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79"/>
  </p:notesMasterIdLst>
  <p:sldIdLst>
    <p:sldId id="257" r:id="rId3"/>
    <p:sldId id="258" r:id="rId4"/>
    <p:sldId id="259" r:id="rId5"/>
    <p:sldId id="260" r:id="rId6"/>
    <p:sldId id="319" r:id="rId7"/>
    <p:sldId id="320" r:id="rId8"/>
    <p:sldId id="321" r:id="rId9"/>
    <p:sldId id="322" r:id="rId10"/>
    <p:sldId id="488" r:id="rId11"/>
    <p:sldId id="489" r:id="rId12"/>
    <p:sldId id="490" r:id="rId13"/>
    <p:sldId id="491" r:id="rId14"/>
    <p:sldId id="492" r:id="rId15"/>
    <p:sldId id="311" r:id="rId16"/>
    <p:sldId id="323" r:id="rId17"/>
    <p:sldId id="324" r:id="rId18"/>
    <p:sldId id="493" r:id="rId19"/>
    <p:sldId id="312" r:id="rId20"/>
    <p:sldId id="326" r:id="rId21"/>
    <p:sldId id="338" r:id="rId22"/>
    <p:sldId id="497" r:id="rId23"/>
    <p:sldId id="504" r:id="rId24"/>
    <p:sldId id="503" r:id="rId25"/>
    <p:sldId id="505" r:id="rId26"/>
    <p:sldId id="506" r:id="rId27"/>
    <p:sldId id="509" r:id="rId28"/>
    <p:sldId id="511" r:id="rId29"/>
    <p:sldId id="514" r:id="rId30"/>
    <p:sldId id="516" r:id="rId31"/>
    <p:sldId id="456" r:id="rId32"/>
    <p:sldId id="460" r:id="rId33"/>
    <p:sldId id="498" r:id="rId34"/>
    <p:sldId id="523" r:id="rId35"/>
    <p:sldId id="462" r:id="rId36"/>
    <p:sldId id="499" r:id="rId37"/>
    <p:sldId id="524" r:id="rId38"/>
    <p:sldId id="525" r:id="rId39"/>
    <p:sldId id="526" r:id="rId40"/>
    <p:sldId id="527" r:id="rId41"/>
    <p:sldId id="528" r:id="rId42"/>
    <p:sldId id="529" r:id="rId43"/>
    <p:sldId id="559" r:id="rId44"/>
    <p:sldId id="550" r:id="rId45"/>
    <p:sldId id="560" r:id="rId46"/>
    <p:sldId id="561" r:id="rId47"/>
    <p:sldId id="562" r:id="rId48"/>
    <p:sldId id="564" r:id="rId49"/>
    <p:sldId id="565" r:id="rId50"/>
    <p:sldId id="566" r:id="rId51"/>
    <p:sldId id="494" r:id="rId52"/>
    <p:sldId id="500" r:id="rId53"/>
    <p:sldId id="567" r:id="rId54"/>
    <p:sldId id="568" r:id="rId55"/>
    <p:sldId id="569" r:id="rId56"/>
    <p:sldId id="570" r:id="rId57"/>
    <p:sldId id="571" r:id="rId58"/>
    <p:sldId id="495" r:id="rId59"/>
    <p:sldId id="574" r:id="rId60"/>
    <p:sldId id="501" r:id="rId61"/>
    <p:sldId id="576" r:id="rId62"/>
    <p:sldId id="572" r:id="rId63"/>
    <p:sldId id="583" r:id="rId64"/>
    <p:sldId id="573" r:id="rId65"/>
    <p:sldId id="593" r:id="rId66"/>
    <p:sldId id="496" r:id="rId67"/>
    <p:sldId id="502" r:id="rId68"/>
    <p:sldId id="594" r:id="rId69"/>
    <p:sldId id="595" r:id="rId70"/>
    <p:sldId id="597" r:id="rId71"/>
    <p:sldId id="596" r:id="rId72"/>
    <p:sldId id="313" r:id="rId73"/>
    <p:sldId id="329" r:id="rId74"/>
    <p:sldId id="330" r:id="rId75"/>
    <p:sldId id="331" r:id="rId76"/>
    <p:sldId id="598" r:id="rId77"/>
    <p:sldId id="599" r:id="rId78"/>
  </p:sldIdLst>
  <p:sldSz cx="12192000" cy="6858000"/>
  <p:notesSz cx="6858000" cy="9144000"/>
  <p:custDataLst>
    <p:tags r:id="rId8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orient="horz" pos="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70A1"/>
    <a:srgbClr val="A6315B"/>
    <a:srgbClr val="E4C0CD"/>
    <a:srgbClr val="E58F14"/>
    <a:srgbClr val="FFFFFF"/>
    <a:srgbClr val="A6A6A6"/>
    <a:srgbClr val="21959D"/>
    <a:srgbClr val="F99302"/>
    <a:srgbClr val="FBAE41"/>
    <a:srgbClr val="34B2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33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-588" y="-96"/>
      </p:cViewPr>
      <p:guideLst>
        <p:guide orient="horz" pos="2160"/>
        <p:guide orient="horz" pos="3906"/>
        <p:guide orient="horz" pos="436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ags" Target="tags/tag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FBCF3-45A7-4F67-B26D-184ACA9F18CC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2BD074-6B3C-49C5-971A-604B9C1E1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297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90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645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621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05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363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870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778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339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3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169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9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012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670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8360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361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269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428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71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51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519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36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59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826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222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297" y="362660"/>
            <a:ext cx="6578349" cy="399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623"/>
            <a:ext cx="10972800" cy="4570942"/>
          </a:xfrm>
          <a:prstGeom prst="rect">
            <a:avLst/>
          </a:prstGeom>
        </p:spPr>
        <p:txBody>
          <a:bodyPr/>
          <a:lstStyle>
            <a:lvl1pPr marL="456971" indent="-456971">
              <a:lnSpc>
                <a:spcPct val="120000"/>
              </a:lnSpc>
              <a:buSzPct val="80000"/>
              <a:buFont typeface="Wingdings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09"/>
            <a:ext cx="10741463" cy="4643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2544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/>
          <p:cNvSpPr/>
          <p:nvPr userDrawn="1"/>
        </p:nvSpPr>
        <p:spPr>
          <a:xfrm>
            <a:off x="-72987" y="0"/>
            <a:ext cx="12264987" cy="68580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2" tIns="60951" rIns="121902" bIns="60951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1"/>
          <p:cNvSpPr txBox="1"/>
          <p:nvPr userDrawn="1"/>
        </p:nvSpPr>
        <p:spPr>
          <a:xfrm>
            <a:off x="2171195" y="711200"/>
            <a:ext cx="1359346" cy="946404"/>
          </a:xfrm>
          <a:prstGeom prst="rect">
            <a:avLst/>
          </a:prstGeom>
          <a:noFill/>
        </p:spPr>
        <p:txBody>
          <a:bodyPr wrap="none" lIns="0" tIns="0" rIns="0" bIns="60951" rtlCol="0">
            <a:spAutoFit/>
          </a:bodyPr>
          <a:lstStyle/>
          <a:p>
            <a:pPr defTabSz="1218590">
              <a:lnSpc>
                <a:spcPts val="6932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itchFamily="18" charset="0"/>
                <a:cs typeface="Microsoft YaHei UI" pitchFamily="18" charset="0"/>
              </a:rPr>
              <a:t>内容</a:t>
            </a:r>
            <a:endParaRPr lang="en-US" altLang="zh-CN" sz="5300" dirty="0">
              <a:solidFill>
                <a:srgbClr val="4197DF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 userDrawn="1"/>
        </p:nvSpPr>
        <p:spPr>
          <a:xfrm>
            <a:off x="2232824" y="1642534"/>
            <a:ext cx="1273725" cy="266699"/>
          </a:xfrm>
          <a:prstGeom prst="rect">
            <a:avLst/>
          </a:prstGeom>
          <a:noFill/>
        </p:spPr>
        <p:txBody>
          <a:bodyPr wrap="none" lIns="0" tIns="0" rIns="0" bIns="60951" rtlCol="0">
            <a:spAutoFit/>
          </a:bodyPr>
          <a:lstStyle/>
          <a:p>
            <a:pPr defTabSz="1218590">
              <a:lnSpc>
                <a:spcPts val="1599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itchFamily="18" charset="0"/>
                <a:cs typeface="Times New Roman" pitchFamily="18" charset="0"/>
              </a:rPr>
              <a:t>CONTENTS</a:t>
            </a:r>
          </a:p>
        </p:txBody>
      </p:sp>
      <p:sp>
        <p:nvSpPr>
          <p:cNvPr id="12" name="TextBox 1"/>
          <p:cNvSpPr txBox="1"/>
          <p:nvPr userDrawn="1"/>
        </p:nvSpPr>
        <p:spPr>
          <a:xfrm>
            <a:off x="3565934" y="762617"/>
            <a:ext cx="717771" cy="946215"/>
          </a:xfrm>
          <a:prstGeom prst="rect">
            <a:avLst/>
          </a:prstGeom>
          <a:noFill/>
        </p:spPr>
        <p:txBody>
          <a:bodyPr wrap="none" lIns="0" tIns="0" rIns="0" bIns="60951" rtlCol="0">
            <a:spAutoFit/>
          </a:bodyPr>
          <a:lstStyle/>
          <a:p>
            <a:pPr defTabSz="1218590">
              <a:lnSpc>
                <a:spcPts val="6932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itchFamily="18" charset="0"/>
                <a:cs typeface="Microsoft YaHei UI" pitchFamily="18" charset="0"/>
              </a:rPr>
              <a:t>导航</a:t>
            </a:r>
            <a:endParaRPr lang="en-US" altLang="zh-CN" sz="2800" dirty="0">
              <a:solidFill>
                <a:srgbClr val="4197DF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570807" y="828483"/>
            <a:ext cx="488695" cy="985610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027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6185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5384800" cy="6034618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2133601"/>
            <a:ext cx="5384800" cy="6034618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458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6185"/>
            <a:ext cx="10972800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2046817"/>
            <a:ext cx="5386917" cy="853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295" indent="0">
              <a:buNone/>
              <a:defRPr sz="2700" b="1"/>
            </a:lvl2pPr>
            <a:lvl3pPr marL="1219225" indent="0">
              <a:buNone/>
              <a:defRPr sz="2400" b="1"/>
            </a:lvl3pPr>
            <a:lvl4pPr marL="1828520" indent="0">
              <a:buNone/>
              <a:defRPr sz="2100" b="1"/>
            </a:lvl4pPr>
            <a:lvl5pPr marL="2437815" indent="0">
              <a:buNone/>
              <a:defRPr sz="2100" b="1"/>
            </a:lvl5pPr>
            <a:lvl6pPr marL="3047745" indent="0">
              <a:buNone/>
              <a:defRPr sz="2100" b="1"/>
            </a:lvl6pPr>
            <a:lvl7pPr marL="3657041" indent="0">
              <a:buNone/>
              <a:defRPr sz="2100" b="1"/>
            </a:lvl7pPr>
            <a:lvl8pPr marL="4266336" indent="0">
              <a:buNone/>
              <a:defRPr sz="2100" b="1"/>
            </a:lvl8pPr>
            <a:lvl9pPr marL="4876266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899834"/>
            <a:ext cx="5386917" cy="526838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2046817"/>
            <a:ext cx="5389033" cy="853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295" indent="0">
              <a:buNone/>
              <a:defRPr sz="2700" b="1"/>
            </a:lvl2pPr>
            <a:lvl3pPr marL="1219225" indent="0">
              <a:buNone/>
              <a:defRPr sz="2400" b="1"/>
            </a:lvl3pPr>
            <a:lvl4pPr marL="1828520" indent="0">
              <a:buNone/>
              <a:defRPr sz="2100" b="1"/>
            </a:lvl4pPr>
            <a:lvl5pPr marL="2437815" indent="0">
              <a:buNone/>
              <a:defRPr sz="2100" b="1"/>
            </a:lvl5pPr>
            <a:lvl6pPr marL="3047745" indent="0">
              <a:buNone/>
              <a:defRPr sz="2100" b="1"/>
            </a:lvl6pPr>
            <a:lvl7pPr marL="3657041" indent="0">
              <a:buNone/>
              <a:defRPr sz="2100" b="1"/>
            </a:lvl7pPr>
            <a:lvl8pPr marL="4266336" indent="0">
              <a:buNone/>
              <a:defRPr sz="2100" b="1"/>
            </a:lvl8pPr>
            <a:lvl9pPr marL="4876266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899834"/>
            <a:ext cx="5389033" cy="526838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799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2563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4067"/>
            <a:ext cx="4011084" cy="1549400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364068"/>
            <a:ext cx="6815666" cy="7804151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913467"/>
            <a:ext cx="4011084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295" indent="0">
              <a:buNone/>
              <a:defRPr sz="1600"/>
            </a:lvl2pPr>
            <a:lvl3pPr marL="1219225" indent="0">
              <a:buNone/>
              <a:defRPr sz="1300"/>
            </a:lvl3pPr>
            <a:lvl4pPr marL="1828520" indent="0">
              <a:buNone/>
              <a:defRPr sz="1200"/>
            </a:lvl4pPr>
            <a:lvl5pPr marL="2437815" indent="0">
              <a:buNone/>
              <a:defRPr sz="1200"/>
            </a:lvl5pPr>
            <a:lvl6pPr marL="3047745" indent="0">
              <a:buNone/>
              <a:defRPr sz="1200"/>
            </a:lvl6pPr>
            <a:lvl7pPr marL="3657041" indent="0">
              <a:buNone/>
              <a:defRPr sz="1200"/>
            </a:lvl7pPr>
            <a:lvl8pPr marL="4266336" indent="0">
              <a:buNone/>
              <a:defRPr sz="1200"/>
            </a:lvl8pPr>
            <a:lvl9pPr marL="487626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73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6400800"/>
            <a:ext cx="7315200" cy="755651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817034"/>
            <a:ext cx="7315200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300"/>
            </a:lvl1pPr>
            <a:lvl2pPr marL="609295" indent="0">
              <a:buNone/>
              <a:defRPr sz="3700"/>
            </a:lvl2pPr>
            <a:lvl3pPr marL="1219225" indent="0">
              <a:buNone/>
              <a:defRPr sz="3200"/>
            </a:lvl3pPr>
            <a:lvl4pPr marL="1828520" indent="0">
              <a:buNone/>
              <a:defRPr sz="2700"/>
            </a:lvl4pPr>
            <a:lvl5pPr marL="2437815" indent="0">
              <a:buNone/>
              <a:defRPr sz="2700"/>
            </a:lvl5pPr>
            <a:lvl6pPr marL="3047745" indent="0">
              <a:buNone/>
              <a:defRPr sz="2700"/>
            </a:lvl6pPr>
            <a:lvl7pPr marL="3657041" indent="0">
              <a:buNone/>
              <a:defRPr sz="2700"/>
            </a:lvl7pPr>
            <a:lvl8pPr marL="4266336" indent="0">
              <a:buNone/>
              <a:defRPr sz="2700"/>
            </a:lvl8pPr>
            <a:lvl9pPr marL="4876266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7156451"/>
            <a:ext cx="7315200" cy="1073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295" indent="0">
              <a:buNone/>
              <a:defRPr sz="1600"/>
            </a:lvl2pPr>
            <a:lvl3pPr marL="1219225" indent="0">
              <a:buNone/>
              <a:defRPr sz="1300"/>
            </a:lvl3pPr>
            <a:lvl4pPr marL="1828520" indent="0">
              <a:buNone/>
              <a:defRPr sz="1200"/>
            </a:lvl4pPr>
            <a:lvl5pPr marL="2437815" indent="0">
              <a:buNone/>
              <a:defRPr sz="1200"/>
            </a:lvl5pPr>
            <a:lvl6pPr marL="3047745" indent="0">
              <a:buNone/>
              <a:defRPr sz="1200"/>
            </a:lvl6pPr>
            <a:lvl7pPr marL="3657041" indent="0">
              <a:buNone/>
              <a:defRPr sz="1200"/>
            </a:lvl7pPr>
            <a:lvl8pPr marL="4266336" indent="0">
              <a:buNone/>
              <a:defRPr sz="1200"/>
            </a:lvl8pPr>
            <a:lvl9pPr marL="487626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948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6185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133601"/>
            <a:ext cx="10972800" cy="6034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7187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366184"/>
            <a:ext cx="2743200" cy="780203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66184"/>
            <a:ext cx="8026400" cy="78020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56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806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951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172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36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F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458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F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86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840568"/>
            <a:ext cx="10363200" cy="196003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5181601"/>
            <a:ext cx="8534400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7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13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一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297" y="352343"/>
            <a:ext cx="5331223" cy="4293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143530"/>
            <a:ext cx="10972800" cy="5028036"/>
          </a:xfrm>
          <a:prstGeom prst="rect">
            <a:avLst/>
          </a:prstGeom>
        </p:spPr>
        <p:txBody>
          <a:bodyPr/>
          <a:lstStyle>
            <a:lvl1pPr marL="456971" indent="-456971">
              <a:lnSpc>
                <a:spcPct val="120000"/>
              </a:lnSpc>
              <a:buSzPct val="80000"/>
              <a:buFont typeface="Wingdings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83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49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134"/>
            <a:ext cx="2844800" cy="486833"/>
          </a:xfrm>
          <a:prstGeom prst="rect">
            <a:avLst/>
          </a:prstGeom>
        </p:spPr>
        <p:txBody>
          <a:bodyPr vert="horz" lIns="121902" tIns="60951" rIns="121902" bIns="6095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9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590"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8475134"/>
            <a:ext cx="3860800" cy="486833"/>
          </a:xfrm>
          <a:prstGeom prst="rect">
            <a:avLst/>
          </a:prstGeom>
        </p:spPr>
        <p:txBody>
          <a:bodyPr vert="horz" lIns="121902" tIns="60951" rIns="121902" bIns="6095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9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134"/>
            <a:ext cx="2844800" cy="486833"/>
          </a:xfrm>
          <a:prstGeom prst="rect">
            <a:avLst/>
          </a:prstGeom>
        </p:spPr>
        <p:txBody>
          <a:bodyPr vert="horz" lIns="121902" tIns="60951" rIns="121902" bIns="6095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9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59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609204" y="1143530"/>
            <a:ext cx="10965661" cy="4999211"/>
          </a:xfrm>
          <a:prstGeom prst="rect">
            <a:avLst/>
          </a:prstGeom>
        </p:spPr>
        <p:txBody>
          <a:bodyPr vert="horz" lIns="121856" tIns="60928" rIns="121856" bIns="6092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332579"/>
            <a:ext cx="12192000" cy="431948"/>
          </a:xfrm>
          <a:prstGeom prst="rect">
            <a:avLst/>
          </a:prstGeom>
          <a:solidFill>
            <a:srgbClr val="3A4187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764527"/>
            <a:ext cx="12192000" cy="719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274903" y="330031"/>
            <a:ext cx="484980" cy="48512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endParaRPr lang="zh-CN" altLang="en-US" sz="24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11277489" y="441990"/>
            <a:ext cx="483141" cy="246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590"/>
            <a:fld id="{2EEF1883-7A0E-4F66-9932-E581691AD397}" type="slidenum">
              <a:rPr lang="zh-CN" altLang="en-US" sz="160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pPr algn="ctr" defTabSz="1218590"/>
              <a:t>‹#›</a:t>
            </a:fld>
            <a:r>
              <a:rPr lang="zh-CN" altLang="en-US" sz="16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</a:p>
        </p:txBody>
      </p:sp>
      <p:sp>
        <p:nvSpPr>
          <p:cNvPr id="29" name="矩形 28"/>
          <p:cNvSpPr/>
          <p:nvPr/>
        </p:nvSpPr>
        <p:spPr>
          <a:xfrm>
            <a:off x="7009924" y="332579"/>
            <a:ext cx="3742723" cy="4319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</a:rPr>
              <a:t>第</a:t>
            </a: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</a:rPr>
              <a:t>1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</a:rPr>
              <a:t>章搭建与测试</a:t>
            </a: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</a:rPr>
              <a:t>Linux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</a:rPr>
              <a:t>服务器</a:t>
            </a:r>
          </a:p>
        </p:txBody>
      </p:sp>
      <p:sp>
        <p:nvSpPr>
          <p:cNvPr id="20" name="Title Placeholder 1"/>
          <p:cNvSpPr>
            <a:spLocks noGrp="1"/>
          </p:cNvSpPr>
          <p:nvPr>
            <p:ph type="title"/>
          </p:nvPr>
        </p:nvSpPr>
        <p:spPr>
          <a:xfrm>
            <a:off x="772540" y="362750"/>
            <a:ext cx="5302924" cy="39986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0" name="等腰三角形 39">
            <a:hlinkClick r:id="" action="ppaction://hlinkshowjump?jump=previousslide"/>
          </p:cNvPr>
          <p:cNvSpPr/>
          <p:nvPr/>
        </p:nvSpPr>
        <p:spPr>
          <a:xfrm rot="5400000" flipH="1">
            <a:off x="385203" y="517670"/>
            <a:ext cx="98640" cy="10109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1" name="等腰三角形 40">
            <a:hlinkClick r:id="" action="ppaction://hlinkshowjump?jump=previousslide"/>
          </p:cNvPr>
          <p:cNvSpPr/>
          <p:nvPr/>
        </p:nvSpPr>
        <p:spPr>
          <a:xfrm rot="5400000" flipH="1">
            <a:off x="524830" y="517670"/>
            <a:ext cx="98640" cy="10109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2" name="等腰三角形 41">
            <a:hlinkClick r:id="" action="ppaction://hlinkshowjump?jump=previousslide"/>
          </p:cNvPr>
          <p:cNvSpPr/>
          <p:nvPr/>
        </p:nvSpPr>
        <p:spPr>
          <a:xfrm rot="5400000" flipH="1">
            <a:off x="658111" y="517670"/>
            <a:ext cx="98640" cy="10109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441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1218590" rtl="0" eaLnBrk="1" latinLnBrk="0" hangingPunct="1">
        <a:spcBef>
          <a:spcPct val="0"/>
        </a:spcBef>
        <a:buNone/>
        <a:defRPr sz="2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6971" indent="-456971" algn="l" defTabSz="121859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90739" indent="-380810" algn="l" defTabSz="121859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523873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68" indent="-304648" algn="l" defTabSz="121859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98" indent="-304648" algn="l" defTabSz="121859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93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688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618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13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29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2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20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1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4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41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336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266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4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4" Type="http://schemas.openxmlformats.org/officeDocument/2006/relationships/image" Target="../media/image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4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://www.tup.tsinghua.edu.cn/booksCenter/book_09572501.html" TargetMode="Externa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7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47520" y="1439281"/>
            <a:ext cx="70233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 smtClean="0">
                <a:solidFill>
                  <a:srgbClr val="2070A1"/>
                </a:solidFill>
                <a:cs typeface="+mn-ea"/>
                <a:sym typeface="+mn-lt"/>
              </a:rPr>
              <a:t>项目</a:t>
            </a:r>
            <a:r>
              <a:rPr lang="en-US" altLang="zh-CN" sz="4400" spc="300" dirty="0" smtClean="0">
                <a:solidFill>
                  <a:srgbClr val="2070A1"/>
                </a:solidFill>
                <a:cs typeface="+mn-ea"/>
                <a:sym typeface="+mn-lt"/>
              </a:rPr>
              <a:t>2</a:t>
            </a:r>
            <a:endParaRPr lang="zh-CN" altLang="en-US" sz="4400" spc="3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7752" y="1317881"/>
            <a:ext cx="7084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管理活动目录与用户（一）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8449" y="2470450"/>
            <a:ext cx="4535425" cy="373653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项目背景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公司内部的办公网络原是基于工作组方式的，近期由于公司业务发展，人员激增，基于方便和网络安全管理的需要，考虑将基于工作组的网络升级为基于域的网络。现在需要将一台或多台计算机升级为域控制器，并将其他所有计算机加入域成为成员服务器。</a:t>
            </a: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1875900" y="2237170"/>
            <a:ext cx="7796420" cy="0"/>
          </a:xfrm>
          <a:prstGeom prst="line">
            <a:avLst/>
          </a:prstGeom>
          <a:ln w="25400">
            <a:solidFill>
              <a:srgbClr val="34B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5A81F03-CABA-4CD6-866F-85DDE257D816}"/>
              </a:ext>
            </a:extLst>
          </p:cNvPr>
          <p:cNvSpPr/>
          <p:nvPr/>
        </p:nvSpPr>
        <p:spPr>
          <a:xfrm>
            <a:off x="7910449" y="5868794"/>
            <a:ext cx="1107997" cy="463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项目拓扑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84EB572-0525-4370-BF2D-2099BE7CE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8732" y="2449676"/>
            <a:ext cx="5811430" cy="339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9372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50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0" grpId="0" animBg="1"/>
      <p:bldP spid="10" grpId="1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5FF40147-23D8-4E1A-B5B3-29112D1A9D3F}"/>
              </a:ext>
            </a:extLst>
          </p:cNvPr>
          <p:cNvSpPr/>
          <p:nvPr/>
        </p:nvSpPr>
        <p:spPr>
          <a:xfrm>
            <a:off x="4687693" y="2008020"/>
            <a:ext cx="6762311" cy="4157829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1DC0986-D1CD-40A0-82F8-43978428E4A7}"/>
              </a:ext>
            </a:extLst>
          </p:cNvPr>
          <p:cNvSpPr/>
          <p:nvPr/>
        </p:nvSpPr>
        <p:spPr>
          <a:xfrm>
            <a:off x="5025709" y="2338593"/>
            <a:ext cx="6114500" cy="355420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C9AFD9A-9EA3-428F-964B-383F31E654B7}"/>
              </a:ext>
            </a:extLst>
          </p:cNvPr>
          <p:cNvSpPr/>
          <p:nvPr/>
        </p:nvSpPr>
        <p:spPr>
          <a:xfrm>
            <a:off x="5286217" y="3298794"/>
            <a:ext cx="58539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Windows Server 2016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具备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Active Directory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回收站功能，它让系统管理员不需要进入目录服务还原模式，就可以快速恢复被删除的对象。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Shape 2608">
            <a:extLst>
              <a:ext uri="{FF2B5EF4-FFF2-40B4-BE49-F238E27FC236}">
                <a16:creationId xmlns="" xmlns:a16="http://schemas.microsoft.com/office/drawing/2014/main" id="{E4A558FD-FE15-45BB-8D13-DF23952278EC}"/>
              </a:ext>
            </a:extLst>
          </p:cNvPr>
          <p:cNvSpPr/>
          <p:nvPr/>
        </p:nvSpPr>
        <p:spPr>
          <a:xfrm>
            <a:off x="10334020" y="2558149"/>
            <a:ext cx="588901" cy="481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BBD1845-7931-44A5-B1B3-F0CCB1D2ED1C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3200" b="1" kern="0" spc="300" dirty="0">
                <a:solidFill>
                  <a:schemeClr val="bg1"/>
                </a:solidFill>
                <a:cs typeface="+mn-ea"/>
                <a:sym typeface="+mn-lt"/>
              </a:rPr>
              <a:t>Active Directory</a:t>
            </a: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回收站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049C91C7-FA1B-4132-ACE1-381EE2B6488E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7E04465E-32AA-4200-8AD8-994EF64E5FCB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0E455299-70D4-427D-AF0B-670ACF26AE79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005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15" grpId="0"/>
      <p:bldP spid="54" grpId="0" animBg="1"/>
      <p:bldP spid="54" grpId="1" animBg="1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09A45C49-77FE-47BF-9B2C-798F9E8308CD}"/>
              </a:ext>
            </a:extLst>
          </p:cNvPr>
          <p:cNvSpPr/>
          <p:nvPr/>
        </p:nvSpPr>
        <p:spPr>
          <a:xfrm>
            <a:off x="3971501" y="2008021"/>
            <a:ext cx="7477483" cy="3739636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50C81BB0-7157-4C69-95F9-A5B644BB4451}"/>
              </a:ext>
            </a:extLst>
          </p:cNvPr>
          <p:cNvSpPr/>
          <p:nvPr/>
        </p:nvSpPr>
        <p:spPr>
          <a:xfrm>
            <a:off x="4344213" y="2338593"/>
            <a:ext cx="6794976" cy="3002599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C9AFD9A-9EA3-428F-964B-383F31E654B7}"/>
              </a:ext>
            </a:extLst>
          </p:cNvPr>
          <p:cNvSpPr/>
          <p:nvPr/>
        </p:nvSpPr>
        <p:spPr>
          <a:xfrm>
            <a:off x="5631543" y="3371364"/>
            <a:ext cx="54058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、多主机复制模式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、单主机复制模式</a:t>
            </a:r>
            <a:endParaRPr lang="en-US" altLang="zh-CN" sz="2800" b="1" dirty="0">
              <a:solidFill>
                <a:schemeClr val="bg1"/>
              </a:solidFill>
              <a:latin typeface="+mn-ea"/>
            </a:endParaRPr>
          </a:p>
          <a:p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4D8ACCA-5F80-4CB0-85C1-C8F15A9E3C2C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CEDC47A7-3BDD-4253-95D0-CBBD3CF8CF52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156C21A6-E811-448E-881A-866C95C0F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0C413AC4-458B-4D88-9A4E-11D25DC4A3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37808DF7-D064-437C-950A-1EB0E114D8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DFE49DE-5284-4C16-AF14-F4EBE7AF3E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9BF4967-419F-4372-9A9B-F22BC99352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F9CB03D4-B4B5-4D9F-89F9-7B4150FF6B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6DE60500-0A74-4A2D-AA95-03E8F3C9B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A03F7A55-C8E1-4116-982A-24F13F0CFF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818B028D-6E5B-4F98-8FB6-B63EC8ECB6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F733AB9B-4320-4F5C-8871-0B1E5F2BBA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2D29B718-EF31-4B67-8344-CEB76A3C24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45EB2EEF-68A1-4214-B63D-5D4430773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3763A6B6-EE66-465C-B60F-ED8C41020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D41A89EA-B3F2-43BD-9845-EE02CB3BEC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D7E3746D-F98B-413E-B383-532C90A54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EC9C6000-7C37-4EB7-8D8A-CACBB085A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46C70AA1-C104-4749-86F1-43150103D2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612A05A9-7BC5-487C-A270-882021AA6F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0614A633-913D-4554-8AA5-5F6C1D0C9F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728D8D8D-5E32-4B0D-9260-133D8910D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5F456654-3130-47C8-B15E-476088CB1F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938C7124-B441-4B8D-84A9-0565819C95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905F5BEA-71FB-4585-87D0-B4FCCC49BD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AF75F31F-BB3C-435A-8993-B8A61F8D4B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5">
            <a:extLst>
              <a:ext uri="{FF2B5EF4-FFF2-40B4-BE49-F238E27FC236}">
                <a16:creationId xmlns="" xmlns:a16="http://schemas.microsoft.com/office/drawing/2014/main" id="{5BD9193E-805B-46FF-8C01-90A047C71980}"/>
              </a:ext>
            </a:extLst>
          </p:cNvPr>
          <p:cNvSpPr>
            <a:spLocks/>
          </p:cNvSpPr>
          <p:nvPr/>
        </p:nvSpPr>
        <p:spPr bwMode="auto">
          <a:xfrm>
            <a:off x="10280165" y="2556618"/>
            <a:ext cx="692831" cy="46434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93F24C16-FBAA-46F3-9683-AC428BE0839C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3200" b="1" kern="0" spc="300" dirty="0">
                <a:solidFill>
                  <a:schemeClr val="bg1"/>
                </a:solidFill>
                <a:cs typeface="+mn-ea"/>
                <a:sym typeface="+mn-lt"/>
              </a:rPr>
              <a:t>AD DS</a:t>
            </a: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的复制模式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D3CA521A-1A1C-4F36-8903-8EF57636911A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087C390B-2640-409C-BCE7-8B3205DD00E1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14C6DE1C-769A-44D9-982A-6EC87E22FAAD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09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15" grpId="0"/>
      <p:bldP spid="52" grpId="0" animBg="1"/>
      <p:bldP spid="52" grpId="1" animBg="1"/>
      <p:bldP spid="54" grpId="0"/>
      <p:bldP spid="5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8BF6DFD-F37E-4B31-BF42-8F62F36A6755}"/>
              </a:ext>
            </a:extLst>
          </p:cNvPr>
          <p:cNvSpPr/>
          <p:nvPr/>
        </p:nvSpPr>
        <p:spPr>
          <a:xfrm>
            <a:off x="4075561" y="2008021"/>
            <a:ext cx="7373423" cy="4234882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18300AF3-412B-432B-885F-3BD1D044B6EF}"/>
              </a:ext>
            </a:extLst>
          </p:cNvPr>
          <p:cNvSpPr/>
          <p:nvPr/>
        </p:nvSpPr>
        <p:spPr>
          <a:xfrm>
            <a:off x="4478539" y="2338593"/>
            <a:ext cx="6660650" cy="365648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C9AFD9A-9EA3-428F-964B-383F31E654B7}"/>
              </a:ext>
            </a:extLst>
          </p:cNvPr>
          <p:cNvSpPr/>
          <p:nvPr/>
        </p:nvSpPr>
        <p:spPr>
          <a:xfrm>
            <a:off x="4612865" y="3290084"/>
            <a:ext cx="64245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架构（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Schema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）、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域</a:t>
            </a:r>
            <a:endParaRPr lang="en-US" altLang="zh-CN" sz="2800" b="1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组织单位（</a:t>
            </a:r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Organizational Unit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，</a:t>
            </a:r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OU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）</a:t>
            </a:r>
            <a:endParaRPr lang="en-US" altLang="zh-CN" sz="2800" b="1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域目录树、域目录林</a:t>
            </a:r>
            <a:endParaRPr lang="en-US" altLang="zh-CN" sz="2800" b="1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站点和目录分区（</a:t>
            </a:r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Directory Partition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）</a:t>
            </a:r>
            <a:endParaRPr lang="en-US" altLang="zh-CN" sz="2800" b="1" dirty="0">
              <a:solidFill>
                <a:schemeClr val="bg1"/>
              </a:solidFill>
              <a:latin typeface="+mn-ea"/>
            </a:endParaRPr>
          </a:p>
          <a:p>
            <a:endParaRPr lang="en-US" altLang="zh-CN" sz="2800" b="1" dirty="0">
              <a:solidFill>
                <a:schemeClr val="bg1"/>
              </a:solidFill>
              <a:latin typeface="+mn-ea"/>
            </a:endParaRPr>
          </a:p>
          <a:p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6">
            <a:extLst>
              <a:ext uri="{FF2B5EF4-FFF2-40B4-BE49-F238E27FC236}">
                <a16:creationId xmlns="" xmlns:a16="http://schemas.microsoft.com/office/drawing/2014/main" id="{EEF34071-D013-46B7-A0E0-A734B1D1378A}"/>
              </a:ext>
            </a:extLst>
          </p:cNvPr>
          <p:cNvSpPr>
            <a:spLocks noChangeAspect="1"/>
          </p:cNvSpPr>
          <p:nvPr/>
        </p:nvSpPr>
        <p:spPr bwMode="auto">
          <a:xfrm>
            <a:off x="10436772" y="2593785"/>
            <a:ext cx="451688" cy="451688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E538D984-5504-4BC7-BFD6-4755EDAE2D28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活动目录的逻辑结构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B93BB31A-D083-4049-84D0-A2F7F957F4DE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B50B41FD-E0F9-44C6-B8B0-29CB87A12007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4485A7B5-9846-4106-923D-24E7985FEBF5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466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15" grpId="0"/>
      <p:bldP spid="52" grpId="0" animBg="1"/>
      <p:bldP spid="52" grpId="1" animBg="1"/>
      <p:bldP spid="53" grpId="0"/>
      <p:bldP spid="5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8BF6DFD-F37E-4B31-BF42-8F62F36A6755}"/>
              </a:ext>
            </a:extLst>
          </p:cNvPr>
          <p:cNvSpPr/>
          <p:nvPr/>
        </p:nvSpPr>
        <p:spPr>
          <a:xfrm>
            <a:off x="4075561" y="2008021"/>
            <a:ext cx="7373423" cy="3501856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18300AF3-412B-432B-885F-3BD1D044B6EF}"/>
              </a:ext>
            </a:extLst>
          </p:cNvPr>
          <p:cNvSpPr/>
          <p:nvPr/>
        </p:nvSpPr>
        <p:spPr>
          <a:xfrm>
            <a:off x="4478539" y="2338594"/>
            <a:ext cx="6660650" cy="2872036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C9AFD9A-9EA3-428F-964B-383F31E654B7}"/>
              </a:ext>
            </a:extLst>
          </p:cNvPr>
          <p:cNvSpPr/>
          <p:nvPr/>
        </p:nvSpPr>
        <p:spPr>
          <a:xfrm>
            <a:off x="4612865" y="3290084"/>
            <a:ext cx="6424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域控制器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只读域控制器</a:t>
            </a:r>
            <a:r>
              <a:rPr lang="zh-CN" altLang="zh-CN" dirty="0"/>
              <a:t>（</a:t>
            </a:r>
            <a:r>
              <a:rPr lang="en-US" altLang="zh-CN" dirty="0"/>
              <a:t>Read-Only Domain Controller</a:t>
            </a:r>
            <a:r>
              <a:rPr lang="zh-CN" altLang="zh-CN" dirty="0"/>
              <a:t>，</a:t>
            </a:r>
            <a:r>
              <a:rPr lang="en-US" altLang="zh-CN" dirty="0"/>
              <a:t>RODC</a:t>
            </a:r>
            <a:r>
              <a:rPr lang="zh-CN" altLang="zh-CN" dirty="0"/>
              <a:t>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全局编录服务器</a:t>
            </a:r>
            <a:r>
              <a:rPr lang="zh-CN" altLang="zh-CN" dirty="0"/>
              <a:t>（</a:t>
            </a:r>
            <a:r>
              <a:rPr lang="en-US" altLang="zh-CN" dirty="0"/>
              <a:t>Global Catalog</a:t>
            </a:r>
            <a:r>
              <a:rPr lang="zh-CN" altLang="zh-CN" dirty="0"/>
              <a:t>，</a:t>
            </a:r>
            <a:r>
              <a:rPr lang="en-US" altLang="zh-CN" dirty="0"/>
              <a:t>GC</a:t>
            </a:r>
            <a:r>
              <a:rPr lang="zh-CN" altLang="zh-CN" dirty="0"/>
              <a:t>）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6">
            <a:extLst>
              <a:ext uri="{FF2B5EF4-FFF2-40B4-BE49-F238E27FC236}">
                <a16:creationId xmlns="" xmlns:a16="http://schemas.microsoft.com/office/drawing/2014/main" id="{EEF34071-D013-46B7-A0E0-A734B1D1378A}"/>
              </a:ext>
            </a:extLst>
          </p:cNvPr>
          <p:cNvSpPr>
            <a:spLocks noChangeAspect="1"/>
          </p:cNvSpPr>
          <p:nvPr/>
        </p:nvSpPr>
        <p:spPr bwMode="auto">
          <a:xfrm>
            <a:off x="10436772" y="2593785"/>
            <a:ext cx="451688" cy="451688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E538D984-5504-4BC7-BFD6-4755EDAE2D28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活动目录的物理结构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B93BB31A-D083-4049-84D0-A2F7F957F4DE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B50B41FD-E0F9-44C6-B8B0-29CB87A12007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4485A7B5-9846-4106-923D-24E7985FEBF5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006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1" animBg="1"/>
      <p:bldP spid="19" grpId="2" animBg="1"/>
      <p:bldP spid="15" grpId="0" uiExpand="1" build="allAtOnce"/>
      <p:bldP spid="52" grpId="0" animBg="1"/>
      <p:bldP spid="52" grpId="1" animBg="1"/>
      <p:bldP spid="53" grpId="0"/>
      <p:bldP spid="5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F9930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458D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E1495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2070A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8" y="-214868"/>
            <a:ext cx="1770084" cy="1770084"/>
            <a:chOff x="3700441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34B2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rgbClr val="34B2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08304" y="3838655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8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部署与管理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Active Directory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域服务的项目设计及准备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8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45183C3-54DA-4FC5-8210-C73C95D7A7D6}"/>
              </a:ext>
            </a:extLst>
          </p:cNvPr>
          <p:cNvSpPr>
            <a:spLocks noChangeAspect="1"/>
          </p:cNvSpPr>
          <p:nvPr/>
        </p:nvSpPr>
        <p:spPr>
          <a:xfrm>
            <a:off x="1073071" y="3405706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A0B1CDF4-1329-472C-A964-1B9CD1D29D6C}"/>
              </a:ext>
            </a:extLst>
          </p:cNvPr>
          <p:cNvSpPr/>
          <p:nvPr/>
        </p:nvSpPr>
        <p:spPr>
          <a:xfrm>
            <a:off x="1605772" y="4016907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806538B9-8A48-435F-A811-B78C4486F54D}"/>
              </a:ext>
            </a:extLst>
          </p:cNvPr>
          <p:cNvSpPr>
            <a:spLocks noChangeAspect="1"/>
          </p:cNvSpPr>
          <p:nvPr/>
        </p:nvSpPr>
        <p:spPr>
          <a:xfrm>
            <a:off x="1073070" y="1858087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742D859-09D2-4808-B422-8EEBE1219F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1451" y="1858087"/>
            <a:ext cx="6953250" cy="4029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083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2.70833E-6 -0.18473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2.70833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6 L -1.8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3" grpId="0"/>
      <p:bldP spid="53" grpId="1"/>
      <p:bldP spid="54" grpId="0" animBg="1"/>
      <p:bldP spid="5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BB149E3-94F5-4BA9-98CA-CD617DD6FC96}"/>
              </a:ext>
            </a:extLst>
          </p:cNvPr>
          <p:cNvSpPr/>
          <p:nvPr/>
        </p:nvSpPr>
        <p:spPr>
          <a:xfrm>
            <a:off x="3614389" y="1715119"/>
            <a:ext cx="8127180" cy="4450732"/>
          </a:xfrm>
          <a:prstGeom prst="rect">
            <a:avLst/>
          </a:prstGeom>
          <a:solidFill>
            <a:srgbClr val="E149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106774" y="2114392"/>
            <a:ext cx="5142410" cy="75238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项目设计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AD6BC22-4D50-4772-8537-D2B19CB1D037}"/>
              </a:ext>
            </a:extLst>
          </p:cNvPr>
          <p:cNvSpPr/>
          <p:nvPr/>
        </p:nvSpPr>
        <p:spPr>
          <a:xfrm>
            <a:off x="4152799" y="2928031"/>
            <a:ext cx="72680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◇将第一台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Windows Server 2016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升级为域控制器并建立域（网络主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DC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◇架设此域的第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台域控制器（通过网络安装）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◇第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台域控制器（通过网络安装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RODC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◇第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台域控制器（通过介质安装）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◇一台成员服务器（添加成员）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61E681E-4546-49A5-BE28-D9D498C980BB}"/>
              </a:ext>
            </a:extLst>
          </p:cNvPr>
          <p:cNvSpPr/>
          <p:nvPr/>
        </p:nvSpPr>
        <p:spPr>
          <a:xfrm>
            <a:off x="3988206" y="2064328"/>
            <a:ext cx="7432675" cy="3782290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985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438286FD-9E5B-4920-B862-994DD141E3F6}"/>
              </a:ext>
            </a:extLst>
          </p:cNvPr>
          <p:cNvSpPr>
            <a:spLocks noChangeAspect="1"/>
          </p:cNvSpPr>
          <p:nvPr/>
        </p:nvSpPr>
        <p:spPr>
          <a:xfrm>
            <a:off x="1073071" y="3405706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DE7D47F-4E52-464C-9E14-52F2762965EC}"/>
              </a:ext>
            </a:extLst>
          </p:cNvPr>
          <p:cNvSpPr/>
          <p:nvPr/>
        </p:nvSpPr>
        <p:spPr>
          <a:xfrm>
            <a:off x="1605772" y="4016907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A36FA38E-FE95-4350-A408-3AF3F2FADC84}"/>
              </a:ext>
            </a:extLst>
          </p:cNvPr>
          <p:cNvSpPr>
            <a:spLocks noChangeAspect="1"/>
          </p:cNvSpPr>
          <p:nvPr/>
        </p:nvSpPr>
        <p:spPr>
          <a:xfrm>
            <a:off x="1073070" y="1858087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sp>
        <p:nvSpPr>
          <p:cNvPr id="58" name="Shape 2785">
            <a:extLst>
              <a:ext uri="{FF2B5EF4-FFF2-40B4-BE49-F238E27FC236}">
                <a16:creationId xmlns="" xmlns:a16="http://schemas.microsoft.com/office/drawing/2014/main" id="{88B13238-C561-4E5E-8D02-7CD76E814692}"/>
              </a:ext>
            </a:extLst>
          </p:cNvPr>
          <p:cNvSpPr/>
          <p:nvPr/>
        </p:nvSpPr>
        <p:spPr>
          <a:xfrm>
            <a:off x="10016539" y="2307380"/>
            <a:ext cx="713506" cy="583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241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BB149E3-94F5-4BA9-98CA-CD617DD6FC96}"/>
              </a:ext>
            </a:extLst>
          </p:cNvPr>
          <p:cNvSpPr/>
          <p:nvPr/>
        </p:nvSpPr>
        <p:spPr>
          <a:xfrm>
            <a:off x="3614389" y="1715120"/>
            <a:ext cx="8127180" cy="4142814"/>
          </a:xfrm>
          <a:prstGeom prst="rect">
            <a:avLst/>
          </a:prstGeom>
          <a:solidFill>
            <a:srgbClr val="E149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106774" y="2114392"/>
            <a:ext cx="5142410" cy="75238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项目准备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AD6BC22-4D50-4772-8537-D2B19CB1D037}"/>
              </a:ext>
            </a:extLst>
          </p:cNvPr>
          <p:cNvSpPr/>
          <p:nvPr/>
        </p:nvSpPr>
        <p:spPr>
          <a:xfrm>
            <a:off x="4152799" y="2928031"/>
            <a:ext cx="72680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●  建立第一个新林。</a:t>
            </a: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●  建立此新林中的第一个域树。</a:t>
            </a: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●  建立此新域树中的第一个域。</a:t>
            </a: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●  建立此新域中的第一台域控制器。</a:t>
            </a: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●  计算机名称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DC1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自动更改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DC1.long.com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61E681E-4546-49A5-BE28-D9D498C980BB}"/>
              </a:ext>
            </a:extLst>
          </p:cNvPr>
          <p:cNvSpPr/>
          <p:nvPr/>
        </p:nvSpPr>
        <p:spPr>
          <a:xfrm>
            <a:off x="3988206" y="2064328"/>
            <a:ext cx="7432675" cy="3445549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985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438286FD-9E5B-4920-B862-994DD141E3F6}"/>
              </a:ext>
            </a:extLst>
          </p:cNvPr>
          <p:cNvSpPr>
            <a:spLocks noChangeAspect="1"/>
          </p:cNvSpPr>
          <p:nvPr/>
        </p:nvSpPr>
        <p:spPr>
          <a:xfrm>
            <a:off x="1073071" y="3405706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DE7D47F-4E52-464C-9E14-52F2762965EC}"/>
              </a:ext>
            </a:extLst>
          </p:cNvPr>
          <p:cNvSpPr/>
          <p:nvPr/>
        </p:nvSpPr>
        <p:spPr>
          <a:xfrm>
            <a:off x="1605772" y="4016907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A36FA38E-FE95-4350-A408-3AF3F2FADC84}"/>
              </a:ext>
            </a:extLst>
          </p:cNvPr>
          <p:cNvSpPr>
            <a:spLocks noChangeAspect="1"/>
          </p:cNvSpPr>
          <p:nvPr/>
        </p:nvSpPr>
        <p:spPr>
          <a:xfrm>
            <a:off x="1073070" y="1858087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sp>
        <p:nvSpPr>
          <p:cNvPr id="58" name="Shape 2785">
            <a:extLst>
              <a:ext uri="{FF2B5EF4-FFF2-40B4-BE49-F238E27FC236}">
                <a16:creationId xmlns="" xmlns:a16="http://schemas.microsoft.com/office/drawing/2014/main" id="{88B13238-C561-4E5E-8D02-7CD76E814692}"/>
              </a:ext>
            </a:extLst>
          </p:cNvPr>
          <p:cNvSpPr/>
          <p:nvPr/>
        </p:nvSpPr>
        <p:spPr>
          <a:xfrm>
            <a:off x="10016539" y="2307380"/>
            <a:ext cx="713506" cy="583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21D72F47-50E2-48E2-B986-EA04A6088D07}"/>
              </a:ext>
            </a:extLst>
          </p:cNvPr>
          <p:cNvGrpSpPr/>
          <p:nvPr/>
        </p:nvGrpSpPr>
        <p:grpSpPr>
          <a:xfrm>
            <a:off x="1725653" y="5810537"/>
            <a:ext cx="466026" cy="776285"/>
            <a:chOff x="7672412" y="863241"/>
            <a:chExt cx="3135506" cy="5222986"/>
          </a:xfrm>
        </p:grpSpPr>
        <p:sp>
          <p:nvSpPr>
            <p:cNvPr id="60" name="任意多边形 47">
              <a:extLst>
                <a:ext uri="{FF2B5EF4-FFF2-40B4-BE49-F238E27FC236}">
                  <a16:creationId xmlns="" xmlns:a16="http://schemas.microsoft.com/office/drawing/2014/main" id="{335C6485-C0BA-4FA7-9471-19F27B94352C}"/>
                </a:ext>
              </a:extLst>
            </p:cNvPr>
            <p:cNvSpPr/>
            <p:nvPr/>
          </p:nvSpPr>
          <p:spPr>
            <a:xfrm flipV="1">
              <a:off x="8529425" y="5746810"/>
              <a:ext cx="1187960" cy="339417"/>
            </a:xfrm>
            <a:custGeom>
              <a:avLst/>
              <a:gdLst>
                <a:gd name="connsiteX0" fmla="*/ 30396 w 1187960"/>
                <a:gd name="connsiteY0" fmla="*/ 339417 h 339417"/>
                <a:gd name="connsiteX1" fmla="*/ 1157564 w 1187960"/>
                <a:gd name="connsiteY1" fmla="*/ 339417 h 339417"/>
                <a:gd name="connsiteX2" fmla="*/ 1187960 w 1187960"/>
                <a:gd name="connsiteY2" fmla="*/ 309021 h 339417"/>
                <a:gd name="connsiteX3" fmla="*/ 1157564 w 1187960"/>
                <a:gd name="connsiteY3" fmla="*/ 278625 h 339417"/>
                <a:gd name="connsiteX4" fmla="*/ 1137302 w 1187960"/>
                <a:gd name="connsiteY4" fmla="*/ 278625 h 339417"/>
                <a:gd name="connsiteX5" fmla="*/ 1005889 w 1187960"/>
                <a:gd name="connsiteY5" fmla="*/ 119049 h 339417"/>
                <a:gd name="connsiteX6" fmla="*/ 967190 w 1187960"/>
                <a:gd name="connsiteY6" fmla="*/ 119049 h 339417"/>
                <a:gd name="connsiteX7" fmla="*/ 972721 w 1187960"/>
                <a:gd name="connsiteY7" fmla="*/ 110845 h 339417"/>
                <a:gd name="connsiteX8" fmla="*/ 978991 w 1187960"/>
                <a:gd name="connsiteY8" fmla="*/ 79788 h 339417"/>
                <a:gd name="connsiteX9" fmla="*/ 899203 w 1187960"/>
                <a:gd name="connsiteY9" fmla="*/ 0 h 339417"/>
                <a:gd name="connsiteX10" fmla="*/ 288757 w 1187960"/>
                <a:gd name="connsiteY10" fmla="*/ 0 h 339417"/>
                <a:gd name="connsiteX11" fmla="*/ 208969 w 1187960"/>
                <a:gd name="connsiteY11" fmla="*/ 79788 h 339417"/>
                <a:gd name="connsiteX12" fmla="*/ 215239 w 1187960"/>
                <a:gd name="connsiteY12" fmla="*/ 110845 h 339417"/>
                <a:gd name="connsiteX13" fmla="*/ 220770 w 1187960"/>
                <a:gd name="connsiteY13" fmla="*/ 119049 h 339417"/>
                <a:gd name="connsiteX14" fmla="*/ 182071 w 1187960"/>
                <a:gd name="connsiteY14" fmla="*/ 119049 h 339417"/>
                <a:gd name="connsiteX15" fmla="*/ 50659 w 1187960"/>
                <a:gd name="connsiteY15" fmla="*/ 278625 h 339417"/>
                <a:gd name="connsiteX16" fmla="*/ 30396 w 1187960"/>
                <a:gd name="connsiteY16" fmla="*/ 278625 h 339417"/>
                <a:gd name="connsiteX17" fmla="*/ 0 w 1187960"/>
                <a:gd name="connsiteY17" fmla="*/ 309021 h 339417"/>
                <a:gd name="connsiteX18" fmla="*/ 30396 w 1187960"/>
                <a:gd name="connsiteY18" fmla="*/ 339417 h 33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87960" h="339417">
                  <a:moveTo>
                    <a:pt x="30396" y="339417"/>
                  </a:moveTo>
                  <a:lnTo>
                    <a:pt x="1157564" y="339417"/>
                  </a:lnTo>
                  <a:cubicBezTo>
                    <a:pt x="1174351" y="339417"/>
                    <a:pt x="1187960" y="325808"/>
                    <a:pt x="1187960" y="309021"/>
                  </a:cubicBezTo>
                  <a:cubicBezTo>
                    <a:pt x="1187960" y="292234"/>
                    <a:pt x="1174351" y="278625"/>
                    <a:pt x="1157564" y="278625"/>
                  </a:cubicBezTo>
                  <a:lnTo>
                    <a:pt x="1137302" y="278625"/>
                  </a:lnTo>
                  <a:lnTo>
                    <a:pt x="1005889" y="119049"/>
                  </a:lnTo>
                  <a:lnTo>
                    <a:pt x="967190" y="119049"/>
                  </a:lnTo>
                  <a:lnTo>
                    <a:pt x="972721" y="110845"/>
                  </a:lnTo>
                  <a:cubicBezTo>
                    <a:pt x="976759" y="101299"/>
                    <a:pt x="978991" y="90804"/>
                    <a:pt x="978991" y="79788"/>
                  </a:cubicBezTo>
                  <a:cubicBezTo>
                    <a:pt x="978991" y="35722"/>
                    <a:pt x="943269" y="0"/>
                    <a:pt x="899203" y="0"/>
                  </a:cubicBezTo>
                  <a:lnTo>
                    <a:pt x="288757" y="0"/>
                  </a:lnTo>
                  <a:cubicBezTo>
                    <a:pt x="244691" y="0"/>
                    <a:pt x="208969" y="35722"/>
                    <a:pt x="208969" y="79788"/>
                  </a:cubicBezTo>
                  <a:cubicBezTo>
                    <a:pt x="208969" y="90804"/>
                    <a:pt x="211202" y="101299"/>
                    <a:pt x="215239" y="110845"/>
                  </a:cubicBezTo>
                  <a:lnTo>
                    <a:pt x="220770" y="119049"/>
                  </a:lnTo>
                  <a:lnTo>
                    <a:pt x="182071" y="119049"/>
                  </a:lnTo>
                  <a:lnTo>
                    <a:pt x="50659" y="278625"/>
                  </a:lnTo>
                  <a:lnTo>
                    <a:pt x="30396" y="278625"/>
                  </a:lnTo>
                  <a:cubicBezTo>
                    <a:pt x="13609" y="278625"/>
                    <a:pt x="0" y="292234"/>
                    <a:pt x="0" y="309021"/>
                  </a:cubicBezTo>
                  <a:cubicBezTo>
                    <a:pt x="0" y="325808"/>
                    <a:pt x="13609" y="339417"/>
                    <a:pt x="30396" y="339417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圆角矩形 48">
              <a:extLst>
                <a:ext uri="{FF2B5EF4-FFF2-40B4-BE49-F238E27FC236}">
                  <a16:creationId xmlns="" xmlns:a16="http://schemas.microsoft.com/office/drawing/2014/main" id="{E1450A5A-8CCD-4F77-8584-9864167A3AB1}"/>
                </a:ext>
              </a:extLst>
            </p:cNvPr>
            <p:cNvSpPr/>
            <p:nvPr/>
          </p:nvSpPr>
          <p:spPr>
            <a:xfrm>
              <a:off x="8529425" y="5592299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圆角矩形 49">
              <a:extLst>
                <a:ext uri="{FF2B5EF4-FFF2-40B4-BE49-F238E27FC236}">
                  <a16:creationId xmlns="" xmlns:a16="http://schemas.microsoft.com/office/drawing/2014/main" id="{73529469-6E21-416E-AA55-1EF6A016FF5A}"/>
                </a:ext>
              </a:extLst>
            </p:cNvPr>
            <p:cNvSpPr/>
            <p:nvPr/>
          </p:nvSpPr>
          <p:spPr>
            <a:xfrm>
              <a:off x="8529425" y="5432723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圆角矩形 50">
              <a:extLst>
                <a:ext uri="{FF2B5EF4-FFF2-40B4-BE49-F238E27FC236}">
                  <a16:creationId xmlns="" xmlns:a16="http://schemas.microsoft.com/office/drawing/2014/main" id="{F9690B6B-B58E-48F5-A18B-26D9522A1297}"/>
                </a:ext>
              </a:extLst>
            </p:cNvPr>
            <p:cNvSpPr/>
            <p:nvPr/>
          </p:nvSpPr>
          <p:spPr>
            <a:xfrm>
              <a:off x="8529425" y="5273147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圆角矩形 51">
              <a:extLst>
                <a:ext uri="{FF2B5EF4-FFF2-40B4-BE49-F238E27FC236}">
                  <a16:creationId xmlns="" xmlns:a16="http://schemas.microsoft.com/office/drawing/2014/main" id="{300C4C90-A7CF-42B3-8ACB-B80BD0A12694}"/>
                </a:ext>
              </a:extLst>
            </p:cNvPr>
            <p:cNvSpPr/>
            <p:nvPr/>
          </p:nvSpPr>
          <p:spPr>
            <a:xfrm>
              <a:off x="8529425" y="5113571"/>
              <a:ext cx="1187960" cy="11651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任意多边形 52">
              <a:extLst>
                <a:ext uri="{FF2B5EF4-FFF2-40B4-BE49-F238E27FC236}">
                  <a16:creationId xmlns="" xmlns:a16="http://schemas.microsoft.com/office/drawing/2014/main" id="{CA3AFBEB-CDF4-438E-BBCD-572101237B80}"/>
                </a:ext>
              </a:extLst>
            </p:cNvPr>
            <p:cNvSpPr/>
            <p:nvPr/>
          </p:nvSpPr>
          <p:spPr>
            <a:xfrm rot="10800000" flipV="1">
              <a:off x="7761255" y="2335495"/>
              <a:ext cx="2746536" cy="766496"/>
            </a:xfrm>
            <a:custGeom>
              <a:avLst/>
              <a:gdLst>
                <a:gd name="connsiteX0" fmla="*/ 2801151 w 2801151"/>
                <a:gd name="connsiteY0" fmla="*/ 0 h 766496"/>
                <a:gd name="connsiteX1" fmla="*/ 0 w 2801151"/>
                <a:gd name="connsiteY1" fmla="*/ 335391 h 766496"/>
                <a:gd name="connsiteX2" fmla="*/ 86866 w 2801151"/>
                <a:gd name="connsiteY2" fmla="*/ 622551 h 766496"/>
                <a:gd name="connsiteX3" fmla="*/ 2801151 w 2801151"/>
                <a:gd name="connsiteY3" fmla="*/ 766496 h 7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151" h="766496">
                  <a:moveTo>
                    <a:pt x="2801151" y="0"/>
                  </a:moveTo>
                  <a:lnTo>
                    <a:pt x="0" y="335391"/>
                  </a:lnTo>
                  <a:lnTo>
                    <a:pt x="86866" y="622551"/>
                  </a:lnTo>
                  <a:lnTo>
                    <a:pt x="2801151" y="766496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任意多边形 53">
              <a:extLst>
                <a:ext uri="{FF2B5EF4-FFF2-40B4-BE49-F238E27FC236}">
                  <a16:creationId xmlns="" xmlns:a16="http://schemas.microsoft.com/office/drawing/2014/main" id="{A4996676-C425-4BEF-BC35-73B0AB508F38}"/>
                </a:ext>
              </a:extLst>
            </p:cNvPr>
            <p:cNvSpPr/>
            <p:nvPr/>
          </p:nvSpPr>
          <p:spPr>
            <a:xfrm rot="2600785">
              <a:off x="9175785" y="1404184"/>
              <a:ext cx="876009" cy="576268"/>
            </a:xfrm>
            <a:custGeom>
              <a:avLst/>
              <a:gdLst>
                <a:gd name="connsiteX0" fmla="*/ 2923712 w 2923712"/>
                <a:gd name="connsiteY0" fmla="*/ 0 h 781712"/>
                <a:gd name="connsiteX1" fmla="*/ 2811363 w 2923712"/>
                <a:gd name="connsiteY1" fmla="*/ 781712 h 781712"/>
                <a:gd name="connsiteX2" fmla="*/ 86866 w 2923712"/>
                <a:gd name="connsiteY2" fmla="*/ 637226 h 781712"/>
                <a:gd name="connsiteX3" fmla="*/ 0 w 2923712"/>
                <a:gd name="connsiteY3" fmla="*/ 350066 h 7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3712" h="781712">
                  <a:moveTo>
                    <a:pt x="2923712" y="0"/>
                  </a:moveTo>
                  <a:lnTo>
                    <a:pt x="2811363" y="781712"/>
                  </a:lnTo>
                  <a:lnTo>
                    <a:pt x="86866" y="637226"/>
                  </a:lnTo>
                  <a:lnTo>
                    <a:pt x="0" y="350066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任意多边形 54">
              <a:extLst>
                <a:ext uri="{FF2B5EF4-FFF2-40B4-BE49-F238E27FC236}">
                  <a16:creationId xmlns="" xmlns:a16="http://schemas.microsoft.com/office/drawing/2014/main" id="{252661EB-B429-4A65-AF8B-F9442D64CC99}"/>
                </a:ext>
              </a:extLst>
            </p:cNvPr>
            <p:cNvSpPr/>
            <p:nvPr/>
          </p:nvSpPr>
          <p:spPr>
            <a:xfrm rot="19540161">
              <a:off x="7672412" y="2528364"/>
              <a:ext cx="2923712" cy="781712"/>
            </a:xfrm>
            <a:custGeom>
              <a:avLst/>
              <a:gdLst>
                <a:gd name="connsiteX0" fmla="*/ 2923712 w 2923712"/>
                <a:gd name="connsiteY0" fmla="*/ 0 h 781712"/>
                <a:gd name="connsiteX1" fmla="*/ 2811363 w 2923712"/>
                <a:gd name="connsiteY1" fmla="*/ 781712 h 781712"/>
                <a:gd name="connsiteX2" fmla="*/ 86866 w 2923712"/>
                <a:gd name="connsiteY2" fmla="*/ 637226 h 781712"/>
                <a:gd name="connsiteX3" fmla="*/ 0 w 2923712"/>
                <a:gd name="connsiteY3" fmla="*/ 350066 h 7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3712" h="781712">
                  <a:moveTo>
                    <a:pt x="2923712" y="0"/>
                  </a:moveTo>
                  <a:lnTo>
                    <a:pt x="2811363" y="781712"/>
                  </a:lnTo>
                  <a:lnTo>
                    <a:pt x="86866" y="637226"/>
                  </a:lnTo>
                  <a:lnTo>
                    <a:pt x="0" y="350066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任意多边形 55">
              <a:extLst>
                <a:ext uri="{FF2B5EF4-FFF2-40B4-BE49-F238E27FC236}">
                  <a16:creationId xmlns="" xmlns:a16="http://schemas.microsoft.com/office/drawing/2014/main" id="{CCF31AAB-2B99-4B49-94AE-B8B907034569}"/>
                </a:ext>
              </a:extLst>
            </p:cNvPr>
            <p:cNvSpPr/>
            <p:nvPr/>
          </p:nvSpPr>
          <p:spPr>
            <a:xfrm rot="1009422">
              <a:off x="7955885" y="3876364"/>
              <a:ext cx="2133105" cy="380129"/>
            </a:xfrm>
            <a:custGeom>
              <a:avLst/>
              <a:gdLst>
                <a:gd name="connsiteX0" fmla="*/ 0 w 2133105"/>
                <a:gd name="connsiteY0" fmla="*/ 180354 h 380129"/>
                <a:gd name="connsiteX1" fmla="*/ 2133105 w 2133105"/>
                <a:gd name="connsiteY1" fmla="*/ 0 h 380129"/>
                <a:gd name="connsiteX2" fmla="*/ 1847871 w 2133105"/>
                <a:gd name="connsiteY2" fmla="*/ 380129 h 380129"/>
                <a:gd name="connsiteX3" fmla="*/ 132140 w 2133105"/>
                <a:gd name="connsiteY3" fmla="*/ 315878 h 38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105" h="380129">
                  <a:moveTo>
                    <a:pt x="0" y="180354"/>
                  </a:moveTo>
                  <a:lnTo>
                    <a:pt x="2133105" y="0"/>
                  </a:lnTo>
                  <a:lnTo>
                    <a:pt x="1847871" y="380129"/>
                  </a:lnTo>
                  <a:lnTo>
                    <a:pt x="132140" y="315878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任意多边形 56">
              <a:extLst>
                <a:ext uri="{FF2B5EF4-FFF2-40B4-BE49-F238E27FC236}">
                  <a16:creationId xmlns="" xmlns:a16="http://schemas.microsoft.com/office/drawing/2014/main" id="{CA2F2A4D-2176-4388-9F19-5252BD223085}"/>
                </a:ext>
              </a:extLst>
            </p:cNvPr>
            <p:cNvSpPr/>
            <p:nvPr/>
          </p:nvSpPr>
          <p:spPr>
            <a:xfrm rot="19783485">
              <a:off x="7994249" y="3341076"/>
              <a:ext cx="2813669" cy="414220"/>
            </a:xfrm>
            <a:custGeom>
              <a:avLst/>
              <a:gdLst>
                <a:gd name="connsiteX0" fmla="*/ 2813669 w 2813669"/>
                <a:gd name="connsiteY0" fmla="*/ 0 h 414220"/>
                <a:gd name="connsiteX1" fmla="*/ 2541104 w 2813669"/>
                <a:gd name="connsiteY1" fmla="*/ 414220 h 414220"/>
                <a:gd name="connsiteX2" fmla="*/ 77909 w 2813669"/>
                <a:gd name="connsiteY2" fmla="*/ 339594 h 414220"/>
                <a:gd name="connsiteX3" fmla="*/ 0 w 2813669"/>
                <a:gd name="connsiteY3" fmla="*/ 192460 h 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669" h="414220">
                  <a:moveTo>
                    <a:pt x="2813669" y="0"/>
                  </a:moveTo>
                  <a:lnTo>
                    <a:pt x="2541104" y="414220"/>
                  </a:lnTo>
                  <a:lnTo>
                    <a:pt x="77909" y="339594"/>
                  </a:lnTo>
                  <a:lnTo>
                    <a:pt x="0" y="192460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任意多边形 57">
              <a:extLst>
                <a:ext uri="{FF2B5EF4-FFF2-40B4-BE49-F238E27FC236}">
                  <a16:creationId xmlns="" xmlns:a16="http://schemas.microsoft.com/office/drawing/2014/main" id="{4133EA20-270C-4D2E-B668-24919FF7B909}"/>
                </a:ext>
              </a:extLst>
            </p:cNvPr>
            <p:cNvSpPr/>
            <p:nvPr/>
          </p:nvSpPr>
          <p:spPr>
            <a:xfrm rot="1325021">
              <a:off x="8088215" y="4553491"/>
              <a:ext cx="1703666" cy="163142"/>
            </a:xfrm>
            <a:custGeom>
              <a:avLst/>
              <a:gdLst>
                <a:gd name="connsiteX0" fmla="*/ 0 w 1718891"/>
                <a:gd name="connsiteY0" fmla="*/ 0 h 163142"/>
                <a:gd name="connsiteX1" fmla="*/ 1718891 w 1718891"/>
                <a:gd name="connsiteY1" fmla="*/ 0 h 163142"/>
                <a:gd name="connsiteX2" fmla="*/ 1688795 w 1718891"/>
                <a:gd name="connsiteY2" fmla="*/ 118926 h 163142"/>
                <a:gd name="connsiteX3" fmla="*/ 1679016 w 1718891"/>
                <a:gd name="connsiteY3" fmla="*/ 130381 h 163142"/>
                <a:gd name="connsiteX4" fmla="*/ 484391 w 1718891"/>
                <a:gd name="connsiteY4" fmla="*/ 163142 h 163142"/>
                <a:gd name="connsiteX5" fmla="*/ 121926 w 1718891"/>
                <a:gd name="connsiteY5" fmla="*/ 163142 h 16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8891" h="163142">
                  <a:moveTo>
                    <a:pt x="0" y="0"/>
                  </a:moveTo>
                  <a:lnTo>
                    <a:pt x="1718891" y="0"/>
                  </a:lnTo>
                  <a:lnTo>
                    <a:pt x="1688795" y="118926"/>
                  </a:lnTo>
                  <a:lnTo>
                    <a:pt x="1679016" y="130381"/>
                  </a:lnTo>
                  <a:lnTo>
                    <a:pt x="484391" y="163142"/>
                  </a:lnTo>
                  <a:lnTo>
                    <a:pt x="121926" y="163142"/>
                  </a:lnTo>
                  <a:close/>
                </a:path>
              </a:pathLst>
            </a:custGeom>
            <a:solidFill>
              <a:srgbClr val="2CC6D2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任意多边形 58">
              <a:extLst>
                <a:ext uri="{FF2B5EF4-FFF2-40B4-BE49-F238E27FC236}">
                  <a16:creationId xmlns="" xmlns:a16="http://schemas.microsoft.com/office/drawing/2014/main" id="{F35B53C5-5AD9-4CAD-A7BB-D3D4D8299E65}"/>
                </a:ext>
              </a:extLst>
            </p:cNvPr>
            <p:cNvSpPr/>
            <p:nvPr/>
          </p:nvSpPr>
          <p:spPr>
            <a:xfrm rot="20441893">
              <a:off x="8337232" y="4425712"/>
              <a:ext cx="1757176" cy="322665"/>
            </a:xfrm>
            <a:custGeom>
              <a:avLst/>
              <a:gdLst>
                <a:gd name="connsiteX0" fmla="*/ 1759448 w 1759448"/>
                <a:gd name="connsiteY0" fmla="*/ 0 h 331019"/>
                <a:gd name="connsiteX1" fmla="*/ 1524819 w 1759448"/>
                <a:gd name="connsiteY1" fmla="*/ 331019 h 331019"/>
                <a:gd name="connsiteX2" fmla="*/ 46507 w 1759448"/>
                <a:gd name="connsiteY2" fmla="*/ 272413 h 331019"/>
                <a:gd name="connsiteX3" fmla="*/ 0 w 1759448"/>
                <a:gd name="connsiteY3" fmla="*/ 157482 h 33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448" h="331019">
                  <a:moveTo>
                    <a:pt x="1759448" y="0"/>
                  </a:moveTo>
                  <a:lnTo>
                    <a:pt x="1524819" y="331019"/>
                  </a:lnTo>
                  <a:lnTo>
                    <a:pt x="46507" y="272413"/>
                  </a:lnTo>
                  <a:lnTo>
                    <a:pt x="0" y="157482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任意多边形 59">
              <a:extLst>
                <a:ext uri="{FF2B5EF4-FFF2-40B4-BE49-F238E27FC236}">
                  <a16:creationId xmlns="" xmlns:a16="http://schemas.microsoft.com/office/drawing/2014/main" id="{67BB7DF9-015A-4DC8-AC8A-C4C80DAC24A6}"/>
                </a:ext>
              </a:extLst>
            </p:cNvPr>
            <p:cNvSpPr/>
            <p:nvPr/>
          </p:nvSpPr>
          <p:spPr>
            <a:xfrm>
              <a:off x="8382813" y="4876426"/>
              <a:ext cx="1393494" cy="123956"/>
            </a:xfrm>
            <a:custGeom>
              <a:avLst/>
              <a:gdLst>
                <a:gd name="connsiteX0" fmla="*/ 0 w 1403932"/>
                <a:gd name="connsiteY0" fmla="*/ 0 h 102584"/>
                <a:gd name="connsiteX1" fmla="*/ 1403932 w 1403932"/>
                <a:gd name="connsiteY1" fmla="*/ 0 h 102584"/>
                <a:gd name="connsiteX2" fmla="*/ 1403932 w 1403932"/>
                <a:gd name="connsiteY2" fmla="*/ 5111 h 102584"/>
                <a:gd name="connsiteX3" fmla="*/ 1299756 w 1403932"/>
                <a:gd name="connsiteY3" fmla="*/ 102584 h 102584"/>
                <a:gd name="connsiteX4" fmla="*/ 95984 w 1403932"/>
                <a:gd name="connsiteY4" fmla="*/ 102584 h 10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3932" h="102584">
                  <a:moveTo>
                    <a:pt x="0" y="0"/>
                  </a:moveTo>
                  <a:lnTo>
                    <a:pt x="1403932" y="0"/>
                  </a:lnTo>
                  <a:lnTo>
                    <a:pt x="1403932" y="5111"/>
                  </a:lnTo>
                  <a:lnTo>
                    <a:pt x="1299756" y="102584"/>
                  </a:lnTo>
                  <a:lnTo>
                    <a:pt x="95984" y="102584"/>
                  </a:lnTo>
                  <a:close/>
                </a:path>
              </a:pathLst>
            </a:cu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梯形 72">
              <a:extLst>
                <a:ext uri="{FF2B5EF4-FFF2-40B4-BE49-F238E27FC236}">
                  <a16:creationId xmlns="" xmlns:a16="http://schemas.microsoft.com/office/drawing/2014/main" id="{D06EA14F-F21E-4C76-8494-6E4B49769CD7}"/>
                </a:ext>
              </a:extLst>
            </p:cNvPr>
            <p:cNvSpPr/>
            <p:nvPr/>
          </p:nvSpPr>
          <p:spPr>
            <a:xfrm rot="18771027">
              <a:off x="7174236" y="1769088"/>
              <a:ext cx="2364335" cy="552641"/>
            </a:xfrm>
            <a:prstGeom prst="trapezoid">
              <a:avLst>
                <a:gd name="adj" fmla="val 98312"/>
              </a:avLst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78868AB-F8DC-4A78-BF9D-5763395BC78E}"/>
              </a:ext>
            </a:extLst>
          </p:cNvPr>
          <p:cNvSpPr/>
          <p:nvPr/>
        </p:nvSpPr>
        <p:spPr>
          <a:xfrm>
            <a:off x="2232523" y="614032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超过一台计算机参与部署环境时，一定要保证各计算机间的通信畅通，否则无法进行后续的工作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C972D9A-D74F-4280-8C8B-CB5C4EA9AEF7}"/>
              </a:ext>
            </a:extLst>
          </p:cNvPr>
          <p:cNvSpPr txBox="1"/>
          <p:nvPr/>
        </p:nvSpPr>
        <p:spPr>
          <a:xfrm>
            <a:off x="2134061" y="5848849"/>
            <a:ext cx="1011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1959D"/>
                </a:solidFill>
              </a:rPr>
              <a:t>小提示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EE1174A4-C0AD-4612-9833-775F14B85821}"/>
              </a:ext>
            </a:extLst>
          </p:cNvPr>
          <p:cNvCxnSpPr>
            <a:cxnSpLocks/>
          </p:cNvCxnSpPr>
          <p:nvPr/>
        </p:nvCxnSpPr>
        <p:spPr>
          <a:xfrm>
            <a:off x="2219052" y="6159473"/>
            <a:ext cx="1318099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7613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F9930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458D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E1495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2070A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8" y="-214868"/>
            <a:ext cx="1770084" cy="1770084"/>
            <a:chOff x="3700441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34B2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rgbClr val="34B2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77745" y="383865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项目实施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8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部署与管理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Active Directory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域服务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33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>
            <a:extLst>
              <a:ext uri="{FF2B5EF4-FFF2-40B4-BE49-F238E27FC236}">
                <a16:creationId xmlns="" xmlns:a16="http://schemas.microsoft.com/office/drawing/2014/main" id="{53D4BEBF-E775-4E77-9BD3-C2318AEACBD4}"/>
              </a:ext>
            </a:extLst>
          </p:cNvPr>
          <p:cNvGrpSpPr>
            <a:grpSpLocks/>
          </p:cNvGrpSpPr>
          <p:nvPr/>
        </p:nvGrpSpPr>
        <p:grpSpPr bwMode="auto">
          <a:xfrm>
            <a:off x="-316577" y="3219969"/>
            <a:ext cx="6669088" cy="3611563"/>
            <a:chOff x="2290763" y="2182813"/>
            <a:chExt cx="8264525" cy="4683125"/>
          </a:xfrm>
        </p:grpSpPr>
        <p:sp>
          <p:nvSpPr>
            <p:cNvPr id="126" name="Freeform 5">
              <a:extLst>
                <a:ext uri="{FF2B5EF4-FFF2-40B4-BE49-F238E27FC236}">
                  <a16:creationId xmlns="" xmlns:a16="http://schemas.microsoft.com/office/drawing/2014/main" id="{DA41E17F-E29E-483E-B2E1-AEFABB947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091" y="2182813"/>
              <a:ext cx="5980849" cy="3542760"/>
            </a:xfrm>
            <a:custGeom>
              <a:avLst/>
              <a:gdLst>
                <a:gd name="T0" fmla="*/ 2147483647 w 2269"/>
                <a:gd name="T1" fmla="*/ 2147483647 h 1621"/>
                <a:gd name="T2" fmla="*/ 2147483647 w 2269"/>
                <a:gd name="T3" fmla="*/ 2147483647 h 1621"/>
                <a:gd name="T4" fmla="*/ 2147483647 w 2269"/>
                <a:gd name="T5" fmla="*/ 2147483647 h 1621"/>
                <a:gd name="T6" fmla="*/ 0 w 2269"/>
                <a:gd name="T7" fmla="*/ 2147483647 h 1621"/>
                <a:gd name="T8" fmla="*/ 0 w 2269"/>
                <a:gd name="T9" fmla="*/ 2147483647 h 1621"/>
                <a:gd name="T10" fmla="*/ 2147483647 w 2269"/>
                <a:gd name="T11" fmla="*/ 0 h 1621"/>
                <a:gd name="T12" fmla="*/ 2147483647 w 2269"/>
                <a:gd name="T13" fmla="*/ 0 h 1621"/>
                <a:gd name="T14" fmla="*/ 2147483647 w 2269"/>
                <a:gd name="T15" fmla="*/ 2147483647 h 1621"/>
                <a:gd name="T16" fmla="*/ 2147483647 w 2269"/>
                <a:gd name="T17" fmla="*/ 2147483647 h 16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69"/>
                <a:gd name="T28" fmla="*/ 0 h 1621"/>
                <a:gd name="T29" fmla="*/ 2269 w 2269"/>
                <a:gd name="T30" fmla="*/ 1621 h 16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69" h="1621">
                  <a:moveTo>
                    <a:pt x="2269" y="1496"/>
                  </a:moveTo>
                  <a:cubicBezTo>
                    <a:pt x="2269" y="1576"/>
                    <a:pt x="2224" y="1621"/>
                    <a:pt x="2144" y="1621"/>
                  </a:cubicBezTo>
                  <a:cubicBezTo>
                    <a:pt x="125" y="1621"/>
                    <a:pt x="125" y="1621"/>
                    <a:pt x="125" y="1621"/>
                  </a:cubicBezTo>
                  <a:cubicBezTo>
                    <a:pt x="44" y="1621"/>
                    <a:pt x="0" y="1576"/>
                    <a:pt x="0" y="149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44"/>
                    <a:pt x="44" y="0"/>
                    <a:pt x="125" y="0"/>
                  </a:cubicBezTo>
                  <a:cubicBezTo>
                    <a:pt x="2144" y="0"/>
                    <a:pt x="2144" y="0"/>
                    <a:pt x="2144" y="0"/>
                  </a:cubicBezTo>
                  <a:cubicBezTo>
                    <a:pt x="2224" y="0"/>
                    <a:pt x="2269" y="44"/>
                    <a:pt x="2269" y="124"/>
                  </a:cubicBezTo>
                  <a:lnTo>
                    <a:pt x="2269" y="1496"/>
                  </a:lnTo>
                  <a:close/>
                </a:path>
              </a:pathLst>
            </a:custGeom>
            <a:solidFill>
              <a:srgbClr val="1E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Oval 7">
              <a:extLst>
                <a:ext uri="{FF2B5EF4-FFF2-40B4-BE49-F238E27FC236}">
                  <a16:creationId xmlns="" xmlns:a16="http://schemas.microsoft.com/office/drawing/2014/main" id="{DEDC5A2F-3C0F-41BD-AFDE-9F98BAF27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205" y="3508770"/>
              <a:ext cx="40326" cy="35057"/>
            </a:xfrm>
            <a:prstGeom prst="ellipse">
              <a:avLst/>
            </a:prstGeom>
            <a:solidFill>
              <a:srgbClr val="4F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28" name="Freeform 8">
              <a:extLst>
                <a:ext uri="{FF2B5EF4-FFF2-40B4-BE49-F238E27FC236}">
                  <a16:creationId xmlns="" xmlns:a16="http://schemas.microsoft.com/office/drawing/2014/main" id="{919E7D9B-8409-484D-98FC-B9C863918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8013" y="2570496"/>
              <a:ext cx="5030025" cy="2761209"/>
            </a:xfrm>
            <a:custGeom>
              <a:avLst/>
              <a:gdLst>
                <a:gd name="T0" fmla="*/ 2147483647 w 1908"/>
                <a:gd name="T1" fmla="*/ 2147483647 h 1264"/>
                <a:gd name="T2" fmla="*/ 2147483647 w 1908"/>
                <a:gd name="T3" fmla="*/ 2147483647 h 1264"/>
                <a:gd name="T4" fmla="*/ 2147483647 w 1908"/>
                <a:gd name="T5" fmla="*/ 2147483647 h 1264"/>
                <a:gd name="T6" fmla="*/ 0 w 1908"/>
                <a:gd name="T7" fmla="*/ 2147483647 h 1264"/>
                <a:gd name="T8" fmla="*/ 0 w 1908"/>
                <a:gd name="T9" fmla="*/ 2147483647 h 1264"/>
                <a:gd name="T10" fmla="*/ 2147483647 w 1908"/>
                <a:gd name="T11" fmla="*/ 0 h 1264"/>
                <a:gd name="T12" fmla="*/ 2147483647 w 1908"/>
                <a:gd name="T13" fmla="*/ 0 h 1264"/>
                <a:gd name="T14" fmla="*/ 2147483647 w 1908"/>
                <a:gd name="T15" fmla="*/ 2147483647 h 1264"/>
                <a:gd name="T16" fmla="*/ 2147483647 w 1908"/>
                <a:gd name="T17" fmla="*/ 2147483647 h 1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8"/>
                <a:gd name="T28" fmla="*/ 0 h 1264"/>
                <a:gd name="T29" fmla="*/ 1908 w 1908"/>
                <a:gd name="T30" fmla="*/ 1264 h 1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8" h="1264">
                  <a:moveTo>
                    <a:pt x="1908" y="1256"/>
                  </a:moveTo>
                  <a:cubicBezTo>
                    <a:pt x="1908" y="1260"/>
                    <a:pt x="1905" y="1264"/>
                    <a:pt x="1900" y="1264"/>
                  </a:cubicBezTo>
                  <a:cubicBezTo>
                    <a:pt x="8" y="1264"/>
                    <a:pt x="8" y="1264"/>
                    <a:pt x="8" y="1264"/>
                  </a:cubicBezTo>
                  <a:cubicBezTo>
                    <a:pt x="3" y="1264"/>
                    <a:pt x="0" y="1260"/>
                    <a:pt x="0" y="12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900" y="0"/>
                    <a:pt x="1900" y="0"/>
                    <a:pt x="1900" y="0"/>
                  </a:cubicBezTo>
                  <a:cubicBezTo>
                    <a:pt x="1905" y="0"/>
                    <a:pt x="1908" y="3"/>
                    <a:pt x="1908" y="8"/>
                  </a:cubicBezTo>
                  <a:lnTo>
                    <a:pt x="1908" y="1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9">
              <a:extLst>
                <a:ext uri="{FF2B5EF4-FFF2-40B4-BE49-F238E27FC236}">
                  <a16:creationId xmlns="" xmlns:a16="http://schemas.microsoft.com/office/drawing/2014/main" id="{0D380BAB-C6C3-4AF9-BED1-09C51B6BF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5373" y="3401538"/>
              <a:ext cx="1360442" cy="3423156"/>
            </a:xfrm>
            <a:custGeom>
              <a:avLst/>
              <a:gdLst>
                <a:gd name="T0" fmla="*/ 0 w 516"/>
                <a:gd name="T1" fmla="*/ 2147483647 h 1566"/>
                <a:gd name="T2" fmla="*/ 2147483647 w 516"/>
                <a:gd name="T3" fmla="*/ 2147483647 h 1566"/>
                <a:gd name="T4" fmla="*/ 2147483647 w 516"/>
                <a:gd name="T5" fmla="*/ 2147483647 h 1566"/>
                <a:gd name="T6" fmla="*/ 2147483647 w 516"/>
                <a:gd name="T7" fmla="*/ 2147483647 h 1566"/>
                <a:gd name="T8" fmla="*/ 2147483647 w 516"/>
                <a:gd name="T9" fmla="*/ 2147483647 h 1566"/>
                <a:gd name="T10" fmla="*/ 2147483647 w 516"/>
                <a:gd name="T11" fmla="*/ 2147483647 h 1566"/>
                <a:gd name="T12" fmla="*/ 2147483647 w 516"/>
                <a:gd name="T13" fmla="*/ 2147483647 h 1566"/>
                <a:gd name="T14" fmla="*/ 2147483647 w 516"/>
                <a:gd name="T15" fmla="*/ 2147483647 h 1566"/>
                <a:gd name="T16" fmla="*/ 2147483647 w 516"/>
                <a:gd name="T17" fmla="*/ 2147483647 h 1566"/>
                <a:gd name="T18" fmla="*/ 2147483647 w 516"/>
                <a:gd name="T19" fmla="*/ 2147483647 h 1566"/>
                <a:gd name="T20" fmla="*/ 2147483647 w 516"/>
                <a:gd name="T21" fmla="*/ 2147483647 h 1566"/>
                <a:gd name="T22" fmla="*/ 2147483647 w 516"/>
                <a:gd name="T23" fmla="*/ 2147483647 h 1566"/>
                <a:gd name="T24" fmla="*/ 2147483647 w 516"/>
                <a:gd name="T25" fmla="*/ 2147483647 h 1566"/>
                <a:gd name="T26" fmla="*/ 2147483647 w 516"/>
                <a:gd name="T27" fmla="*/ 2147483647 h 1566"/>
                <a:gd name="T28" fmla="*/ 2147483647 w 516"/>
                <a:gd name="T29" fmla="*/ 2147483647 h 1566"/>
                <a:gd name="T30" fmla="*/ 2147483647 w 516"/>
                <a:gd name="T31" fmla="*/ 2147483647 h 1566"/>
                <a:gd name="T32" fmla="*/ 2147483647 w 516"/>
                <a:gd name="T33" fmla="*/ 2147483647 h 1566"/>
                <a:gd name="T34" fmla="*/ 2147483647 w 516"/>
                <a:gd name="T35" fmla="*/ 2147483647 h 1566"/>
                <a:gd name="T36" fmla="*/ 2147483647 w 516"/>
                <a:gd name="T37" fmla="*/ 2147483647 h 1566"/>
                <a:gd name="T38" fmla="*/ 2147483647 w 516"/>
                <a:gd name="T39" fmla="*/ 2147483647 h 1566"/>
                <a:gd name="T40" fmla="*/ 2147483647 w 516"/>
                <a:gd name="T41" fmla="*/ 2147483647 h 1566"/>
                <a:gd name="T42" fmla="*/ 2147483647 w 516"/>
                <a:gd name="T43" fmla="*/ 2147483647 h 1566"/>
                <a:gd name="T44" fmla="*/ 2147483647 w 516"/>
                <a:gd name="T45" fmla="*/ 2147483647 h 1566"/>
                <a:gd name="T46" fmla="*/ 2147483647 w 516"/>
                <a:gd name="T47" fmla="*/ 2147483647 h 1566"/>
                <a:gd name="T48" fmla="*/ 2147483647 w 516"/>
                <a:gd name="T49" fmla="*/ 2147483647 h 1566"/>
                <a:gd name="T50" fmla="*/ 2147483647 w 516"/>
                <a:gd name="T51" fmla="*/ 2147483647 h 1566"/>
                <a:gd name="T52" fmla="*/ 2147483647 w 516"/>
                <a:gd name="T53" fmla="*/ 2147483647 h 1566"/>
                <a:gd name="T54" fmla="*/ 2147483647 w 516"/>
                <a:gd name="T55" fmla="*/ 2147483647 h 1566"/>
                <a:gd name="T56" fmla="*/ 2147483647 w 516"/>
                <a:gd name="T57" fmla="*/ 2147483647 h 1566"/>
                <a:gd name="T58" fmla="*/ 2147483647 w 516"/>
                <a:gd name="T59" fmla="*/ 2147483647 h 1566"/>
                <a:gd name="T60" fmla="*/ 0 w 516"/>
                <a:gd name="T61" fmla="*/ 2147483647 h 15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16"/>
                <a:gd name="T94" fmla="*/ 0 h 1566"/>
                <a:gd name="T95" fmla="*/ 516 w 516"/>
                <a:gd name="T96" fmla="*/ 1566 h 15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16" h="1566">
                  <a:moveTo>
                    <a:pt x="0" y="1561"/>
                  </a:moveTo>
                  <a:cubicBezTo>
                    <a:pt x="0" y="1561"/>
                    <a:pt x="40" y="1341"/>
                    <a:pt x="59" y="1260"/>
                  </a:cubicBezTo>
                  <a:cubicBezTo>
                    <a:pt x="78" y="1179"/>
                    <a:pt x="100" y="1064"/>
                    <a:pt x="109" y="931"/>
                  </a:cubicBezTo>
                  <a:cubicBezTo>
                    <a:pt x="112" y="883"/>
                    <a:pt x="110" y="737"/>
                    <a:pt x="113" y="635"/>
                  </a:cubicBezTo>
                  <a:cubicBezTo>
                    <a:pt x="116" y="533"/>
                    <a:pt x="107" y="498"/>
                    <a:pt x="116" y="435"/>
                  </a:cubicBezTo>
                  <a:cubicBezTo>
                    <a:pt x="123" y="384"/>
                    <a:pt x="117" y="379"/>
                    <a:pt x="118" y="359"/>
                  </a:cubicBezTo>
                  <a:cubicBezTo>
                    <a:pt x="120" y="338"/>
                    <a:pt x="123" y="312"/>
                    <a:pt x="134" y="295"/>
                  </a:cubicBezTo>
                  <a:cubicBezTo>
                    <a:pt x="145" y="278"/>
                    <a:pt x="194" y="215"/>
                    <a:pt x="219" y="191"/>
                  </a:cubicBezTo>
                  <a:cubicBezTo>
                    <a:pt x="244" y="166"/>
                    <a:pt x="326" y="81"/>
                    <a:pt x="326" y="81"/>
                  </a:cubicBezTo>
                  <a:cubicBezTo>
                    <a:pt x="326" y="81"/>
                    <a:pt x="325" y="35"/>
                    <a:pt x="340" y="21"/>
                  </a:cubicBezTo>
                  <a:cubicBezTo>
                    <a:pt x="355" y="5"/>
                    <a:pt x="380" y="0"/>
                    <a:pt x="407" y="6"/>
                  </a:cubicBezTo>
                  <a:cubicBezTo>
                    <a:pt x="435" y="12"/>
                    <a:pt x="452" y="30"/>
                    <a:pt x="464" y="55"/>
                  </a:cubicBezTo>
                  <a:cubicBezTo>
                    <a:pt x="464" y="55"/>
                    <a:pt x="483" y="108"/>
                    <a:pt x="489" y="141"/>
                  </a:cubicBezTo>
                  <a:cubicBezTo>
                    <a:pt x="494" y="173"/>
                    <a:pt x="497" y="182"/>
                    <a:pt x="490" y="220"/>
                  </a:cubicBezTo>
                  <a:cubicBezTo>
                    <a:pt x="482" y="259"/>
                    <a:pt x="471" y="283"/>
                    <a:pt x="470" y="310"/>
                  </a:cubicBezTo>
                  <a:cubicBezTo>
                    <a:pt x="470" y="336"/>
                    <a:pt x="468" y="361"/>
                    <a:pt x="481" y="415"/>
                  </a:cubicBezTo>
                  <a:cubicBezTo>
                    <a:pt x="495" y="468"/>
                    <a:pt x="504" y="533"/>
                    <a:pt x="505" y="545"/>
                  </a:cubicBezTo>
                  <a:cubicBezTo>
                    <a:pt x="506" y="557"/>
                    <a:pt x="516" y="611"/>
                    <a:pt x="513" y="657"/>
                  </a:cubicBezTo>
                  <a:cubicBezTo>
                    <a:pt x="510" y="704"/>
                    <a:pt x="502" y="749"/>
                    <a:pt x="496" y="766"/>
                  </a:cubicBezTo>
                  <a:cubicBezTo>
                    <a:pt x="491" y="783"/>
                    <a:pt x="490" y="790"/>
                    <a:pt x="490" y="792"/>
                  </a:cubicBezTo>
                  <a:cubicBezTo>
                    <a:pt x="490" y="795"/>
                    <a:pt x="490" y="811"/>
                    <a:pt x="488" y="819"/>
                  </a:cubicBezTo>
                  <a:cubicBezTo>
                    <a:pt x="485" y="828"/>
                    <a:pt x="481" y="837"/>
                    <a:pt x="481" y="837"/>
                  </a:cubicBezTo>
                  <a:cubicBezTo>
                    <a:pt x="481" y="837"/>
                    <a:pt x="487" y="856"/>
                    <a:pt x="488" y="871"/>
                  </a:cubicBezTo>
                  <a:cubicBezTo>
                    <a:pt x="489" y="886"/>
                    <a:pt x="495" y="934"/>
                    <a:pt x="485" y="966"/>
                  </a:cubicBezTo>
                  <a:cubicBezTo>
                    <a:pt x="475" y="997"/>
                    <a:pt x="459" y="1022"/>
                    <a:pt x="451" y="1034"/>
                  </a:cubicBezTo>
                  <a:cubicBezTo>
                    <a:pt x="442" y="1045"/>
                    <a:pt x="439" y="1056"/>
                    <a:pt x="435" y="1071"/>
                  </a:cubicBezTo>
                  <a:cubicBezTo>
                    <a:pt x="430" y="1087"/>
                    <a:pt x="428" y="1089"/>
                    <a:pt x="425" y="1116"/>
                  </a:cubicBezTo>
                  <a:cubicBezTo>
                    <a:pt x="421" y="1144"/>
                    <a:pt x="414" y="1194"/>
                    <a:pt x="416" y="1216"/>
                  </a:cubicBezTo>
                  <a:cubicBezTo>
                    <a:pt x="418" y="1238"/>
                    <a:pt x="422" y="1430"/>
                    <a:pt x="423" y="1461"/>
                  </a:cubicBezTo>
                  <a:cubicBezTo>
                    <a:pt x="424" y="1491"/>
                    <a:pt x="416" y="1566"/>
                    <a:pt x="416" y="1566"/>
                  </a:cubicBezTo>
                  <a:lnTo>
                    <a:pt x="0" y="1561"/>
                  </a:ln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0">
              <a:extLst>
                <a:ext uri="{FF2B5EF4-FFF2-40B4-BE49-F238E27FC236}">
                  <a16:creationId xmlns="" xmlns:a16="http://schemas.microsoft.com/office/drawing/2014/main" id="{071966AC-FEBD-4B15-B4D7-9F2E70590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882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0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2147483647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96" y="37"/>
                  </a:moveTo>
                  <a:cubicBezTo>
                    <a:pt x="96" y="37"/>
                    <a:pt x="92" y="81"/>
                    <a:pt x="94" y="90"/>
                  </a:cubicBezTo>
                  <a:cubicBezTo>
                    <a:pt x="96" y="99"/>
                    <a:pt x="92" y="130"/>
                    <a:pt x="93" y="141"/>
                  </a:cubicBezTo>
                  <a:cubicBezTo>
                    <a:pt x="95" y="151"/>
                    <a:pt x="93" y="190"/>
                    <a:pt x="91" y="206"/>
                  </a:cubicBezTo>
                  <a:cubicBezTo>
                    <a:pt x="89" y="222"/>
                    <a:pt x="84" y="260"/>
                    <a:pt x="66" y="300"/>
                  </a:cubicBezTo>
                  <a:cubicBezTo>
                    <a:pt x="49" y="340"/>
                    <a:pt x="0" y="418"/>
                    <a:pt x="0" y="418"/>
                  </a:cubicBezTo>
                  <a:cubicBezTo>
                    <a:pt x="0" y="418"/>
                    <a:pt x="44" y="318"/>
                    <a:pt x="50" y="293"/>
                  </a:cubicBezTo>
                  <a:cubicBezTo>
                    <a:pt x="57" y="268"/>
                    <a:pt x="69" y="164"/>
                    <a:pt x="70" y="135"/>
                  </a:cubicBezTo>
                  <a:cubicBezTo>
                    <a:pt x="71" y="105"/>
                    <a:pt x="87" y="50"/>
                    <a:pt x="89" y="44"/>
                  </a:cubicBezTo>
                  <a:cubicBezTo>
                    <a:pt x="90" y="38"/>
                    <a:pt x="99" y="0"/>
                    <a:pt x="99" y="0"/>
                  </a:cubicBezTo>
                  <a:lnTo>
                    <a:pt x="96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1">
              <a:extLst>
                <a:ext uri="{FF2B5EF4-FFF2-40B4-BE49-F238E27FC236}">
                  <a16:creationId xmlns="" xmlns:a16="http://schemas.microsoft.com/office/drawing/2014/main" id="{9F931828-73B2-4217-8A9B-DB8CC96F4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646" y="3420098"/>
              <a:ext cx="297132" cy="241271"/>
            </a:xfrm>
            <a:custGeom>
              <a:avLst/>
              <a:gdLst>
                <a:gd name="T0" fmla="*/ 2147483647 w 113"/>
                <a:gd name="T1" fmla="*/ 2147483647 h 111"/>
                <a:gd name="T2" fmla="*/ 2147483647 w 113"/>
                <a:gd name="T3" fmla="*/ 2147483647 h 111"/>
                <a:gd name="T4" fmla="*/ 2147483647 w 113"/>
                <a:gd name="T5" fmla="*/ 2147483647 h 111"/>
                <a:gd name="T6" fmla="*/ 2147483647 w 113"/>
                <a:gd name="T7" fmla="*/ 2147483647 h 111"/>
                <a:gd name="T8" fmla="*/ 2147483647 w 113"/>
                <a:gd name="T9" fmla="*/ 2147483647 h 111"/>
                <a:gd name="T10" fmla="*/ 2147483647 w 113"/>
                <a:gd name="T11" fmla="*/ 2147483647 h 111"/>
                <a:gd name="T12" fmla="*/ 2147483647 w 113"/>
                <a:gd name="T13" fmla="*/ 2147483647 h 111"/>
                <a:gd name="T14" fmla="*/ 2147483647 w 113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"/>
                <a:gd name="T25" fmla="*/ 0 h 111"/>
                <a:gd name="T26" fmla="*/ 113 w 113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" h="111">
                  <a:moveTo>
                    <a:pt x="1" y="68"/>
                  </a:moveTo>
                  <a:cubicBezTo>
                    <a:pt x="3" y="76"/>
                    <a:pt x="6" y="107"/>
                    <a:pt x="26" y="109"/>
                  </a:cubicBezTo>
                  <a:cubicBezTo>
                    <a:pt x="46" y="111"/>
                    <a:pt x="85" y="108"/>
                    <a:pt x="101" y="100"/>
                  </a:cubicBezTo>
                  <a:cubicBezTo>
                    <a:pt x="110" y="95"/>
                    <a:pt x="113" y="80"/>
                    <a:pt x="108" y="59"/>
                  </a:cubicBezTo>
                  <a:cubicBezTo>
                    <a:pt x="102" y="33"/>
                    <a:pt x="89" y="14"/>
                    <a:pt x="75" y="8"/>
                  </a:cubicBezTo>
                  <a:cubicBezTo>
                    <a:pt x="56" y="0"/>
                    <a:pt x="27" y="3"/>
                    <a:pt x="17" y="13"/>
                  </a:cubicBezTo>
                  <a:cubicBezTo>
                    <a:pt x="6" y="22"/>
                    <a:pt x="2" y="41"/>
                    <a:pt x="1" y="50"/>
                  </a:cubicBezTo>
                  <a:cubicBezTo>
                    <a:pt x="0" y="60"/>
                    <a:pt x="1" y="68"/>
                    <a:pt x="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2">
              <a:extLst>
                <a:ext uri="{FF2B5EF4-FFF2-40B4-BE49-F238E27FC236}">
                  <a16:creationId xmlns="" xmlns:a16="http://schemas.microsoft.com/office/drawing/2014/main" id="{82544A47-7DD1-43F1-BD7E-21508FE81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7381" y="3943882"/>
              <a:ext cx="237706" cy="43306"/>
            </a:xfrm>
            <a:custGeom>
              <a:avLst/>
              <a:gdLst>
                <a:gd name="T0" fmla="*/ 2147483647 w 90"/>
                <a:gd name="T1" fmla="*/ 2147483647 h 20"/>
                <a:gd name="T2" fmla="*/ 2147483647 w 90"/>
                <a:gd name="T3" fmla="*/ 2147483647 h 20"/>
                <a:gd name="T4" fmla="*/ 2147483647 w 90"/>
                <a:gd name="T5" fmla="*/ 2147483647 h 20"/>
                <a:gd name="T6" fmla="*/ 2147483647 w 90"/>
                <a:gd name="T7" fmla="*/ 2147483647 h 20"/>
                <a:gd name="T8" fmla="*/ 2147483647 w 9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0"/>
                <a:gd name="T17" fmla="*/ 90 w 9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0">
                  <a:moveTo>
                    <a:pt x="3" y="7"/>
                  </a:moveTo>
                  <a:cubicBezTo>
                    <a:pt x="29" y="20"/>
                    <a:pt x="59" y="16"/>
                    <a:pt x="86" y="11"/>
                  </a:cubicBezTo>
                  <a:cubicBezTo>
                    <a:pt x="90" y="11"/>
                    <a:pt x="88" y="5"/>
                    <a:pt x="85" y="5"/>
                  </a:cubicBezTo>
                  <a:cubicBezTo>
                    <a:pt x="59" y="10"/>
                    <a:pt x="30" y="14"/>
                    <a:pt x="7" y="2"/>
                  </a:cubicBezTo>
                  <a:cubicBezTo>
                    <a:pt x="3" y="0"/>
                    <a:pt x="0" y="6"/>
                    <a:pt x="3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3">
              <a:extLst>
                <a:ext uri="{FF2B5EF4-FFF2-40B4-BE49-F238E27FC236}">
                  <a16:creationId xmlns="" xmlns:a16="http://schemas.microsoft.com/office/drawing/2014/main" id="{E81EAC28-D48D-4F46-A100-D7621CF0B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728" y="3890267"/>
              <a:ext cx="203748" cy="20621"/>
            </a:xfrm>
            <a:custGeom>
              <a:avLst/>
              <a:gdLst>
                <a:gd name="T0" fmla="*/ 2147483647 w 77"/>
                <a:gd name="T1" fmla="*/ 2147483647 h 10"/>
                <a:gd name="T2" fmla="*/ 2147483647 w 77"/>
                <a:gd name="T3" fmla="*/ 2147483647 h 10"/>
                <a:gd name="T4" fmla="*/ 2147483647 w 77"/>
                <a:gd name="T5" fmla="*/ 2147483647 h 10"/>
                <a:gd name="T6" fmla="*/ 2147483647 w 77"/>
                <a:gd name="T7" fmla="*/ 2147483647 h 10"/>
                <a:gd name="T8" fmla="*/ 2147483647 w 77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10"/>
                <a:gd name="T17" fmla="*/ 77 w 7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10">
                  <a:moveTo>
                    <a:pt x="4" y="9"/>
                  </a:moveTo>
                  <a:cubicBezTo>
                    <a:pt x="27" y="9"/>
                    <a:pt x="50" y="10"/>
                    <a:pt x="73" y="7"/>
                  </a:cubicBezTo>
                  <a:cubicBezTo>
                    <a:pt x="77" y="6"/>
                    <a:pt x="77" y="0"/>
                    <a:pt x="73" y="1"/>
                  </a:cubicBezTo>
                  <a:cubicBezTo>
                    <a:pt x="50" y="3"/>
                    <a:pt x="27" y="3"/>
                    <a:pt x="4" y="3"/>
                  </a:cubicBezTo>
                  <a:cubicBezTo>
                    <a:pt x="0" y="3"/>
                    <a:pt x="0" y="9"/>
                    <a:pt x="4" y="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4">
              <a:extLst>
                <a:ext uri="{FF2B5EF4-FFF2-40B4-BE49-F238E27FC236}">
                  <a16:creationId xmlns="" xmlns:a16="http://schemas.microsoft.com/office/drawing/2014/main" id="{F55BD6F9-2066-45F5-BBF1-33314CB26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657" y="5230659"/>
              <a:ext cx="89140" cy="134040"/>
            </a:xfrm>
            <a:custGeom>
              <a:avLst/>
              <a:gdLst>
                <a:gd name="T0" fmla="*/ 2147483647 w 34"/>
                <a:gd name="T1" fmla="*/ 2147483647 h 61"/>
                <a:gd name="T2" fmla="*/ 2147483647 w 34"/>
                <a:gd name="T3" fmla="*/ 2147483647 h 61"/>
                <a:gd name="T4" fmla="*/ 2147483647 w 34"/>
                <a:gd name="T5" fmla="*/ 2147483647 h 61"/>
                <a:gd name="T6" fmla="*/ 2147483647 w 34"/>
                <a:gd name="T7" fmla="*/ 2147483647 h 61"/>
                <a:gd name="T8" fmla="*/ 2147483647 w 34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61"/>
                <a:gd name="T17" fmla="*/ 34 w 34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61">
                  <a:moveTo>
                    <a:pt x="27" y="4"/>
                  </a:moveTo>
                  <a:cubicBezTo>
                    <a:pt x="22" y="22"/>
                    <a:pt x="15" y="39"/>
                    <a:pt x="3" y="54"/>
                  </a:cubicBezTo>
                  <a:cubicBezTo>
                    <a:pt x="0" y="57"/>
                    <a:pt x="5" y="61"/>
                    <a:pt x="7" y="58"/>
                  </a:cubicBezTo>
                  <a:cubicBezTo>
                    <a:pt x="20" y="43"/>
                    <a:pt x="28" y="24"/>
                    <a:pt x="33" y="5"/>
                  </a:cubicBezTo>
                  <a:cubicBezTo>
                    <a:pt x="34" y="2"/>
                    <a:pt x="28" y="0"/>
                    <a:pt x="27" y="4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5">
              <a:extLst>
                <a:ext uri="{FF2B5EF4-FFF2-40B4-BE49-F238E27FC236}">
                  <a16:creationId xmlns="" xmlns:a16="http://schemas.microsoft.com/office/drawing/2014/main" id="{8315EAD6-B1CA-451A-959C-48AF49E15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206" y="4051114"/>
              <a:ext cx="133710" cy="55678"/>
            </a:xfrm>
            <a:custGeom>
              <a:avLst/>
              <a:gdLst>
                <a:gd name="T0" fmla="*/ 2147483647 w 51"/>
                <a:gd name="T1" fmla="*/ 2147483647 h 26"/>
                <a:gd name="T2" fmla="*/ 2147483647 w 51"/>
                <a:gd name="T3" fmla="*/ 2147483647 h 26"/>
                <a:gd name="T4" fmla="*/ 2147483647 w 51"/>
                <a:gd name="T5" fmla="*/ 2147483647 h 26"/>
                <a:gd name="T6" fmla="*/ 2147483647 w 51"/>
                <a:gd name="T7" fmla="*/ 2147483647 h 26"/>
                <a:gd name="T8" fmla="*/ 2147483647 w 51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6"/>
                <a:gd name="T17" fmla="*/ 51 w 5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6">
                  <a:moveTo>
                    <a:pt x="48" y="19"/>
                  </a:moveTo>
                  <a:cubicBezTo>
                    <a:pt x="38" y="8"/>
                    <a:pt x="19" y="0"/>
                    <a:pt x="4" y="4"/>
                  </a:cubicBezTo>
                  <a:cubicBezTo>
                    <a:pt x="0" y="5"/>
                    <a:pt x="2" y="11"/>
                    <a:pt x="6" y="10"/>
                  </a:cubicBezTo>
                  <a:cubicBezTo>
                    <a:pt x="19" y="6"/>
                    <a:pt x="35" y="14"/>
                    <a:pt x="44" y="23"/>
                  </a:cubicBezTo>
                  <a:cubicBezTo>
                    <a:pt x="47" y="26"/>
                    <a:pt x="51" y="22"/>
                    <a:pt x="48" y="1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6">
              <a:extLst>
                <a:ext uri="{FF2B5EF4-FFF2-40B4-BE49-F238E27FC236}">
                  <a16:creationId xmlns="" xmlns:a16="http://schemas.microsoft.com/office/drawing/2014/main" id="{13B08179-D272-4EF3-942E-413A5148B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959" y="4009871"/>
              <a:ext cx="42447" cy="30933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14" y="7"/>
                  </a:moveTo>
                  <a:cubicBezTo>
                    <a:pt x="11" y="5"/>
                    <a:pt x="9" y="3"/>
                    <a:pt x="5" y="2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6" y="8"/>
                    <a:pt x="8" y="10"/>
                    <a:pt x="9" y="12"/>
                  </a:cubicBezTo>
                  <a:cubicBezTo>
                    <a:pt x="12" y="14"/>
                    <a:pt x="16" y="10"/>
                    <a:pt x="14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7">
              <a:extLst>
                <a:ext uri="{FF2B5EF4-FFF2-40B4-BE49-F238E27FC236}">
                  <a16:creationId xmlns="" xmlns:a16="http://schemas.microsoft.com/office/drawing/2014/main" id="{8725D010-E6CB-4817-AB0B-3E88B5C94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2361" y="3401538"/>
              <a:ext cx="1290403" cy="3258184"/>
            </a:xfrm>
            <a:custGeom>
              <a:avLst/>
              <a:gdLst>
                <a:gd name="T0" fmla="*/ 2147483647 w 490"/>
                <a:gd name="T1" fmla="*/ 2147483647 h 1491"/>
                <a:gd name="T2" fmla="*/ 2147483647 w 490"/>
                <a:gd name="T3" fmla="*/ 2147483647 h 1491"/>
                <a:gd name="T4" fmla="*/ 2147483647 w 490"/>
                <a:gd name="T5" fmla="*/ 2147483647 h 1491"/>
                <a:gd name="T6" fmla="*/ 2147483647 w 490"/>
                <a:gd name="T7" fmla="*/ 2147483647 h 1491"/>
                <a:gd name="T8" fmla="*/ 2147483647 w 490"/>
                <a:gd name="T9" fmla="*/ 2147483647 h 1491"/>
                <a:gd name="T10" fmla="*/ 2147483647 w 490"/>
                <a:gd name="T11" fmla="*/ 2147483647 h 1491"/>
                <a:gd name="T12" fmla="*/ 2147483647 w 490"/>
                <a:gd name="T13" fmla="*/ 2147483647 h 1491"/>
                <a:gd name="T14" fmla="*/ 2147483647 w 490"/>
                <a:gd name="T15" fmla="*/ 2147483647 h 1491"/>
                <a:gd name="T16" fmla="*/ 2147483647 w 490"/>
                <a:gd name="T17" fmla="*/ 2147483647 h 1491"/>
                <a:gd name="T18" fmla="*/ 2147483647 w 490"/>
                <a:gd name="T19" fmla="*/ 2147483647 h 1491"/>
                <a:gd name="T20" fmla="*/ 2147483647 w 490"/>
                <a:gd name="T21" fmla="*/ 2147483647 h 1491"/>
                <a:gd name="T22" fmla="*/ 2147483647 w 490"/>
                <a:gd name="T23" fmla="*/ 2147483647 h 1491"/>
                <a:gd name="T24" fmla="*/ 2147483647 w 490"/>
                <a:gd name="T25" fmla="*/ 2147483647 h 1491"/>
                <a:gd name="T26" fmla="*/ 2147483647 w 490"/>
                <a:gd name="T27" fmla="*/ 2147483647 h 1491"/>
                <a:gd name="T28" fmla="*/ 2147483647 w 490"/>
                <a:gd name="T29" fmla="*/ 2147483647 h 1491"/>
                <a:gd name="T30" fmla="*/ 2147483647 w 490"/>
                <a:gd name="T31" fmla="*/ 2147483647 h 1491"/>
                <a:gd name="T32" fmla="*/ 2147483647 w 490"/>
                <a:gd name="T33" fmla="*/ 2147483647 h 1491"/>
                <a:gd name="T34" fmla="*/ 2147483647 w 490"/>
                <a:gd name="T35" fmla="*/ 2147483647 h 1491"/>
                <a:gd name="T36" fmla="*/ 2147483647 w 490"/>
                <a:gd name="T37" fmla="*/ 2147483647 h 1491"/>
                <a:gd name="T38" fmla="*/ 2147483647 w 490"/>
                <a:gd name="T39" fmla="*/ 2147483647 h 1491"/>
                <a:gd name="T40" fmla="*/ 2147483647 w 490"/>
                <a:gd name="T41" fmla="*/ 2147483647 h 1491"/>
                <a:gd name="T42" fmla="*/ 2147483647 w 490"/>
                <a:gd name="T43" fmla="*/ 2147483647 h 1491"/>
                <a:gd name="T44" fmla="*/ 2147483647 w 490"/>
                <a:gd name="T45" fmla="*/ 2147483647 h 1491"/>
                <a:gd name="T46" fmla="*/ 2147483647 w 490"/>
                <a:gd name="T47" fmla="*/ 2147483647 h 1491"/>
                <a:gd name="T48" fmla="*/ 2147483647 w 490"/>
                <a:gd name="T49" fmla="*/ 2147483647 h 1491"/>
                <a:gd name="T50" fmla="*/ 2147483647 w 490"/>
                <a:gd name="T51" fmla="*/ 2147483647 h 1491"/>
                <a:gd name="T52" fmla="*/ 2147483647 w 490"/>
                <a:gd name="T53" fmla="*/ 2147483647 h 1491"/>
                <a:gd name="T54" fmla="*/ 2147483647 w 490"/>
                <a:gd name="T55" fmla="*/ 2147483647 h 1491"/>
                <a:gd name="T56" fmla="*/ 2147483647 w 490"/>
                <a:gd name="T57" fmla="*/ 2147483647 h 149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0"/>
                <a:gd name="T88" fmla="*/ 0 h 1491"/>
                <a:gd name="T89" fmla="*/ 490 w 490"/>
                <a:gd name="T90" fmla="*/ 1491 h 149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0" h="1491">
                  <a:moveTo>
                    <a:pt x="471" y="1333"/>
                  </a:moveTo>
                  <a:cubicBezTo>
                    <a:pt x="452" y="1252"/>
                    <a:pt x="415" y="1064"/>
                    <a:pt x="407" y="931"/>
                  </a:cubicBezTo>
                  <a:cubicBezTo>
                    <a:pt x="404" y="883"/>
                    <a:pt x="406" y="737"/>
                    <a:pt x="403" y="635"/>
                  </a:cubicBezTo>
                  <a:cubicBezTo>
                    <a:pt x="399" y="533"/>
                    <a:pt x="409" y="498"/>
                    <a:pt x="399" y="435"/>
                  </a:cubicBezTo>
                  <a:cubicBezTo>
                    <a:pt x="392" y="384"/>
                    <a:pt x="398" y="379"/>
                    <a:pt x="397" y="359"/>
                  </a:cubicBezTo>
                  <a:cubicBezTo>
                    <a:pt x="396" y="338"/>
                    <a:pt x="393" y="312"/>
                    <a:pt x="382" y="295"/>
                  </a:cubicBezTo>
                  <a:cubicBezTo>
                    <a:pt x="371" y="278"/>
                    <a:pt x="322" y="215"/>
                    <a:pt x="297" y="191"/>
                  </a:cubicBezTo>
                  <a:cubicBezTo>
                    <a:pt x="272" y="166"/>
                    <a:pt x="189" y="81"/>
                    <a:pt x="189" y="81"/>
                  </a:cubicBezTo>
                  <a:cubicBezTo>
                    <a:pt x="189" y="81"/>
                    <a:pt x="190" y="35"/>
                    <a:pt x="176" y="21"/>
                  </a:cubicBezTo>
                  <a:cubicBezTo>
                    <a:pt x="161" y="5"/>
                    <a:pt x="136" y="0"/>
                    <a:pt x="108" y="6"/>
                  </a:cubicBezTo>
                  <a:cubicBezTo>
                    <a:pt x="81" y="12"/>
                    <a:pt x="64" y="30"/>
                    <a:pt x="51" y="55"/>
                  </a:cubicBezTo>
                  <a:cubicBezTo>
                    <a:pt x="51" y="55"/>
                    <a:pt x="33" y="108"/>
                    <a:pt x="27" y="141"/>
                  </a:cubicBezTo>
                  <a:cubicBezTo>
                    <a:pt x="21" y="173"/>
                    <a:pt x="19" y="182"/>
                    <a:pt x="26" y="220"/>
                  </a:cubicBezTo>
                  <a:cubicBezTo>
                    <a:pt x="33" y="259"/>
                    <a:pt x="45" y="283"/>
                    <a:pt x="45" y="310"/>
                  </a:cubicBezTo>
                  <a:cubicBezTo>
                    <a:pt x="46" y="336"/>
                    <a:pt x="48" y="361"/>
                    <a:pt x="34" y="415"/>
                  </a:cubicBezTo>
                  <a:cubicBezTo>
                    <a:pt x="21" y="468"/>
                    <a:pt x="11" y="533"/>
                    <a:pt x="10" y="545"/>
                  </a:cubicBezTo>
                  <a:cubicBezTo>
                    <a:pt x="9" y="557"/>
                    <a:pt x="0" y="611"/>
                    <a:pt x="3" y="657"/>
                  </a:cubicBezTo>
                  <a:cubicBezTo>
                    <a:pt x="5" y="704"/>
                    <a:pt x="13" y="749"/>
                    <a:pt x="19" y="766"/>
                  </a:cubicBezTo>
                  <a:cubicBezTo>
                    <a:pt x="25" y="783"/>
                    <a:pt x="26" y="790"/>
                    <a:pt x="26" y="792"/>
                  </a:cubicBezTo>
                  <a:cubicBezTo>
                    <a:pt x="26" y="795"/>
                    <a:pt x="25" y="811"/>
                    <a:pt x="28" y="819"/>
                  </a:cubicBezTo>
                  <a:cubicBezTo>
                    <a:pt x="31" y="828"/>
                    <a:pt x="34" y="837"/>
                    <a:pt x="34" y="837"/>
                  </a:cubicBezTo>
                  <a:cubicBezTo>
                    <a:pt x="34" y="837"/>
                    <a:pt x="29" y="856"/>
                    <a:pt x="28" y="871"/>
                  </a:cubicBezTo>
                  <a:cubicBezTo>
                    <a:pt x="27" y="886"/>
                    <a:pt x="21" y="934"/>
                    <a:pt x="31" y="966"/>
                  </a:cubicBezTo>
                  <a:cubicBezTo>
                    <a:pt x="40" y="997"/>
                    <a:pt x="56" y="1022"/>
                    <a:pt x="65" y="1034"/>
                  </a:cubicBezTo>
                  <a:cubicBezTo>
                    <a:pt x="73" y="1045"/>
                    <a:pt x="76" y="1056"/>
                    <a:pt x="81" y="1071"/>
                  </a:cubicBezTo>
                  <a:cubicBezTo>
                    <a:pt x="86" y="1087"/>
                    <a:pt x="87" y="1089"/>
                    <a:pt x="91" y="1116"/>
                  </a:cubicBezTo>
                  <a:cubicBezTo>
                    <a:pt x="94" y="1144"/>
                    <a:pt x="101" y="1194"/>
                    <a:pt x="100" y="1216"/>
                  </a:cubicBezTo>
                  <a:cubicBezTo>
                    <a:pt x="98" y="1238"/>
                    <a:pt x="93" y="1430"/>
                    <a:pt x="92" y="1461"/>
                  </a:cubicBezTo>
                  <a:cubicBezTo>
                    <a:pt x="91" y="1491"/>
                    <a:pt x="490" y="1414"/>
                    <a:pt x="471" y="1333"/>
                  </a:cubicBez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8">
              <a:extLst>
                <a:ext uri="{FF2B5EF4-FFF2-40B4-BE49-F238E27FC236}">
                  <a16:creationId xmlns="" xmlns:a16="http://schemas.microsoft.com/office/drawing/2014/main" id="{215C4FC3-09C0-4E78-B158-24E984210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3241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2147483647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0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3" y="37"/>
                  </a:moveTo>
                  <a:cubicBezTo>
                    <a:pt x="3" y="37"/>
                    <a:pt x="6" y="81"/>
                    <a:pt x="4" y="90"/>
                  </a:cubicBezTo>
                  <a:cubicBezTo>
                    <a:pt x="3" y="99"/>
                    <a:pt x="6" y="130"/>
                    <a:pt x="5" y="141"/>
                  </a:cubicBezTo>
                  <a:cubicBezTo>
                    <a:pt x="4" y="151"/>
                    <a:pt x="5" y="190"/>
                    <a:pt x="7" y="206"/>
                  </a:cubicBezTo>
                  <a:cubicBezTo>
                    <a:pt x="9" y="222"/>
                    <a:pt x="15" y="260"/>
                    <a:pt x="32" y="300"/>
                  </a:cubicBezTo>
                  <a:cubicBezTo>
                    <a:pt x="49" y="340"/>
                    <a:pt x="99" y="418"/>
                    <a:pt x="99" y="418"/>
                  </a:cubicBezTo>
                  <a:cubicBezTo>
                    <a:pt x="99" y="418"/>
                    <a:pt x="55" y="318"/>
                    <a:pt x="48" y="293"/>
                  </a:cubicBezTo>
                  <a:cubicBezTo>
                    <a:pt x="41" y="268"/>
                    <a:pt x="30" y="164"/>
                    <a:pt x="29" y="135"/>
                  </a:cubicBezTo>
                  <a:cubicBezTo>
                    <a:pt x="28" y="105"/>
                    <a:pt x="11" y="50"/>
                    <a:pt x="10" y="44"/>
                  </a:cubicBezTo>
                  <a:cubicBezTo>
                    <a:pt x="8" y="38"/>
                    <a:pt x="0" y="0"/>
                    <a:pt x="0" y="0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19">
              <a:extLst>
                <a:ext uri="{FF2B5EF4-FFF2-40B4-BE49-F238E27FC236}">
                  <a16:creationId xmlns="" xmlns:a16="http://schemas.microsoft.com/office/drawing/2014/main" id="{9C92C0AC-ACC8-4A68-92B7-FCC4F1AE5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6395" y="3420098"/>
              <a:ext cx="295011" cy="241271"/>
            </a:xfrm>
            <a:custGeom>
              <a:avLst/>
              <a:gdLst>
                <a:gd name="T0" fmla="*/ 2147483647 w 112"/>
                <a:gd name="T1" fmla="*/ 2147483647 h 111"/>
                <a:gd name="T2" fmla="*/ 2147483647 w 112"/>
                <a:gd name="T3" fmla="*/ 2147483647 h 111"/>
                <a:gd name="T4" fmla="*/ 2147483647 w 112"/>
                <a:gd name="T5" fmla="*/ 2147483647 h 111"/>
                <a:gd name="T6" fmla="*/ 2147483647 w 112"/>
                <a:gd name="T7" fmla="*/ 2147483647 h 111"/>
                <a:gd name="T8" fmla="*/ 2147483647 w 112"/>
                <a:gd name="T9" fmla="*/ 2147483647 h 111"/>
                <a:gd name="T10" fmla="*/ 2147483647 w 112"/>
                <a:gd name="T11" fmla="*/ 2147483647 h 111"/>
                <a:gd name="T12" fmla="*/ 2147483647 w 112"/>
                <a:gd name="T13" fmla="*/ 2147483647 h 111"/>
                <a:gd name="T14" fmla="*/ 2147483647 w 112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"/>
                <a:gd name="T25" fmla="*/ 0 h 111"/>
                <a:gd name="T26" fmla="*/ 112 w 112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" h="111">
                  <a:moveTo>
                    <a:pt x="111" y="68"/>
                  </a:moveTo>
                  <a:cubicBezTo>
                    <a:pt x="110" y="76"/>
                    <a:pt x="106" y="107"/>
                    <a:pt x="86" y="109"/>
                  </a:cubicBezTo>
                  <a:cubicBezTo>
                    <a:pt x="67" y="111"/>
                    <a:pt x="27" y="108"/>
                    <a:pt x="12" y="100"/>
                  </a:cubicBezTo>
                  <a:cubicBezTo>
                    <a:pt x="3" y="95"/>
                    <a:pt x="0" y="80"/>
                    <a:pt x="4" y="59"/>
                  </a:cubicBezTo>
                  <a:cubicBezTo>
                    <a:pt x="11" y="33"/>
                    <a:pt x="24" y="14"/>
                    <a:pt x="38" y="8"/>
                  </a:cubicBezTo>
                  <a:cubicBezTo>
                    <a:pt x="57" y="0"/>
                    <a:pt x="85" y="3"/>
                    <a:pt x="96" y="13"/>
                  </a:cubicBezTo>
                  <a:cubicBezTo>
                    <a:pt x="107" y="22"/>
                    <a:pt x="111" y="41"/>
                    <a:pt x="111" y="50"/>
                  </a:cubicBezTo>
                  <a:cubicBezTo>
                    <a:pt x="112" y="60"/>
                    <a:pt x="111" y="68"/>
                    <a:pt x="11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20">
              <a:extLst>
                <a:ext uri="{FF2B5EF4-FFF2-40B4-BE49-F238E27FC236}">
                  <a16:creationId xmlns="" xmlns:a16="http://schemas.microsoft.com/office/drawing/2014/main" id="{B8BA6A4E-13B4-43D2-B7AE-F374C9EED9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0964" y="3943882"/>
              <a:ext cx="239829" cy="43306"/>
            </a:xfrm>
            <a:custGeom>
              <a:avLst/>
              <a:gdLst>
                <a:gd name="T0" fmla="*/ 2147483647 w 91"/>
                <a:gd name="T1" fmla="*/ 2147483647 h 20"/>
                <a:gd name="T2" fmla="*/ 2147483647 w 91"/>
                <a:gd name="T3" fmla="*/ 2147483647 h 20"/>
                <a:gd name="T4" fmla="*/ 2147483647 w 91"/>
                <a:gd name="T5" fmla="*/ 2147483647 h 20"/>
                <a:gd name="T6" fmla="*/ 2147483647 w 91"/>
                <a:gd name="T7" fmla="*/ 2147483647 h 20"/>
                <a:gd name="T8" fmla="*/ 2147483647 w 91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20"/>
                <a:gd name="T17" fmla="*/ 91 w 9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20">
                  <a:moveTo>
                    <a:pt x="84" y="2"/>
                  </a:moveTo>
                  <a:cubicBezTo>
                    <a:pt x="60" y="14"/>
                    <a:pt x="31" y="10"/>
                    <a:pt x="6" y="5"/>
                  </a:cubicBezTo>
                  <a:cubicBezTo>
                    <a:pt x="2" y="5"/>
                    <a:pt x="0" y="11"/>
                    <a:pt x="4" y="11"/>
                  </a:cubicBezTo>
                  <a:cubicBezTo>
                    <a:pt x="31" y="16"/>
                    <a:pt x="61" y="20"/>
                    <a:pt x="87" y="7"/>
                  </a:cubicBezTo>
                  <a:cubicBezTo>
                    <a:pt x="91" y="6"/>
                    <a:pt x="88" y="0"/>
                    <a:pt x="84" y="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21">
              <a:extLst>
                <a:ext uri="{FF2B5EF4-FFF2-40B4-BE49-F238E27FC236}">
                  <a16:creationId xmlns="" xmlns:a16="http://schemas.microsoft.com/office/drawing/2014/main" id="{0574510A-F89A-4E5C-AF52-C6CBC7093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1577" y="3890267"/>
              <a:ext cx="205871" cy="20621"/>
            </a:xfrm>
            <a:custGeom>
              <a:avLst/>
              <a:gdLst>
                <a:gd name="T0" fmla="*/ 2147483647 w 78"/>
                <a:gd name="T1" fmla="*/ 2147483647 h 10"/>
                <a:gd name="T2" fmla="*/ 2147483647 w 78"/>
                <a:gd name="T3" fmla="*/ 2147483647 h 10"/>
                <a:gd name="T4" fmla="*/ 2147483647 w 78"/>
                <a:gd name="T5" fmla="*/ 2147483647 h 10"/>
                <a:gd name="T6" fmla="*/ 2147483647 w 78"/>
                <a:gd name="T7" fmla="*/ 2147483647 h 10"/>
                <a:gd name="T8" fmla="*/ 2147483647 w 7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0"/>
                <a:gd name="T17" fmla="*/ 78 w 7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0">
                  <a:moveTo>
                    <a:pt x="74" y="3"/>
                  </a:moveTo>
                  <a:cubicBezTo>
                    <a:pt x="51" y="3"/>
                    <a:pt x="27" y="3"/>
                    <a:pt x="4" y="1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27" y="10"/>
                    <a:pt x="51" y="9"/>
                    <a:pt x="74" y="9"/>
                  </a:cubicBezTo>
                  <a:cubicBezTo>
                    <a:pt x="78" y="9"/>
                    <a:pt x="78" y="3"/>
                    <a:pt x="74" y="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22">
              <a:extLst>
                <a:ext uri="{FF2B5EF4-FFF2-40B4-BE49-F238E27FC236}">
                  <a16:creationId xmlns="" xmlns:a16="http://schemas.microsoft.com/office/drawing/2014/main" id="{21946338-4C3B-4802-9134-A8E59C673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377" y="5230659"/>
              <a:ext cx="87018" cy="134040"/>
            </a:xfrm>
            <a:custGeom>
              <a:avLst/>
              <a:gdLst>
                <a:gd name="T0" fmla="*/ 2147483647 w 33"/>
                <a:gd name="T1" fmla="*/ 2147483647 h 61"/>
                <a:gd name="T2" fmla="*/ 2147483647 w 33"/>
                <a:gd name="T3" fmla="*/ 2147483647 h 61"/>
                <a:gd name="T4" fmla="*/ 2147483647 w 33"/>
                <a:gd name="T5" fmla="*/ 2147483647 h 61"/>
                <a:gd name="T6" fmla="*/ 2147483647 w 33"/>
                <a:gd name="T7" fmla="*/ 2147483647 h 61"/>
                <a:gd name="T8" fmla="*/ 2147483647 w 33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61"/>
                <a:gd name="T17" fmla="*/ 33 w 3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61">
                  <a:moveTo>
                    <a:pt x="1" y="5"/>
                  </a:moveTo>
                  <a:cubicBezTo>
                    <a:pt x="5" y="24"/>
                    <a:pt x="14" y="43"/>
                    <a:pt x="26" y="58"/>
                  </a:cubicBezTo>
                  <a:cubicBezTo>
                    <a:pt x="29" y="61"/>
                    <a:pt x="33" y="57"/>
                    <a:pt x="31" y="54"/>
                  </a:cubicBezTo>
                  <a:cubicBezTo>
                    <a:pt x="19" y="39"/>
                    <a:pt x="11" y="22"/>
                    <a:pt x="7" y="4"/>
                  </a:cubicBezTo>
                  <a:cubicBezTo>
                    <a:pt x="6" y="0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23">
              <a:extLst>
                <a:ext uri="{FF2B5EF4-FFF2-40B4-BE49-F238E27FC236}">
                  <a16:creationId xmlns="" xmlns:a16="http://schemas.microsoft.com/office/drawing/2014/main" id="{0F363B2B-DD4B-48EF-9AEB-4859450EB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0257" y="4051114"/>
              <a:ext cx="131587" cy="55678"/>
            </a:xfrm>
            <a:custGeom>
              <a:avLst/>
              <a:gdLst>
                <a:gd name="T0" fmla="*/ 2147483647 w 50"/>
                <a:gd name="T1" fmla="*/ 2147483647 h 26"/>
                <a:gd name="T2" fmla="*/ 2147483647 w 50"/>
                <a:gd name="T3" fmla="*/ 2147483647 h 26"/>
                <a:gd name="T4" fmla="*/ 2147483647 w 50"/>
                <a:gd name="T5" fmla="*/ 2147483647 h 26"/>
                <a:gd name="T6" fmla="*/ 2147483647 w 50"/>
                <a:gd name="T7" fmla="*/ 2147483647 h 26"/>
                <a:gd name="T8" fmla="*/ 2147483647 w 5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6"/>
                <a:gd name="T17" fmla="*/ 50 w 5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6">
                  <a:moveTo>
                    <a:pt x="7" y="23"/>
                  </a:moveTo>
                  <a:cubicBezTo>
                    <a:pt x="16" y="14"/>
                    <a:pt x="32" y="6"/>
                    <a:pt x="45" y="10"/>
                  </a:cubicBezTo>
                  <a:cubicBezTo>
                    <a:pt x="48" y="11"/>
                    <a:pt x="50" y="5"/>
                    <a:pt x="46" y="4"/>
                  </a:cubicBezTo>
                  <a:cubicBezTo>
                    <a:pt x="31" y="0"/>
                    <a:pt x="13" y="8"/>
                    <a:pt x="2" y="19"/>
                  </a:cubicBezTo>
                  <a:cubicBezTo>
                    <a:pt x="0" y="22"/>
                    <a:pt x="4" y="26"/>
                    <a:pt x="7" y="2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24">
              <a:extLst>
                <a:ext uri="{FF2B5EF4-FFF2-40B4-BE49-F238E27FC236}">
                  <a16:creationId xmlns="" xmlns:a16="http://schemas.microsoft.com/office/drawing/2014/main" id="{8F993CA8-D4A3-44B2-AB8C-0759A6738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646" y="4009871"/>
              <a:ext cx="44571" cy="30933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7" y="12"/>
                  </a:moveTo>
                  <a:cubicBezTo>
                    <a:pt x="9" y="10"/>
                    <a:pt x="11" y="8"/>
                    <a:pt x="13" y="8"/>
                  </a:cubicBezTo>
                  <a:cubicBezTo>
                    <a:pt x="17" y="6"/>
                    <a:pt x="15" y="0"/>
                    <a:pt x="11" y="2"/>
                  </a:cubicBezTo>
                  <a:cubicBezTo>
                    <a:pt x="8" y="3"/>
                    <a:pt x="5" y="5"/>
                    <a:pt x="3" y="7"/>
                  </a:cubicBezTo>
                  <a:cubicBezTo>
                    <a:pt x="0" y="10"/>
                    <a:pt x="4" y="14"/>
                    <a:pt x="7" y="1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41">
              <a:extLst>
                <a:ext uri="{FF2B5EF4-FFF2-40B4-BE49-F238E27FC236}">
                  <a16:creationId xmlns="" xmlns:a16="http://schemas.microsoft.com/office/drawing/2014/main" id="{91445810-D8D4-41FF-BD18-7F3AE831A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763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91" y="43"/>
                  </a:moveTo>
                  <a:cubicBezTo>
                    <a:pt x="487" y="25"/>
                    <a:pt x="412" y="16"/>
                    <a:pt x="360" y="11"/>
                  </a:cubicBezTo>
                  <a:cubicBezTo>
                    <a:pt x="323" y="8"/>
                    <a:pt x="244" y="5"/>
                    <a:pt x="221" y="7"/>
                  </a:cubicBezTo>
                  <a:cubicBezTo>
                    <a:pt x="198" y="10"/>
                    <a:pt x="64" y="0"/>
                    <a:pt x="46" y="23"/>
                  </a:cubicBezTo>
                  <a:cubicBezTo>
                    <a:pt x="38" y="34"/>
                    <a:pt x="19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97" y="158"/>
                    <a:pt x="493" y="50"/>
                    <a:pt x="491" y="4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42">
              <a:extLst>
                <a:ext uri="{FF2B5EF4-FFF2-40B4-BE49-F238E27FC236}">
                  <a16:creationId xmlns="" xmlns:a16="http://schemas.microsoft.com/office/drawing/2014/main" id="{8CBC6A8E-5F71-486A-87BF-6FB293593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3048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56" y="23"/>
                  </a:moveTo>
                  <a:cubicBezTo>
                    <a:pt x="439" y="0"/>
                    <a:pt x="304" y="10"/>
                    <a:pt x="281" y="7"/>
                  </a:cubicBezTo>
                  <a:cubicBezTo>
                    <a:pt x="258" y="5"/>
                    <a:pt x="179" y="9"/>
                    <a:pt x="142" y="12"/>
                  </a:cubicBezTo>
                  <a:cubicBezTo>
                    <a:pt x="90" y="16"/>
                    <a:pt x="16" y="25"/>
                    <a:pt x="11" y="43"/>
                  </a:cubicBezTo>
                  <a:cubicBezTo>
                    <a:pt x="10" y="50"/>
                    <a:pt x="5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84" y="158"/>
                    <a:pt x="464" y="34"/>
                    <a:pt x="456" y="2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8512523-F579-45E9-A443-0693B6E5ED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041" y="3876841"/>
            <a:ext cx="2781799" cy="1602938"/>
          </a:xfrm>
          <a:prstGeom prst="rect">
            <a:avLst/>
          </a:prstGeom>
        </p:spPr>
      </p:pic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9" name="Freeform 27">
            <a:extLst>
              <a:ext uri="{FF2B5EF4-FFF2-40B4-BE49-F238E27FC236}">
                <a16:creationId xmlns="" xmlns:a16="http://schemas.microsoft.com/office/drawing/2014/main" id="{FCAF9763-C0DE-4C6B-8912-86789B4DE958}"/>
              </a:ext>
            </a:extLst>
          </p:cNvPr>
          <p:cNvSpPr>
            <a:spLocks noEditPoints="1"/>
          </p:cNvSpPr>
          <p:nvPr/>
        </p:nvSpPr>
        <p:spPr bwMode="auto">
          <a:xfrm>
            <a:off x="4566626" y="5132645"/>
            <a:ext cx="347432" cy="305992"/>
          </a:xfrm>
          <a:custGeom>
            <a:avLst/>
            <a:gdLst>
              <a:gd name="T0" fmla="*/ 2147483647 w 392"/>
              <a:gd name="T1" fmla="*/ 2147483647 h 280"/>
              <a:gd name="T2" fmla="*/ 2147483647 w 392"/>
              <a:gd name="T3" fmla="*/ 2147483647 h 280"/>
              <a:gd name="T4" fmla="*/ 2147483647 w 392"/>
              <a:gd name="T5" fmla="*/ 0 h 280"/>
              <a:gd name="T6" fmla="*/ 2147483647 w 392"/>
              <a:gd name="T7" fmla="*/ 0 h 280"/>
              <a:gd name="T8" fmla="*/ 0 w 392"/>
              <a:gd name="T9" fmla="*/ 2147483647 h 280"/>
              <a:gd name="T10" fmla="*/ 0 w 392"/>
              <a:gd name="T11" fmla="*/ 2147483647 h 280"/>
              <a:gd name="T12" fmla="*/ 2147483647 w 392"/>
              <a:gd name="T13" fmla="*/ 2147483647 h 280"/>
              <a:gd name="T14" fmla="*/ 2147483647 w 392"/>
              <a:gd name="T15" fmla="*/ 2147483647 h 280"/>
              <a:gd name="T16" fmla="*/ 0 w 392"/>
              <a:gd name="T17" fmla="*/ 2147483647 h 280"/>
              <a:gd name="T18" fmla="*/ 0 w 392"/>
              <a:gd name="T19" fmla="*/ 2147483647 h 280"/>
              <a:gd name="T20" fmla="*/ 2147483647 w 392"/>
              <a:gd name="T21" fmla="*/ 2147483647 h 280"/>
              <a:gd name="T22" fmla="*/ 2147483647 w 392"/>
              <a:gd name="T23" fmla="*/ 2147483647 h 280"/>
              <a:gd name="T24" fmla="*/ 0 w 392"/>
              <a:gd name="T25" fmla="*/ 2147483647 h 280"/>
              <a:gd name="T26" fmla="*/ 0 w 392"/>
              <a:gd name="T27" fmla="*/ 2147483647 h 280"/>
              <a:gd name="T28" fmla="*/ 2147483647 w 392"/>
              <a:gd name="T29" fmla="*/ 2147483647 h 280"/>
              <a:gd name="T30" fmla="*/ 2147483647 w 392"/>
              <a:gd name="T31" fmla="*/ 2147483647 h 280"/>
              <a:gd name="T32" fmla="*/ 0 w 392"/>
              <a:gd name="T33" fmla="*/ 2147483647 h 280"/>
              <a:gd name="T34" fmla="*/ 0 w 392"/>
              <a:gd name="T35" fmla="*/ 2147483647 h 280"/>
              <a:gd name="T36" fmla="*/ 2147483647 w 392"/>
              <a:gd name="T37" fmla="*/ 2147483647 h 280"/>
              <a:gd name="T38" fmla="*/ 2147483647 w 392"/>
              <a:gd name="T39" fmla="*/ 2147483647 h 280"/>
              <a:gd name="T40" fmla="*/ 2147483647 w 392"/>
              <a:gd name="T41" fmla="*/ 2147483647 h 280"/>
              <a:gd name="T42" fmla="*/ 2147483647 w 392"/>
              <a:gd name="T43" fmla="*/ 2147483647 h 280"/>
              <a:gd name="T44" fmla="*/ 2147483647 w 392"/>
              <a:gd name="T45" fmla="*/ 2147483647 h 280"/>
              <a:gd name="T46" fmla="*/ 2147483647 w 392"/>
              <a:gd name="T47" fmla="*/ 2147483647 h 280"/>
              <a:gd name="T48" fmla="*/ 2147483647 w 392"/>
              <a:gd name="T49" fmla="*/ 2147483647 h 280"/>
              <a:gd name="T50" fmla="*/ 2147483647 w 392"/>
              <a:gd name="T51" fmla="*/ 2147483647 h 280"/>
              <a:gd name="T52" fmla="*/ 2147483647 w 392"/>
              <a:gd name="T53" fmla="*/ 2147483647 h 280"/>
              <a:gd name="T54" fmla="*/ 2147483647 w 392"/>
              <a:gd name="T55" fmla="*/ 2147483647 h 280"/>
              <a:gd name="T56" fmla="*/ 2147483647 w 392"/>
              <a:gd name="T57" fmla="*/ 2147483647 h 280"/>
              <a:gd name="T58" fmla="*/ 2147483647 w 392"/>
              <a:gd name="T59" fmla="*/ 2147483647 h 280"/>
              <a:gd name="T60" fmla="*/ 2147483647 w 392"/>
              <a:gd name="T61" fmla="*/ 2147483647 h 280"/>
              <a:gd name="T62" fmla="*/ 2147483647 w 392"/>
              <a:gd name="T63" fmla="*/ 2147483647 h 280"/>
              <a:gd name="T64" fmla="*/ 2147483647 w 392"/>
              <a:gd name="T65" fmla="*/ 2147483647 h 280"/>
              <a:gd name="T66" fmla="*/ 2147483647 w 392"/>
              <a:gd name="T67" fmla="*/ 2147483647 h 280"/>
              <a:gd name="T68" fmla="*/ 2147483647 w 392"/>
              <a:gd name="T69" fmla="*/ 2147483647 h 280"/>
              <a:gd name="T70" fmla="*/ 2147483647 w 392"/>
              <a:gd name="T71" fmla="*/ 2147483647 h 280"/>
              <a:gd name="T72" fmla="*/ 2147483647 w 392"/>
              <a:gd name="T73" fmla="*/ 2147483647 h 28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F99302"/>
          </a:solidFill>
          <a:ln>
            <a:solidFill>
              <a:srgbClr val="FEBB58"/>
            </a:solidFill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7" name="Shape 2591">
            <a:extLst>
              <a:ext uri="{FF2B5EF4-FFF2-40B4-BE49-F238E27FC236}">
                <a16:creationId xmlns="" xmlns:a16="http://schemas.microsoft.com/office/drawing/2014/main" id="{97483959-8E62-4CF0-9D74-A9A5D1F7C7C8}"/>
              </a:ext>
            </a:extLst>
          </p:cNvPr>
          <p:cNvSpPr/>
          <p:nvPr/>
        </p:nvSpPr>
        <p:spPr>
          <a:xfrm>
            <a:off x="1241020" y="3751636"/>
            <a:ext cx="547681" cy="547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2070A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="" xmlns:a16="http://schemas.microsoft.com/office/drawing/2014/main" id="{07AFCAD1-8576-43D5-BACF-3213E1BC557E}"/>
              </a:ext>
            </a:extLst>
          </p:cNvPr>
          <p:cNvSpPr/>
          <p:nvPr/>
        </p:nvSpPr>
        <p:spPr>
          <a:xfrm>
            <a:off x="3548294" y="3604921"/>
            <a:ext cx="1547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2070A1"/>
                </a:solidFill>
                <a:cs typeface="+mn-ea"/>
                <a:sym typeface="+mn-lt"/>
              </a:rPr>
              <a:t>项目实施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A832D0EC-E8FD-440B-B66D-3074862E01AE}"/>
              </a:ext>
            </a:extLst>
          </p:cNvPr>
          <p:cNvGrpSpPr/>
          <p:nvPr/>
        </p:nvGrpSpPr>
        <p:grpSpPr>
          <a:xfrm>
            <a:off x="7425884" y="3035792"/>
            <a:ext cx="2089789" cy="2089789"/>
            <a:chOff x="7050838" y="3950837"/>
            <a:chExt cx="2089789" cy="2089789"/>
          </a:xfrm>
        </p:grpSpPr>
        <p:sp>
          <p:nvSpPr>
            <p:cNvPr id="101" name="íṩľíḍè-Diamond 8">
              <a:extLst>
                <a:ext uri="{FF2B5EF4-FFF2-40B4-BE49-F238E27FC236}">
                  <a16:creationId xmlns="" xmlns:a16="http://schemas.microsoft.com/office/drawing/2014/main" id="{71F8D445-07D2-446B-874B-09407F5526B2}"/>
                </a:ext>
              </a:extLst>
            </p:cNvPr>
            <p:cNvSpPr/>
            <p:nvPr/>
          </p:nvSpPr>
          <p:spPr>
            <a:xfrm>
              <a:off x="7050838" y="3950837"/>
              <a:ext cx="2089789" cy="2089789"/>
            </a:xfrm>
            <a:prstGeom prst="diamond">
              <a:avLst/>
            </a:prstGeom>
            <a:solidFill>
              <a:srgbClr val="E149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="" xmlns:a16="http://schemas.microsoft.com/office/drawing/2014/main" id="{B8795548-885C-4A0F-9027-ECC2BC7BDCF4}"/>
                </a:ext>
              </a:extLst>
            </p:cNvPr>
            <p:cNvSpPr txBox="1"/>
            <p:nvPr/>
          </p:nvSpPr>
          <p:spPr>
            <a:xfrm>
              <a:off x="7351107" y="4523641"/>
              <a:ext cx="14670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服务器角色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07E5C0A9-B657-4059-8418-39637C8F9757}"/>
              </a:ext>
            </a:extLst>
          </p:cNvPr>
          <p:cNvGrpSpPr/>
          <p:nvPr/>
        </p:nvGrpSpPr>
        <p:grpSpPr>
          <a:xfrm>
            <a:off x="6296636" y="1925289"/>
            <a:ext cx="2089789" cy="2089789"/>
            <a:chOff x="5921590" y="2840334"/>
            <a:chExt cx="2089789" cy="2089789"/>
          </a:xfrm>
        </p:grpSpPr>
        <p:sp>
          <p:nvSpPr>
            <p:cNvPr id="104" name="íṩľíḍè-Diamond 6">
              <a:extLst>
                <a:ext uri="{FF2B5EF4-FFF2-40B4-BE49-F238E27FC236}">
                  <a16:creationId xmlns="" xmlns:a16="http://schemas.microsoft.com/office/drawing/2014/main" id="{95C5F265-6316-4B6B-A7BF-F3783A5900EC}"/>
                </a:ext>
              </a:extLst>
            </p:cNvPr>
            <p:cNvSpPr/>
            <p:nvPr/>
          </p:nvSpPr>
          <p:spPr>
            <a:xfrm>
              <a:off x="5921590" y="2840334"/>
              <a:ext cx="2089789" cy="2089789"/>
            </a:xfrm>
            <a:prstGeom prst="diamond">
              <a:avLst/>
            </a:prstGeom>
            <a:solidFill>
              <a:srgbClr val="207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6ACB0A22-D82E-4AA3-A1A0-EF18822EA496}"/>
                </a:ext>
              </a:extLst>
            </p:cNvPr>
            <p:cNvSpPr txBox="1"/>
            <p:nvPr/>
          </p:nvSpPr>
          <p:spPr>
            <a:xfrm>
              <a:off x="6335032" y="3363084"/>
              <a:ext cx="126188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登录域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7F61EA3B-8913-4F7E-AC40-75516FF0BE42}"/>
              </a:ext>
            </a:extLst>
          </p:cNvPr>
          <p:cNvGrpSpPr/>
          <p:nvPr/>
        </p:nvGrpSpPr>
        <p:grpSpPr>
          <a:xfrm>
            <a:off x="8555132" y="1925289"/>
            <a:ext cx="2089789" cy="2089789"/>
            <a:chOff x="8180086" y="2840334"/>
            <a:chExt cx="2089789" cy="2089789"/>
          </a:xfrm>
        </p:grpSpPr>
        <p:sp>
          <p:nvSpPr>
            <p:cNvPr id="107" name="íṩľíḍè-Diamond 4">
              <a:extLst>
                <a:ext uri="{FF2B5EF4-FFF2-40B4-BE49-F238E27FC236}">
                  <a16:creationId xmlns="" xmlns:a16="http://schemas.microsoft.com/office/drawing/2014/main" id="{4ED6A6DF-08C0-44A1-B850-5C03AF2A1A76}"/>
                </a:ext>
              </a:extLst>
            </p:cNvPr>
            <p:cNvSpPr/>
            <p:nvPr/>
          </p:nvSpPr>
          <p:spPr>
            <a:xfrm>
              <a:off x="8180086" y="2840334"/>
              <a:ext cx="2089789" cy="2089789"/>
            </a:xfrm>
            <a:prstGeom prst="diamond">
              <a:avLst/>
            </a:prstGeom>
            <a:solidFill>
              <a:srgbClr val="FBA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="" xmlns:a16="http://schemas.microsoft.com/office/drawing/2014/main" id="{2D35C659-8D12-4697-854A-A0B1D1025D3A}"/>
                </a:ext>
              </a:extLst>
            </p:cNvPr>
            <p:cNvSpPr txBox="1"/>
            <p:nvPr/>
          </p:nvSpPr>
          <p:spPr>
            <a:xfrm>
              <a:off x="8590481" y="3396753"/>
              <a:ext cx="131318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额外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DC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D63EF828-5D80-42DF-94C3-4332A2F5AB1F}"/>
              </a:ext>
            </a:extLst>
          </p:cNvPr>
          <p:cNvGrpSpPr/>
          <p:nvPr/>
        </p:nvGrpSpPr>
        <p:grpSpPr>
          <a:xfrm>
            <a:off x="7425531" y="831270"/>
            <a:ext cx="2089789" cy="2089789"/>
            <a:chOff x="9309335" y="3950837"/>
            <a:chExt cx="2089789" cy="2089789"/>
          </a:xfrm>
        </p:grpSpPr>
        <p:sp>
          <p:nvSpPr>
            <p:cNvPr id="110" name="íṩľíḍè-Diamond 10">
              <a:extLst>
                <a:ext uri="{FF2B5EF4-FFF2-40B4-BE49-F238E27FC236}">
                  <a16:creationId xmlns="" xmlns:a16="http://schemas.microsoft.com/office/drawing/2014/main" id="{3B72A01D-5E99-43B0-9599-F896610DDEB9}"/>
                </a:ext>
              </a:extLst>
            </p:cNvPr>
            <p:cNvSpPr/>
            <p:nvPr/>
          </p:nvSpPr>
          <p:spPr>
            <a:xfrm>
              <a:off x="9309335" y="3950837"/>
              <a:ext cx="2089789" cy="2089789"/>
            </a:xfrm>
            <a:prstGeom prst="diamond">
              <a:avLst/>
            </a:prstGeom>
            <a:solidFill>
              <a:srgbClr val="A63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="" xmlns:a16="http://schemas.microsoft.com/office/drawing/2014/main" id="{A86BBE5E-C890-456B-8293-373D427E64EA}"/>
                </a:ext>
              </a:extLst>
            </p:cNvPr>
            <p:cNvSpPr txBox="1"/>
            <p:nvPr/>
          </p:nvSpPr>
          <p:spPr>
            <a:xfrm>
              <a:off x="9723640" y="4482444"/>
              <a:ext cx="126188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域成员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="" xmlns:a16="http://schemas.microsoft.com/office/drawing/2014/main" id="{8CAD11EE-8FD5-4800-A58B-0A3AB8E2474B}"/>
              </a:ext>
            </a:extLst>
          </p:cNvPr>
          <p:cNvGrpSpPr/>
          <p:nvPr/>
        </p:nvGrpSpPr>
        <p:grpSpPr>
          <a:xfrm>
            <a:off x="9685603" y="3030895"/>
            <a:ext cx="2089789" cy="2089789"/>
            <a:chOff x="9310557" y="3945940"/>
            <a:chExt cx="2089789" cy="2089789"/>
          </a:xfrm>
        </p:grpSpPr>
        <p:sp>
          <p:nvSpPr>
            <p:cNvPr id="116" name="íṩľíḍè-Diamond 12">
              <a:extLst>
                <a:ext uri="{FF2B5EF4-FFF2-40B4-BE49-F238E27FC236}">
                  <a16:creationId xmlns="" xmlns:a16="http://schemas.microsoft.com/office/drawing/2014/main" id="{B1ADE4B4-B244-48F4-BB6A-A84944B95047}"/>
                </a:ext>
              </a:extLst>
            </p:cNvPr>
            <p:cNvSpPr/>
            <p:nvPr/>
          </p:nvSpPr>
          <p:spPr>
            <a:xfrm>
              <a:off x="9310557" y="3945940"/>
              <a:ext cx="2089789" cy="2089789"/>
            </a:xfrm>
            <a:prstGeom prst="diamond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 sz="2800" b="1" dirty="0">
                <a:cs typeface="+mn-ea"/>
                <a:sym typeface="+mn-lt"/>
              </a:endParaRPr>
            </a:p>
          </p:txBody>
        </p:sp>
        <p:sp>
          <p:nvSpPr>
            <p:cNvPr id="117" name="矩形 116">
              <a:extLst>
                <a:ext uri="{FF2B5EF4-FFF2-40B4-BE49-F238E27FC236}">
                  <a16:creationId xmlns="" xmlns:a16="http://schemas.microsoft.com/office/drawing/2014/main" id="{0AD93A83-C824-442E-9A11-2F654F357602}"/>
                </a:ext>
              </a:extLst>
            </p:cNvPr>
            <p:cNvSpPr/>
            <p:nvPr/>
          </p:nvSpPr>
          <p:spPr>
            <a:xfrm>
              <a:off x="9519014" y="4511287"/>
              <a:ext cx="16674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子域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="" xmlns:a16="http://schemas.microsoft.com/office/drawing/2014/main" id="{438D9AC1-BC50-4E30-B6AD-8EA8A813B344}"/>
              </a:ext>
            </a:extLst>
          </p:cNvPr>
          <p:cNvGrpSpPr/>
          <p:nvPr/>
        </p:nvGrpSpPr>
        <p:grpSpPr>
          <a:xfrm>
            <a:off x="6296735" y="4122221"/>
            <a:ext cx="2089789" cy="2089789"/>
            <a:chOff x="9310557" y="3945940"/>
            <a:chExt cx="2089789" cy="2089789"/>
          </a:xfrm>
        </p:grpSpPr>
        <p:sp>
          <p:nvSpPr>
            <p:cNvPr id="119" name="íṩľíḍè-Diamond 12">
              <a:extLst>
                <a:ext uri="{FF2B5EF4-FFF2-40B4-BE49-F238E27FC236}">
                  <a16:creationId xmlns="" xmlns:a16="http://schemas.microsoft.com/office/drawing/2014/main" id="{EAF88F0B-0ACE-4CB2-9F5F-7FF34784E5C4}"/>
                </a:ext>
              </a:extLst>
            </p:cNvPr>
            <p:cNvSpPr/>
            <p:nvPr/>
          </p:nvSpPr>
          <p:spPr>
            <a:xfrm>
              <a:off x="9310557" y="3945940"/>
              <a:ext cx="2089789" cy="2089789"/>
            </a:xfrm>
            <a:prstGeom prst="diamond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 sz="2800" b="1" dirty="0">
                <a:cs typeface="+mn-ea"/>
                <a:sym typeface="+mn-lt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="" xmlns:a16="http://schemas.microsoft.com/office/drawing/2014/main" id="{DF9C999D-1115-4F1F-B01E-439716CCF909}"/>
                </a:ext>
              </a:extLst>
            </p:cNvPr>
            <p:cNvSpPr/>
            <p:nvPr/>
          </p:nvSpPr>
          <p:spPr>
            <a:xfrm>
              <a:off x="9529183" y="4477888"/>
              <a:ext cx="16674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7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多台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DC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84B510F5-9905-4279-A996-B7532AA9D78E}"/>
              </a:ext>
            </a:extLst>
          </p:cNvPr>
          <p:cNvGrpSpPr/>
          <p:nvPr/>
        </p:nvGrpSpPr>
        <p:grpSpPr>
          <a:xfrm>
            <a:off x="5175371" y="802606"/>
            <a:ext cx="2089789" cy="2089789"/>
            <a:chOff x="8180086" y="2840334"/>
            <a:chExt cx="2089789" cy="2089789"/>
          </a:xfrm>
        </p:grpSpPr>
        <p:sp>
          <p:nvSpPr>
            <p:cNvPr id="75" name="íṩľíḍè-Diamond 4">
              <a:extLst>
                <a:ext uri="{FF2B5EF4-FFF2-40B4-BE49-F238E27FC236}">
                  <a16:creationId xmlns="" xmlns:a16="http://schemas.microsoft.com/office/drawing/2014/main" id="{C6C4E3BF-F4B4-4945-AEBC-5DF4C7885FBA}"/>
                </a:ext>
              </a:extLst>
            </p:cNvPr>
            <p:cNvSpPr/>
            <p:nvPr/>
          </p:nvSpPr>
          <p:spPr>
            <a:xfrm>
              <a:off x="8180086" y="2840334"/>
              <a:ext cx="2089789" cy="2089789"/>
            </a:xfrm>
            <a:prstGeom prst="diamond">
              <a:avLst/>
            </a:prstGeom>
            <a:solidFill>
              <a:srgbClr val="E58F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 sz="2800" b="1"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D35E2AAD-3032-4339-834A-B324E1C6E408}"/>
                </a:ext>
              </a:extLst>
            </p:cNvPr>
            <p:cNvSpPr txBox="1"/>
            <p:nvPr/>
          </p:nvSpPr>
          <p:spPr>
            <a:xfrm>
              <a:off x="8388505" y="3396753"/>
              <a:ext cx="171713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第一台</a:t>
              </a: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DC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4620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8" presetClass="emph" presetSubtype="0" repeatCount="indefinite" fill="hold" grpId="1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17" dur="2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2" accel="6000" fill="hold" nodeType="click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30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35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36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8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4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4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5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5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55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56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2" accel="6000" fill="hold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60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6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9" grpId="0" animBg="1"/>
          <p:bldP spid="167" grpId="0" animBg="1"/>
          <p:bldP spid="167" grpId="1" animBg="1"/>
          <p:bldP spid="16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8" presetClass="emph" presetSubtype="0" repeatCount="indefinite" fill="hold" grpId="1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17" dur="2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2" accel="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8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2" accel="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9" grpId="0" animBg="1"/>
          <p:bldP spid="167" grpId="0" animBg="1"/>
          <p:bldP spid="167" grpId="1" animBg="1"/>
          <p:bldP spid="168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文本框 70"/>
          <p:cNvSpPr txBox="1"/>
          <p:nvPr/>
        </p:nvSpPr>
        <p:spPr>
          <a:xfrm>
            <a:off x="993209" y="630648"/>
            <a:ext cx="10183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srgbClr val="38424B"/>
                </a:solidFill>
                <a:cs typeface="+mn-ea"/>
                <a:sym typeface="+mn-lt"/>
              </a:rPr>
              <a:t>项目</a:t>
            </a:r>
            <a:r>
              <a:rPr lang="en-US" altLang="zh-CN" sz="3600" b="1" spc="600" dirty="0">
                <a:solidFill>
                  <a:srgbClr val="38424B"/>
                </a:solidFill>
                <a:cs typeface="+mn-ea"/>
                <a:sym typeface="+mn-lt"/>
              </a:rPr>
              <a:t>3 </a:t>
            </a:r>
            <a:r>
              <a:rPr lang="zh-CN" altLang="en-US" sz="3600" b="1" spc="600" dirty="0">
                <a:solidFill>
                  <a:srgbClr val="38424B"/>
                </a:solidFill>
                <a:cs typeface="+mn-ea"/>
                <a:sym typeface="+mn-lt"/>
              </a:rPr>
              <a:t>部署与管理</a:t>
            </a:r>
            <a:r>
              <a:rPr lang="en-US" altLang="zh-CN" sz="3600" b="1" spc="600" dirty="0">
                <a:solidFill>
                  <a:srgbClr val="38424B"/>
                </a:solidFill>
                <a:cs typeface="+mn-ea"/>
                <a:sym typeface="+mn-lt"/>
              </a:rPr>
              <a:t>Active Directory</a:t>
            </a:r>
            <a:r>
              <a:rPr lang="zh-CN" altLang="en-US" sz="3600" b="1" spc="600" dirty="0">
                <a:solidFill>
                  <a:srgbClr val="38424B"/>
                </a:solidFill>
                <a:cs typeface="+mn-ea"/>
                <a:sym typeface="+mn-lt"/>
              </a:rPr>
              <a:t>域服务</a:t>
            </a:r>
          </a:p>
        </p:txBody>
      </p:sp>
      <p:sp>
        <p:nvSpPr>
          <p:cNvPr id="122" name="矩形 121"/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175656" y="3916675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125" name="矩形 124"/>
          <p:cNvSpPr>
            <a:spLocks noChangeAspect="1"/>
          </p:cNvSpPr>
          <p:nvPr/>
        </p:nvSpPr>
        <p:spPr>
          <a:xfrm>
            <a:off x="3572755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4105456" y="4184451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128" name="矩形 127"/>
          <p:cNvSpPr>
            <a:spLocks noChangeAspect="1"/>
          </p:cNvSpPr>
          <p:nvPr/>
        </p:nvSpPr>
        <p:spPr>
          <a:xfrm>
            <a:off x="6266706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6483845" y="3904021"/>
            <a:ext cx="2004571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部署与管理</a:t>
            </a: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域服务项目实施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矩形 130"/>
          <p:cNvSpPr>
            <a:spLocks noChangeAspect="1"/>
          </p:cNvSpPr>
          <p:nvPr/>
        </p:nvSpPr>
        <p:spPr>
          <a:xfrm>
            <a:off x="8960655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9308626" y="4184451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5708155" y="392858"/>
            <a:ext cx="775690" cy="104044"/>
            <a:chOff x="5717840" y="404929"/>
            <a:chExt cx="775690" cy="104044"/>
          </a:xfrm>
        </p:grpSpPr>
        <p:sp>
          <p:nvSpPr>
            <p:cNvPr id="134" name="椭圆 133"/>
            <p:cNvSpPr>
              <a:spLocks noChangeAspect="1"/>
            </p:cNvSpPr>
            <p:nvPr/>
          </p:nvSpPr>
          <p:spPr>
            <a:xfrm>
              <a:off x="5717840" y="404930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椭圆 134"/>
            <p:cNvSpPr>
              <a:spLocks noChangeAspect="1"/>
            </p:cNvSpPr>
            <p:nvPr/>
          </p:nvSpPr>
          <p:spPr>
            <a:xfrm>
              <a:off x="5852166" y="404930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>
              <a:spLocks noChangeAspect="1"/>
            </p:cNvSpPr>
            <p:nvPr/>
          </p:nvSpPr>
          <p:spPr>
            <a:xfrm>
              <a:off x="5986492" y="404930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椭圆 136"/>
            <p:cNvSpPr>
              <a:spLocks noChangeAspect="1"/>
            </p:cNvSpPr>
            <p:nvPr/>
          </p:nvSpPr>
          <p:spPr>
            <a:xfrm>
              <a:off x="6120818" y="404930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椭圆 137"/>
            <p:cNvSpPr>
              <a:spLocks noChangeAspect="1"/>
            </p:cNvSpPr>
            <p:nvPr/>
          </p:nvSpPr>
          <p:spPr>
            <a:xfrm>
              <a:off x="6255144" y="404929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>
              <a:spLocks noChangeAspect="1"/>
            </p:cNvSpPr>
            <p:nvPr/>
          </p:nvSpPr>
          <p:spPr>
            <a:xfrm>
              <a:off x="6389470" y="404929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矩形 73"/>
          <p:cNvSpPr>
            <a:spLocks noChangeAspect="1"/>
          </p:cNvSpPr>
          <p:nvPr/>
        </p:nvSpPr>
        <p:spPr>
          <a:xfrm>
            <a:off x="6266705" y="2025631"/>
            <a:ext cx="2384174" cy="1572334"/>
          </a:xfrm>
          <a:prstGeom prst="rect">
            <a:avLst/>
          </a:prstGeom>
          <a:solidFill>
            <a:srgbClr val="A631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项目实施</a:t>
            </a:r>
          </a:p>
        </p:txBody>
      </p:sp>
      <p:sp>
        <p:nvSpPr>
          <p:cNvPr id="84" name="矩形 83"/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97" name="矩形 96"/>
          <p:cNvSpPr>
            <a:spLocks noChangeAspect="1"/>
          </p:cNvSpPr>
          <p:nvPr/>
        </p:nvSpPr>
        <p:spPr>
          <a:xfrm>
            <a:off x="3572754" y="2025631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sp>
        <p:nvSpPr>
          <p:cNvPr id="111" name="矩形 110"/>
          <p:cNvSpPr>
            <a:spLocks noChangeAspect="1"/>
          </p:cNvSpPr>
          <p:nvPr/>
        </p:nvSpPr>
        <p:spPr>
          <a:xfrm>
            <a:off x="8960654" y="2025631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extLst>
      <p:ext uri="{BB962C8B-B14F-4D97-AF65-F5344CB8AC3E}">
        <p14:creationId xmlns:p14="http://schemas.microsoft.com/office/powerpoint/2010/main" val="5013717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24" dur="1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33333E-6 L 2.08333E-6 -0.50417 " pathEditMode="relative" rAng="0" ptsTypes="AA">
                                      <p:cBhvr>
                                        <p:cTn id="29" dur="175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35" dur="125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40" dur="15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45" dur="175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51" dur="125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56" dur="1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81481E-6 L -2.29167E-6 -0.50416 " pathEditMode="relative" rAng="0" ptsTypes="AA">
                                      <p:cBhvr>
                                        <p:cTn id="61" dur="175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67" dur="125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72" dur="1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77" dur="175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22" grpId="0" animBg="1"/>
      <p:bldP spid="122" grpId="1" animBg="1"/>
      <p:bldP spid="123" grpId="0"/>
      <p:bldP spid="123" grpId="1"/>
      <p:bldP spid="125" grpId="0" animBg="1"/>
      <p:bldP spid="125" grpId="1" animBg="1"/>
      <p:bldP spid="126" grpId="0"/>
      <p:bldP spid="126" grpId="1"/>
      <p:bldP spid="128" grpId="0" animBg="1"/>
      <p:bldP spid="128" grpId="1" animBg="1"/>
      <p:bldP spid="129" grpId="0"/>
      <p:bldP spid="129" grpId="1"/>
      <p:bldP spid="131" grpId="0" animBg="1"/>
      <p:bldP spid="131" grpId="1" animBg="1"/>
      <p:bldP spid="132" grpId="0"/>
      <p:bldP spid="132" grpId="1"/>
      <p:bldP spid="74" grpId="0" animBg="1"/>
      <p:bldP spid="74" grpId="1" animBg="1"/>
      <p:bldP spid="84" grpId="0" animBg="1"/>
      <p:bldP spid="84" grpId="1" animBg="1"/>
      <p:bldP spid="97" grpId="0" animBg="1"/>
      <p:bldP spid="97" grpId="1" animBg="1"/>
      <p:bldP spid="111" grpId="0" animBg="1"/>
      <p:bldP spid="11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="" xmlns:a16="http://schemas.microsoft.com/office/drawing/2014/main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="" xmlns:a16="http://schemas.microsoft.com/office/drawing/2014/main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="" xmlns:a16="http://schemas.microsoft.com/office/drawing/2014/main" id="{B8A06AB5-027E-4F1C-A573-33AE60EA8F16}"/>
              </a:ext>
            </a:extLst>
          </p:cNvPr>
          <p:cNvSpPr/>
          <p:nvPr/>
        </p:nvSpPr>
        <p:spPr>
          <a:xfrm>
            <a:off x="1344771" y="692150"/>
            <a:ext cx="916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="" xmlns:a16="http://schemas.microsoft.com/office/drawing/2014/main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="" xmlns:a16="http://schemas.microsoft.com/office/drawing/2014/main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="" xmlns:a16="http://schemas.microsoft.com/office/drawing/2014/main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="" xmlns:a16="http://schemas.microsoft.com/office/drawing/2014/main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="" xmlns:a16="http://schemas.microsoft.com/office/drawing/2014/main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="" xmlns:a16="http://schemas.microsoft.com/office/drawing/2014/main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="" xmlns:a16="http://schemas.microsoft.com/office/drawing/2014/main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="" xmlns:a16="http://schemas.microsoft.com/office/drawing/2014/main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="" xmlns:a16="http://schemas.microsoft.com/office/drawing/2014/main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="" xmlns:a16="http://schemas.microsoft.com/office/drawing/2014/main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="" xmlns:a16="http://schemas.microsoft.com/office/drawing/2014/main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="" xmlns:a16="http://schemas.microsoft.com/office/drawing/2014/main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="" xmlns:a16="http://schemas.microsoft.com/office/drawing/2014/main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="" xmlns:a16="http://schemas.microsoft.com/office/drawing/2014/main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="" xmlns:a16="http://schemas.microsoft.com/office/drawing/2014/main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="" xmlns:a16="http://schemas.microsoft.com/office/drawing/2014/main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="" xmlns:a16="http://schemas.microsoft.com/office/drawing/2014/main" id="{3C46CB8E-C538-4D18-B6A9-F1B43DEAF894}"/>
              </a:ext>
            </a:extLst>
          </p:cNvPr>
          <p:cNvGrpSpPr/>
          <p:nvPr/>
        </p:nvGrpSpPr>
        <p:grpSpPr>
          <a:xfrm>
            <a:off x="1346567" y="2506548"/>
            <a:ext cx="2598976" cy="1816643"/>
            <a:chOff x="1574666" y="919053"/>
            <a:chExt cx="1949232" cy="1362482"/>
          </a:xfrm>
        </p:grpSpPr>
        <p:sp>
          <p:nvSpPr>
            <p:cNvPr id="143" name="Freeform: Shape 55">
              <a:extLst>
                <a:ext uri="{FF2B5EF4-FFF2-40B4-BE49-F238E27FC236}">
                  <a16:creationId xmlns="" xmlns:a16="http://schemas.microsoft.com/office/drawing/2014/main" id="{2A537BBD-FE58-4E10-B669-41EBCA005059}"/>
                </a:ext>
              </a:extLst>
            </p:cNvPr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2A465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44" name="Group 56">
              <a:extLst>
                <a:ext uri="{FF2B5EF4-FFF2-40B4-BE49-F238E27FC236}">
                  <a16:creationId xmlns="" xmlns:a16="http://schemas.microsoft.com/office/drawing/2014/main" id="{EB1A1500-9679-4270-B603-A56EAE8A92BB}"/>
                </a:ext>
              </a:extLst>
            </p:cNvPr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148" name="Freeform: Shape 85">
                <a:extLst>
                  <a:ext uri="{FF2B5EF4-FFF2-40B4-BE49-F238E27FC236}">
                    <a16:creationId xmlns="" xmlns:a16="http://schemas.microsoft.com/office/drawing/2014/main" id="{14AA1A95-8D63-4C45-B75B-F7943E24A102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49" name="Freeform: Shape 86">
                <a:extLst>
                  <a:ext uri="{FF2B5EF4-FFF2-40B4-BE49-F238E27FC236}">
                    <a16:creationId xmlns="" xmlns:a16="http://schemas.microsoft.com/office/drawing/2014/main" id="{32C4CB22-3791-4071-93D3-8948798EF1E7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45" name="TextBox 71">
              <a:extLst>
                <a:ext uri="{FF2B5EF4-FFF2-40B4-BE49-F238E27FC236}">
                  <a16:creationId xmlns="" xmlns:a16="http://schemas.microsoft.com/office/drawing/2014/main" id="{4264D531-E4C5-4FE1-A12E-6300060E4161}"/>
                </a:ext>
              </a:extLst>
            </p:cNvPr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安装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Active Directory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域服务</a:t>
              </a:r>
            </a:p>
          </p:txBody>
        </p:sp>
        <p:sp>
          <p:nvSpPr>
            <p:cNvPr id="146" name="Rectangle 72">
              <a:extLst>
                <a:ext uri="{FF2B5EF4-FFF2-40B4-BE49-F238E27FC236}">
                  <a16:creationId xmlns="" xmlns:a16="http://schemas.microsoft.com/office/drawing/2014/main" id="{37B5A094-F5D0-4850-89F3-A6BE9F353179}"/>
                </a:ext>
              </a:extLst>
            </p:cNvPr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安装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AD DS</a:t>
              </a:r>
              <a:endParaRPr lang="zh-CN" altLang="en-US" sz="2400" b="1" dirty="0">
                <a:solidFill>
                  <a:srgbClr val="FFFFFF"/>
                </a:solidFill>
                <a:latin typeface="微软雅黑"/>
                <a:cs typeface="+mn-ea"/>
                <a:sym typeface="+mn-lt"/>
              </a:endParaRPr>
            </a:p>
          </p:txBody>
        </p:sp>
        <p:sp>
          <p:nvSpPr>
            <p:cNvPr id="147" name="Freeform: Shape 76">
              <a:extLst>
                <a:ext uri="{FF2B5EF4-FFF2-40B4-BE49-F238E27FC236}">
                  <a16:creationId xmlns="" xmlns:a16="http://schemas.microsoft.com/office/drawing/2014/main" id="{AF8F3E0D-2B9A-452C-B7C4-668700E07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="" xmlns:a16="http://schemas.microsoft.com/office/drawing/2014/main" id="{2D7AE86E-E531-4284-8BC4-47B4C4FB8B98}"/>
              </a:ext>
            </a:extLst>
          </p:cNvPr>
          <p:cNvGrpSpPr/>
          <p:nvPr/>
        </p:nvGrpSpPr>
        <p:grpSpPr>
          <a:xfrm>
            <a:off x="8433472" y="2559802"/>
            <a:ext cx="2598976" cy="1816643"/>
            <a:chOff x="5162689" y="2853943"/>
            <a:chExt cx="1949232" cy="1362482"/>
          </a:xfrm>
        </p:grpSpPr>
        <p:sp>
          <p:nvSpPr>
            <p:cNvPr id="151" name="Freeform: Shape 61">
              <a:extLst>
                <a:ext uri="{FF2B5EF4-FFF2-40B4-BE49-F238E27FC236}">
                  <a16:creationId xmlns="" xmlns:a16="http://schemas.microsoft.com/office/drawing/2014/main" id="{0EC1299C-9506-47A5-9BBC-57863DC2E1F1}"/>
                </a:ext>
              </a:extLst>
            </p:cNvPr>
            <p:cNvSpPr/>
            <p:nvPr/>
          </p:nvSpPr>
          <p:spPr>
            <a:xfrm>
              <a:off x="5162690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52" name="Group 62">
              <a:extLst>
                <a:ext uri="{FF2B5EF4-FFF2-40B4-BE49-F238E27FC236}">
                  <a16:creationId xmlns="" xmlns:a16="http://schemas.microsoft.com/office/drawing/2014/main" id="{A6D112F9-3909-4AD7-9BA9-9A98DD2A9591}"/>
                </a:ext>
              </a:extLst>
            </p:cNvPr>
            <p:cNvGrpSpPr/>
            <p:nvPr/>
          </p:nvGrpSpPr>
          <p:grpSpPr>
            <a:xfrm>
              <a:off x="5162690" y="3019743"/>
              <a:ext cx="1949231" cy="1196682"/>
              <a:chOff x="4131798" y="2120910"/>
              <a:chExt cx="5867141" cy="4109008"/>
            </a:xfrm>
            <a:solidFill>
              <a:schemeClr val="accent4"/>
            </a:solidFill>
          </p:grpSpPr>
          <p:sp>
            <p:nvSpPr>
              <p:cNvPr id="156" name="Freeform: Shape 79">
                <a:extLst>
                  <a:ext uri="{FF2B5EF4-FFF2-40B4-BE49-F238E27FC236}">
                    <a16:creationId xmlns="" xmlns:a16="http://schemas.microsoft.com/office/drawing/2014/main" id="{F3653A99-79B0-40C4-9C24-3AF5C8F61A25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57" name="Freeform: Shape 80">
                <a:extLst>
                  <a:ext uri="{FF2B5EF4-FFF2-40B4-BE49-F238E27FC236}">
                    <a16:creationId xmlns="" xmlns:a16="http://schemas.microsoft.com/office/drawing/2014/main" id="{255B43DB-B92E-4D9B-ADD0-4D9226055AFF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53" name="TextBox 69">
              <a:extLst>
                <a:ext uri="{FF2B5EF4-FFF2-40B4-BE49-F238E27FC236}">
                  <a16:creationId xmlns="" xmlns:a16="http://schemas.microsoft.com/office/drawing/2014/main" id="{6CE5C6C8-66E6-4AA1-9A6E-76560693C398}"/>
                </a:ext>
              </a:extLst>
            </p:cNvPr>
            <p:cNvSpPr txBox="1"/>
            <p:nvPr/>
          </p:nvSpPr>
          <p:spPr>
            <a:xfrm>
              <a:off x="5162689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验证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Active Directory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域服务的安装</a:t>
              </a:r>
            </a:p>
          </p:txBody>
        </p:sp>
        <p:sp>
          <p:nvSpPr>
            <p:cNvPr id="154" name="Rectangle 70">
              <a:extLst>
                <a:ext uri="{FF2B5EF4-FFF2-40B4-BE49-F238E27FC236}">
                  <a16:creationId xmlns="" xmlns:a16="http://schemas.microsoft.com/office/drawing/2014/main" id="{7075E0DE-07BB-4994-9D0F-B5B696744CC7}"/>
                </a:ext>
              </a:extLst>
            </p:cNvPr>
            <p:cNvSpPr/>
            <p:nvPr/>
          </p:nvSpPr>
          <p:spPr>
            <a:xfrm>
              <a:off x="5368326" y="3534337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验证结果</a:t>
              </a:r>
            </a:p>
          </p:txBody>
        </p:sp>
        <p:sp>
          <p:nvSpPr>
            <p:cNvPr id="155" name="Freeform: Shape 77">
              <a:extLst>
                <a:ext uri="{FF2B5EF4-FFF2-40B4-BE49-F238E27FC236}">
                  <a16:creationId xmlns="" xmlns:a16="http://schemas.microsoft.com/office/drawing/2014/main" id="{321327E4-180C-45BF-8BA6-2A86D135C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205" y="3158031"/>
              <a:ext cx="205380" cy="32252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="" xmlns:a16="http://schemas.microsoft.com/office/drawing/2014/main" id="{D99C5AA4-D411-49DC-BC7A-BBA8B2CF0500}"/>
              </a:ext>
            </a:extLst>
          </p:cNvPr>
          <p:cNvGrpSpPr/>
          <p:nvPr/>
        </p:nvGrpSpPr>
        <p:grpSpPr>
          <a:xfrm>
            <a:off x="4981459" y="2509161"/>
            <a:ext cx="2598976" cy="1816643"/>
            <a:chOff x="5162689" y="919053"/>
            <a:chExt cx="1949232" cy="1362482"/>
          </a:xfrm>
        </p:grpSpPr>
        <p:sp>
          <p:nvSpPr>
            <p:cNvPr id="159" name="Freeform: Shape 57">
              <a:extLst>
                <a:ext uri="{FF2B5EF4-FFF2-40B4-BE49-F238E27FC236}">
                  <a16:creationId xmlns="" xmlns:a16="http://schemas.microsoft.com/office/drawing/2014/main" id="{0637B5FA-C209-4BF6-8645-4F4B5FB14798}"/>
                </a:ext>
              </a:extLst>
            </p:cNvPr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60" name="Group 58">
              <a:extLst>
                <a:ext uri="{FF2B5EF4-FFF2-40B4-BE49-F238E27FC236}">
                  <a16:creationId xmlns="" xmlns:a16="http://schemas.microsoft.com/office/drawing/2014/main" id="{B98D0E0F-0058-40A5-8845-6120BFB4F2A9}"/>
                </a:ext>
              </a:extLst>
            </p:cNvPr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164" name="Freeform: Shape 83">
                <a:extLst>
                  <a:ext uri="{FF2B5EF4-FFF2-40B4-BE49-F238E27FC236}">
                    <a16:creationId xmlns="" xmlns:a16="http://schemas.microsoft.com/office/drawing/2014/main" id="{559A2A12-D551-4721-9352-425B64110EC1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65" name="Freeform: Shape 84">
                <a:extLst>
                  <a:ext uri="{FF2B5EF4-FFF2-40B4-BE49-F238E27FC236}">
                    <a16:creationId xmlns="" xmlns:a16="http://schemas.microsoft.com/office/drawing/2014/main" id="{E3A981DE-A0A8-4932-B711-F81B1792A7FF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61" name="TextBox 73">
              <a:extLst>
                <a:ext uri="{FF2B5EF4-FFF2-40B4-BE49-F238E27FC236}">
                  <a16:creationId xmlns="" xmlns:a16="http://schemas.microsoft.com/office/drawing/2014/main" id="{A11C8073-CC14-42F0-AADE-B5FCA89A2813}"/>
                </a:ext>
              </a:extLst>
            </p:cNvPr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提升服务器为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DC</a:t>
              </a:r>
              <a:endParaRPr lang="zh-CN" altLang="en-US" sz="1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62" name="Rectangle 74">
              <a:extLst>
                <a:ext uri="{FF2B5EF4-FFF2-40B4-BE49-F238E27FC236}">
                  <a16:creationId xmlns="" xmlns:a16="http://schemas.microsoft.com/office/drawing/2014/main" id="{03050D56-9B2A-42E6-A132-B7C3E1CAD1CC}"/>
                </a:ext>
              </a:extLst>
            </p:cNvPr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安装活动目录</a:t>
              </a:r>
            </a:p>
          </p:txBody>
        </p:sp>
        <p:sp>
          <p:nvSpPr>
            <p:cNvPr id="163" name="Freeform: Shape 78">
              <a:extLst>
                <a:ext uri="{FF2B5EF4-FFF2-40B4-BE49-F238E27FC236}">
                  <a16:creationId xmlns="" xmlns:a16="http://schemas.microsoft.com/office/drawing/2014/main" id="{52FF0EAC-ACB2-4670-B014-0CC641749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67" name="文本框 166">
            <a:extLst>
              <a:ext uri="{FF2B5EF4-FFF2-40B4-BE49-F238E27FC236}">
                <a16:creationId xmlns="" xmlns:a16="http://schemas.microsoft.com/office/drawing/2014/main" id="{84EA349C-6B16-4694-9D44-88BC8B896BF8}"/>
              </a:ext>
            </a:extLst>
          </p:cNvPr>
          <p:cNvSpPr txBox="1"/>
          <p:nvPr/>
        </p:nvSpPr>
        <p:spPr>
          <a:xfrm>
            <a:off x="8614033" y="2551940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03</a:t>
            </a:r>
          </a:p>
        </p:txBody>
      </p:sp>
      <p:sp>
        <p:nvSpPr>
          <p:cNvPr id="168" name="文本框 167">
            <a:extLst>
              <a:ext uri="{FF2B5EF4-FFF2-40B4-BE49-F238E27FC236}">
                <a16:creationId xmlns="" xmlns:a16="http://schemas.microsoft.com/office/drawing/2014/main" id="{23872464-C024-4103-9E07-11A50CE2BC37}"/>
              </a:ext>
            </a:extLst>
          </p:cNvPr>
          <p:cNvSpPr txBox="1"/>
          <p:nvPr/>
        </p:nvSpPr>
        <p:spPr>
          <a:xfrm>
            <a:off x="1531352" y="2510534"/>
            <a:ext cx="89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n-ea"/>
              </a:rPr>
              <a:t>01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="" xmlns:a16="http://schemas.microsoft.com/office/drawing/2014/main" id="{2980D8C5-00DD-45E3-8989-37ABA0245E1E}"/>
              </a:ext>
            </a:extLst>
          </p:cNvPr>
          <p:cNvSpPr txBox="1"/>
          <p:nvPr/>
        </p:nvSpPr>
        <p:spPr>
          <a:xfrm>
            <a:off x="5160205" y="2513146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02</a:t>
            </a:r>
          </a:p>
        </p:txBody>
      </p:sp>
      <p:sp>
        <p:nvSpPr>
          <p:cNvPr id="71" name="Arrow: Chevron 63">
            <a:extLst>
              <a:ext uri="{FF2B5EF4-FFF2-40B4-BE49-F238E27FC236}">
                <a16:creationId xmlns="" xmlns:a16="http://schemas.microsoft.com/office/drawing/2014/main" id="{9DD68094-84B2-4D3E-9386-A91A9080BDFC}"/>
              </a:ext>
            </a:extLst>
          </p:cNvPr>
          <p:cNvSpPr/>
          <p:nvPr/>
        </p:nvSpPr>
        <p:spPr>
          <a:xfrm>
            <a:off x="4265499" y="3394401"/>
            <a:ext cx="385913" cy="385912"/>
          </a:xfrm>
          <a:prstGeom prst="chevron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sz="2400" dirty="0">
              <a:solidFill>
                <a:srgbClr val="FFFFFF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72" name="Arrow: Chevron 63">
            <a:extLst>
              <a:ext uri="{FF2B5EF4-FFF2-40B4-BE49-F238E27FC236}">
                <a16:creationId xmlns="" xmlns:a16="http://schemas.microsoft.com/office/drawing/2014/main" id="{91000D24-1FC2-4EDB-94FC-49AB53492B5F}"/>
              </a:ext>
            </a:extLst>
          </p:cNvPr>
          <p:cNvSpPr/>
          <p:nvPr/>
        </p:nvSpPr>
        <p:spPr>
          <a:xfrm>
            <a:off x="7843131" y="3347069"/>
            <a:ext cx="385913" cy="385912"/>
          </a:xfrm>
          <a:prstGeom prst="chevron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sz="2400" dirty="0">
              <a:solidFill>
                <a:srgbClr val="FFFFFF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567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/>
      <p:bldP spid="168" grpId="0"/>
      <p:bldP spid="1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="" xmlns:a16="http://schemas.microsoft.com/office/drawing/2014/main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="" xmlns:a16="http://schemas.microsoft.com/office/drawing/2014/main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="" xmlns:a16="http://schemas.microsoft.com/office/drawing/2014/main" id="{B8A06AB5-027E-4F1C-A573-33AE60EA8F16}"/>
              </a:ext>
            </a:extLst>
          </p:cNvPr>
          <p:cNvSpPr/>
          <p:nvPr/>
        </p:nvSpPr>
        <p:spPr>
          <a:xfrm>
            <a:off x="1344771" y="692150"/>
            <a:ext cx="916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="" xmlns:a16="http://schemas.microsoft.com/office/drawing/2014/main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="" xmlns:a16="http://schemas.microsoft.com/office/drawing/2014/main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="" xmlns:a16="http://schemas.microsoft.com/office/drawing/2014/main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="" xmlns:a16="http://schemas.microsoft.com/office/drawing/2014/main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="" xmlns:a16="http://schemas.microsoft.com/office/drawing/2014/main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="" xmlns:a16="http://schemas.microsoft.com/office/drawing/2014/main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="" xmlns:a16="http://schemas.microsoft.com/office/drawing/2014/main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="" xmlns:a16="http://schemas.microsoft.com/office/drawing/2014/main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="" xmlns:a16="http://schemas.microsoft.com/office/drawing/2014/main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="" xmlns:a16="http://schemas.microsoft.com/office/drawing/2014/main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="" xmlns:a16="http://schemas.microsoft.com/office/drawing/2014/main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="" xmlns:a16="http://schemas.microsoft.com/office/drawing/2014/main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="" xmlns:a16="http://schemas.microsoft.com/office/drawing/2014/main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="" xmlns:a16="http://schemas.microsoft.com/office/drawing/2014/main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="" xmlns:a16="http://schemas.microsoft.com/office/drawing/2014/main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="" xmlns:a16="http://schemas.microsoft.com/office/drawing/2014/main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027" name="图片 870">
            <a:extLst>
              <a:ext uri="{FF2B5EF4-FFF2-40B4-BE49-F238E27FC236}">
                <a16:creationId xmlns="" xmlns:a16="http://schemas.microsoft.com/office/drawing/2014/main" id="{9A3434A0-5240-45B9-9366-F35FE427D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502" y="2401599"/>
            <a:ext cx="4625178" cy="326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15CD6B4-26FE-4FEF-9E72-55D88F7FD793}"/>
              </a:ext>
            </a:extLst>
          </p:cNvPr>
          <p:cNvSpPr/>
          <p:nvPr/>
        </p:nvSpPr>
        <p:spPr>
          <a:xfrm>
            <a:off x="1944407" y="5662418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“添加角色和功能向导”界面</a:t>
            </a:r>
            <a:endParaRPr lang="zh-CN" altLang="en-US" dirty="0"/>
          </a:p>
        </p:txBody>
      </p:sp>
      <p:pic>
        <p:nvPicPr>
          <p:cNvPr id="1028" name="图片 869">
            <a:extLst>
              <a:ext uri="{FF2B5EF4-FFF2-40B4-BE49-F238E27FC236}">
                <a16:creationId xmlns="" xmlns:a16="http://schemas.microsoft.com/office/drawing/2014/main" id="{D11926F0-D9E8-402C-A824-5AB6B70AC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413" y="2401598"/>
            <a:ext cx="4578733" cy="326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FC13A22-F196-4344-ACB3-C1D61320AB99}"/>
              </a:ext>
            </a:extLst>
          </p:cNvPr>
          <p:cNvSpPr/>
          <p:nvPr/>
        </p:nvSpPr>
        <p:spPr>
          <a:xfrm>
            <a:off x="7938953" y="566241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选择服务器角色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85EE6CD-40EA-431E-AF5B-B0CE21924EE5}"/>
              </a:ext>
            </a:extLst>
          </p:cNvPr>
          <p:cNvSpPr/>
          <p:nvPr/>
        </p:nvSpPr>
        <p:spPr>
          <a:xfrm>
            <a:off x="449686" y="1560093"/>
            <a:ext cx="7849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．安装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Active Directory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域服务</a:t>
            </a:r>
          </a:p>
        </p:txBody>
      </p:sp>
    </p:spTree>
    <p:extLst>
      <p:ext uri="{BB962C8B-B14F-4D97-AF65-F5344CB8AC3E}">
        <p14:creationId xmlns:p14="http://schemas.microsoft.com/office/powerpoint/2010/main" val="13657627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="" xmlns:a16="http://schemas.microsoft.com/office/drawing/2014/main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="" xmlns:a16="http://schemas.microsoft.com/office/drawing/2014/main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="" xmlns:a16="http://schemas.microsoft.com/office/drawing/2014/main" id="{B8A06AB5-027E-4F1C-A573-33AE60EA8F16}"/>
              </a:ext>
            </a:extLst>
          </p:cNvPr>
          <p:cNvSpPr/>
          <p:nvPr/>
        </p:nvSpPr>
        <p:spPr>
          <a:xfrm>
            <a:off x="1344771" y="692150"/>
            <a:ext cx="916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="" xmlns:a16="http://schemas.microsoft.com/office/drawing/2014/main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="" xmlns:a16="http://schemas.microsoft.com/office/drawing/2014/main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="" xmlns:a16="http://schemas.microsoft.com/office/drawing/2014/main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="" xmlns:a16="http://schemas.microsoft.com/office/drawing/2014/main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="" xmlns:a16="http://schemas.microsoft.com/office/drawing/2014/main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="" xmlns:a16="http://schemas.microsoft.com/office/drawing/2014/main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="" xmlns:a16="http://schemas.microsoft.com/office/drawing/2014/main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="" xmlns:a16="http://schemas.microsoft.com/office/drawing/2014/main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="" xmlns:a16="http://schemas.microsoft.com/office/drawing/2014/main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="" xmlns:a16="http://schemas.microsoft.com/office/drawing/2014/main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="" xmlns:a16="http://schemas.microsoft.com/office/drawing/2014/main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="" xmlns:a16="http://schemas.microsoft.com/office/drawing/2014/main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="" xmlns:a16="http://schemas.microsoft.com/office/drawing/2014/main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="" xmlns:a16="http://schemas.microsoft.com/office/drawing/2014/main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="" xmlns:a16="http://schemas.microsoft.com/office/drawing/2014/main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="" xmlns:a16="http://schemas.microsoft.com/office/drawing/2014/main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050" name="图片 868">
            <a:extLst>
              <a:ext uri="{FF2B5EF4-FFF2-40B4-BE49-F238E27FC236}">
                <a16:creationId xmlns="" xmlns:a16="http://schemas.microsoft.com/office/drawing/2014/main" id="{041F01CE-C625-4985-B943-0C909BE57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17" y="2308043"/>
            <a:ext cx="4993215" cy="351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ABF8D44-A5CF-446F-9326-4AFA54FEFE4A}"/>
              </a:ext>
            </a:extLst>
          </p:cNvPr>
          <p:cNvSpPr/>
          <p:nvPr/>
        </p:nvSpPr>
        <p:spPr>
          <a:xfrm>
            <a:off x="2008899" y="5915337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“确认安装所选内容”窗口</a:t>
            </a:r>
            <a:endParaRPr lang="zh-CN" altLang="en-US" dirty="0"/>
          </a:p>
        </p:txBody>
      </p:sp>
      <p:pic>
        <p:nvPicPr>
          <p:cNvPr id="2051" name="图片 867">
            <a:extLst>
              <a:ext uri="{FF2B5EF4-FFF2-40B4-BE49-F238E27FC236}">
                <a16:creationId xmlns="" xmlns:a16="http://schemas.microsoft.com/office/drawing/2014/main" id="{20E876D9-D1A7-403F-BBAE-92C9A17BF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204" y="2308043"/>
            <a:ext cx="4966599" cy="351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D681505-9DDD-4201-BD83-1AA8848908BE}"/>
              </a:ext>
            </a:extLst>
          </p:cNvPr>
          <p:cNvSpPr/>
          <p:nvPr/>
        </p:nvSpPr>
        <p:spPr>
          <a:xfrm>
            <a:off x="6858938" y="5915337"/>
            <a:ext cx="3567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0" dirty="0">
                <a:latin typeface="方正兰亭刊黑_GBK"/>
                <a:cs typeface="Times New Roman" panose="02020603050405020304" pitchFamily="18" charset="0"/>
              </a:rPr>
              <a:t>Active Directory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域服务安装成功</a:t>
            </a:r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39FA2026-02D6-43CF-9857-BE11699C7B2F}"/>
              </a:ext>
            </a:extLst>
          </p:cNvPr>
          <p:cNvSpPr/>
          <p:nvPr/>
        </p:nvSpPr>
        <p:spPr>
          <a:xfrm>
            <a:off x="449686" y="1560093"/>
            <a:ext cx="7849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．安装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Active Directory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域服务</a:t>
            </a:r>
          </a:p>
        </p:txBody>
      </p:sp>
    </p:spTree>
    <p:extLst>
      <p:ext uri="{BB962C8B-B14F-4D97-AF65-F5344CB8AC3E}">
        <p14:creationId xmlns:p14="http://schemas.microsoft.com/office/powerpoint/2010/main" val="33417574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="" xmlns:a16="http://schemas.microsoft.com/office/drawing/2014/main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="" xmlns:a16="http://schemas.microsoft.com/office/drawing/2014/main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="" xmlns:a16="http://schemas.microsoft.com/office/drawing/2014/main" id="{B8A06AB5-027E-4F1C-A573-33AE60EA8F16}"/>
              </a:ext>
            </a:extLst>
          </p:cNvPr>
          <p:cNvSpPr/>
          <p:nvPr/>
        </p:nvSpPr>
        <p:spPr>
          <a:xfrm>
            <a:off x="1344771" y="692150"/>
            <a:ext cx="916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="" xmlns:a16="http://schemas.microsoft.com/office/drawing/2014/main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="" xmlns:a16="http://schemas.microsoft.com/office/drawing/2014/main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="" xmlns:a16="http://schemas.microsoft.com/office/drawing/2014/main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="" xmlns:a16="http://schemas.microsoft.com/office/drawing/2014/main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="" xmlns:a16="http://schemas.microsoft.com/office/drawing/2014/main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="" xmlns:a16="http://schemas.microsoft.com/office/drawing/2014/main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="" xmlns:a16="http://schemas.microsoft.com/office/drawing/2014/main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="" xmlns:a16="http://schemas.microsoft.com/office/drawing/2014/main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="" xmlns:a16="http://schemas.microsoft.com/office/drawing/2014/main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="" xmlns:a16="http://schemas.microsoft.com/office/drawing/2014/main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="" xmlns:a16="http://schemas.microsoft.com/office/drawing/2014/main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="" xmlns:a16="http://schemas.microsoft.com/office/drawing/2014/main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="" xmlns:a16="http://schemas.microsoft.com/office/drawing/2014/main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="" xmlns:a16="http://schemas.microsoft.com/office/drawing/2014/main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="" xmlns:a16="http://schemas.microsoft.com/office/drawing/2014/main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="" xmlns:a16="http://schemas.microsoft.com/office/drawing/2014/main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BF11B59F-A038-4BA8-92D4-780228B79F2A}"/>
              </a:ext>
            </a:extLst>
          </p:cNvPr>
          <p:cNvSpPr/>
          <p:nvPr/>
        </p:nvSpPr>
        <p:spPr>
          <a:xfrm>
            <a:off x="449686" y="1560093"/>
            <a:ext cx="4265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．安装活动目录</a:t>
            </a:r>
          </a:p>
        </p:txBody>
      </p:sp>
      <p:pic>
        <p:nvPicPr>
          <p:cNvPr id="3074" name="图片 866">
            <a:extLst>
              <a:ext uri="{FF2B5EF4-FFF2-40B4-BE49-F238E27FC236}">
                <a16:creationId xmlns="" xmlns:a16="http://schemas.microsoft.com/office/drawing/2014/main" id="{B3C8A96F-23C5-486E-AD1C-AF09A8803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377" y="2357974"/>
            <a:ext cx="7484297" cy="25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0EC8A58-E1E5-4796-AC8C-DB0279C49B25}"/>
              </a:ext>
            </a:extLst>
          </p:cNvPr>
          <p:cNvSpPr/>
          <p:nvPr/>
        </p:nvSpPr>
        <p:spPr>
          <a:xfrm>
            <a:off x="4448737" y="5008432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将此服务器提升为域控制器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00141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3">
            <a:extLst>
              <a:ext uri="{FF2B5EF4-FFF2-40B4-BE49-F238E27FC236}">
                <a16:creationId xmlns="" xmlns:a16="http://schemas.microsoft.com/office/drawing/2014/main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="" xmlns:a16="http://schemas.microsoft.com/office/drawing/2014/main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="" xmlns:a16="http://schemas.microsoft.com/office/drawing/2014/main" id="{B8A06AB5-027E-4F1C-A573-33AE60EA8F16}"/>
              </a:ext>
            </a:extLst>
          </p:cNvPr>
          <p:cNvSpPr/>
          <p:nvPr/>
        </p:nvSpPr>
        <p:spPr>
          <a:xfrm>
            <a:off x="1344771" y="692150"/>
            <a:ext cx="916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="" xmlns:a16="http://schemas.microsoft.com/office/drawing/2014/main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="" xmlns:a16="http://schemas.microsoft.com/office/drawing/2014/main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="" xmlns:a16="http://schemas.microsoft.com/office/drawing/2014/main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="" xmlns:a16="http://schemas.microsoft.com/office/drawing/2014/main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="" xmlns:a16="http://schemas.microsoft.com/office/drawing/2014/main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="" xmlns:a16="http://schemas.microsoft.com/office/drawing/2014/main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="" xmlns:a16="http://schemas.microsoft.com/office/drawing/2014/main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="" xmlns:a16="http://schemas.microsoft.com/office/drawing/2014/main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="" xmlns:a16="http://schemas.microsoft.com/office/drawing/2014/main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="" xmlns:a16="http://schemas.microsoft.com/office/drawing/2014/main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="" xmlns:a16="http://schemas.microsoft.com/office/drawing/2014/main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="" xmlns:a16="http://schemas.microsoft.com/office/drawing/2014/main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="" xmlns:a16="http://schemas.microsoft.com/office/drawing/2014/main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="" xmlns:a16="http://schemas.microsoft.com/office/drawing/2014/main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="" xmlns:a16="http://schemas.microsoft.com/office/drawing/2014/main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="" xmlns:a16="http://schemas.microsoft.com/office/drawing/2014/main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BF11B59F-A038-4BA8-92D4-780228B79F2A}"/>
              </a:ext>
            </a:extLst>
          </p:cNvPr>
          <p:cNvSpPr/>
          <p:nvPr/>
        </p:nvSpPr>
        <p:spPr>
          <a:xfrm>
            <a:off x="449686" y="1560093"/>
            <a:ext cx="4265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．安装活动目录</a:t>
            </a:r>
          </a:p>
        </p:txBody>
      </p:sp>
      <p:pic>
        <p:nvPicPr>
          <p:cNvPr id="4098" name="图片 865">
            <a:extLst>
              <a:ext uri="{FF2B5EF4-FFF2-40B4-BE49-F238E27FC236}">
                <a16:creationId xmlns="" xmlns:a16="http://schemas.microsoft.com/office/drawing/2014/main" id="{12EE405F-FF21-4439-8893-C0BE5EC4E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473" y="2428036"/>
            <a:ext cx="5020797" cy="362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755FBA7-66A3-42DC-83F2-788B1CADBDD9}"/>
              </a:ext>
            </a:extLst>
          </p:cNvPr>
          <p:cNvSpPr/>
          <p:nvPr/>
        </p:nvSpPr>
        <p:spPr>
          <a:xfrm>
            <a:off x="3187784" y="609138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部署配置</a:t>
            </a:r>
            <a:endParaRPr lang="zh-CN" altLang="en-US" dirty="0"/>
          </a:p>
        </p:txBody>
      </p:sp>
      <p:pic>
        <p:nvPicPr>
          <p:cNvPr id="4099" name="Picture 3">
            <a:extLst>
              <a:ext uri="{FF2B5EF4-FFF2-40B4-BE49-F238E27FC236}">
                <a16:creationId xmlns="" xmlns:a16="http://schemas.microsoft.com/office/drawing/2014/main" id="{53DF76BF-66F1-4116-9CE3-85795F92B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217" y="2428036"/>
            <a:ext cx="4889074" cy="362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9E12E96-105D-49C0-AC58-FD11EA1D5578}"/>
              </a:ext>
            </a:extLst>
          </p:cNvPr>
          <p:cNvSpPr/>
          <p:nvPr/>
        </p:nvSpPr>
        <p:spPr>
          <a:xfrm>
            <a:off x="7576010" y="6091382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设置林功能级别和域功能级别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35951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61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B7988B61-92FE-4172-A143-2F42064ECA3E}"/>
              </a:ext>
            </a:extLst>
          </p:cNvPr>
          <p:cNvSpPr/>
          <p:nvPr/>
        </p:nvSpPr>
        <p:spPr>
          <a:xfrm>
            <a:off x="449686" y="1560093"/>
            <a:ext cx="4265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．安装活动目录</a:t>
            </a:r>
          </a:p>
        </p:txBody>
      </p:sp>
      <p:pic>
        <p:nvPicPr>
          <p:cNvPr id="5123" name="图片 863">
            <a:extLst>
              <a:ext uri="{FF2B5EF4-FFF2-40B4-BE49-F238E27FC236}">
                <a16:creationId xmlns="" xmlns:a16="http://schemas.microsoft.com/office/drawing/2014/main" id="{67DB164D-1823-450B-8A39-E3BE99861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208" y="2206424"/>
            <a:ext cx="4265911" cy="316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862">
            <a:extLst>
              <a:ext uri="{FF2B5EF4-FFF2-40B4-BE49-F238E27FC236}">
                <a16:creationId xmlns="" xmlns:a16="http://schemas.microsoft.com/office/drawing/2014/main" id="{E60463D6-E075-4DB6-B526-7D6A51B99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06423"/>
            <a:ext cx="4316335" cy="316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F847B65-D3B3-4584-AA22-28963255D656}"/>
              </a:ext>
            </a:extLst>
          </p:cNvPr>
          <p:cNvSpPr/>
          <p:nvPr/>
        </p:nvSpPr>
        <p:spPr>
          <a:xfrm>
            <a:off x="2504724" y="5509876"/>
            <a:ext cx="1960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DNS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选项”窗口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EE7136E-01D0-4A8C-94AF-2B66C76BE265}"/>
              </a:ext>
            </a:extLst>
          </p:cNvPr>
          <p:cNvSpPr/>
          <p:nvPr/>
        </p:nvSpPr>
        <p:spPr>
          <a:xfrm>
            <a:off x="7352483" y="55098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“其他选项”窗口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1425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61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B7988B61-92FE-4172-A143-2F42064ECA3E}"/>
              </a:ext>
            </a:extLst>
          </p:cNvPr>
          <p:cNvSpPr/>
          <p:nvPr/>
        </p:nvSpPr>
        <p:spPr>
          <a:xfrm>
            <a:off x="449686" y="1560093"/>
            <a:ext cx="4265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．安装活动目录</a:t>
            </a:r>
          </a:p>
        </p:txBody>
      </p:sp>
      <p:pic>
        <p:nvPicPr>
          <p:cNvPr id="6146" name="图片 861">
            <a:extLst>
              <a:ext uri="{FF2B5EF4-FFF2-40B4-BE49-F238E27FC236}">
                <a16:creationId xmlns="" xmlns:a16="http://schemas.microsoft.com/office/drawing/2014/main" id="{51590B31-5FDF-4706-9A37-B655172BE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40" y="2581708"/>
            <a:ext cx="4797087" cy="352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3D3F9BF-CB13-4FB6-BC02-3E093F637D30}"/>
              </a:ext>
            </a:extLst>
          </p:cNvPr>
          <p:cNvSpPr/>
          <p:nvPr/>
        </p:nvSpPr>
        <p:spPr>
          <a:xfrm>
            <a:off x="512485" y="6165850"/>
            <a:ext cx="5676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240"/>
              </a:spcBef>
              <a:spcAft>
                <a:spcPts val="0"/>
              </a:spcAft>
            </a:pPr>
            <a:r>
              <a:rPr lang="zh-CN" altLang="zh-CN" kern="1000" dirty="0">
                <a:latin typeface="方正兰亭黑_GBK"/>
                <a:cs typeface="Times New Roman" panose="02020603050405020304" pitchFamily="18" charset="0"/>
              </a:rPr>
              <a:t>指定</a:t>
            </a:r>
            <a:r>
              <a:rPr lang="en-US" altLang="zh-CN" kern="1000" dirty="0">
                <a:latin typeface="方正兰亭黑_GBK"/>
                <a:cs typeface="Times New Roman" panose="02020603050405020304" pitchFamily="18" charset="0"/>
              </a:rPr>
              <a:t>AD</a:t>
            </a:r>
            <a:r>
              <a:rPr lang="en-US" altLang="zh-CN" kern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kern="1000" dirty="0">
                <a:latin typeface="方正兰亭黑_GBK"/>
                <a:cs typeface="Times New Roman" panose="02020603050405020304" pitchFamily="18" charset="0"/>
              </a:rPr>
              <a:t>DS</a:t>
            </a:r>
            <a:r>
              <a:rPr lang="zh-CN" altLang="zh-CN" kern="1000" dirty="0">
                <a:latin typeface="方正兰亭黑_GBK"/>
                <a:cs typeface="Times New Roman" panose="02020603050405020304" pitchFamily="18" charset="0"/>
              </a:rPr>
              <a:t>数据库、日志文件和</a:t>
            </a:r>
            <a:r>
              <a:rPr lang="en-US" altLang="zh-CN" kern="1000" dirty="0">
                <a:latin typeface="方正兰亭黑_GBK"/>
                <a:cs typeface="Times New Roman" panose="02020603050405020304" pitchFamily="18" charset="0"/>
              </a:rPr>
              <a:t>SYSVOL</a:t>
            </a:r>
            <a:r>
              <a:rPr lang="zh-CN" altLang="zh-CN" kern="1000" dirty="0">
                <a:latin typeface="方正兰亭黑_GBK"/>
                <a:cs typeface="Times New Roman" panose="02020603050405020304" pitchFamily="18" charset="0"/>
              </a:rPr>
              <a:t>文件夹的位置</a:t>
            </a:r>
          </a:p>
        </p:txBody>
      </p:sp>
      <p:pic>
        <p:nvPicPr>
          <p:cNvPr id="6147" name="图片 860">
            <a:extLst>
              <a:ext uri="{FF2B5EF4-FFF2-40B4-BE49-F238E27FC236}">
                <a16:creationId xmlns="" xmlns:a16="http://schemas.microsoft.com/office/drawing/2014/main" id="{EF6DBDDD-734A-4C6D-BFC3-495C98F16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103" y="2581708"/>
            <a:ext cx="4908387" cy="356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8937905-F441-43F8-8CAF-13E07DD70103}"/>
              </a:ext>
            </a:extLst>
          </p:cNvPr>
          <p:cNvSpPr/>
          <p:nvPr/>
        </p:nvSpPr>
        <p:spPr>
          <a:xfrm>
            <a:off x="7396801" y="616585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“先决条件检查”窗口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9134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61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B7988B61-92FE-4172-A143-2F42064ECA3E}"/>
              </a:ext>
            </a:extLst>
          </p:cNvPr>
          <p:cNvSpPr/>
          <p:nvPr/>
        </p:nvSpPr>
        <p:spPr>
          <a:xfrm>
            <a:off x="449686" y="1560093"/>
            <a:ext cx="4265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．安装活动目录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="" xmlns:a16="http://schemas.microsoft.com/office/drawing/2014/main" id="{78465FC7-3284-4390-A1D3-751517DC7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34" y="2557420"/>
            <a:ext cx="4697269" cy="3211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="" xmlns:a16="http://schemas.microsoft.com/office/drawing/2014/main" id="{1C663C44-759B-4EBB-BE49-8F67034FD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622" y="2538412"/>
            <a:ext cx="4293080" cy="3211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334EBA5-9B4A-405A-A6D0-EB7769D83825}"/>
              </a:ext>
            </a:extLst>
          </p:cNvPr>
          <p:cNvSpPr/>
          <p:nvPr/>
        </p:nvSpPr>
        <p:spPr>
          <a:xfrm>
            <a:off x="3629329" y="5934974"/>
            <a:ext cx="51678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</a:t>
            </a:r>
            <a:r>
              <a:rPr lang="en-US" altLang="zh-CN" kern="1000" dirty="0" err="1">
                <a:ea typeface="方正兰亭刊黑_GBK"/>
                <a:cs typeface="Times New Roman" panose="02020603050405020304" pitchFamily="18" charset="0"/>
              </a:rPr>
              <a:t>SamAccountName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登录”</a:t>
            </a:r>
            <a:r>
              <a:rPr lang="zh-CN" altLang="en-US" kern="1000" dirty="0">
                <a:ea typeface="方正兰亭刊黑_GBK"/>
                <a:cs typeface="Times New Roman" panose="02020603050405020304" pitchFamily="18" charset="0"/>
              </a:rPr>
              <a:t>和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UPN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登录”对话框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110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61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B7988B61-92FE-4172-A143-2F42064ECA3E}"/>
              </a:ext>
            </a:extLst>
          </p:cNvPr>
          <p:cNvSpPr/>
          <p:nvPr/>
        </p:nvSpPr>
        <p:spPr>
          <a:xfrm>
            <a:off x="449686" y="1560093"/>
            <a:ext cx="9526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Active Directory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域服务的安装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F6CAE43-1600-4CA2-B922-6E2D7DB1819E}"/>
              </a:ext>
            </a:extLst>
          </p:cNvPr>
          <p:cNvSpPr/>
          <p:nvPr/>
        </p:nvSpPr>
        <p:spPr>
          <a:xfrm>
            <a:off x="1051415" y="2377299"/>
            <a:ext cx="72874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（</a:t>
            </a:r>
            <a:r>
              <a:rPr lang="en-US" altLang="zh-CN" sz="3200" dirty="0"/>
              <a:t>1</a:t>
            </a:r>
            <a:r>
              <a:rPr lang="zh-CN" altLang="en-US" sz="3200" dirty="0"/>
              <a:t>）查看计算机名</a:t>
            </a:r>
          </a:p>
          <a:p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sz="3200" dirty="0"/>
              <a:t>）查看管理工具</a:t>
            </a:r>
          </a:p>
          <a:p>
            <a:r>
              <a:rPr lang="zh-CN" altLang="en-US" sz="3200" dirty="0"/>
              <a:t>（</a:t>
            </a:r>
            <a:r>
              <a:rPr lang="en-US" altLang="zh-CN" sz="3200" dirty="0"/>
              <a:t>3</a:t>
            </a:r>
            <a:r>
              <a:rPr lang="zh-CN" altLang="en-US" sz="3200" dirty="0"/>
              <a:t>）查看活动目录对象</a:t>
            </a:r>
          </a:p>
          <a:p>
            <a:r>
              <a:rPr lang="zh-CN" altLang="en-US" sz="3200" dirty="0"/>
              <a:t>（</a:t>
            </a:r>
            <a:r>
              <a:rPr lang="en-US" altLang="zh-CN" sz="3200" dirty="0"/>
              <a:t>4</a:t>
            </a:r>
            <a:r>
              <a:rPr lang="zh-CN" altLang="en-US" sz="3200" dirty="0"/>
              <a:t>）查看</a:t>
            </a:r>
            <a:r>
              <a:rPr lang="en-US" altLang="zh-CN" sz="3200" dirty="0"/>
              <a:t>Active Directory</a:t>
            </a:r>
            <a:r>
              <a:rPr lang="zh-CN" altLang="en-US" sz="3200" dirty="0"/>
              <a:t>数据库</a:t>
            </a:r>
          </a:p>
          <a:p>
            <a:r>
              <a:rPr lang="zh-CN" altLang="en-US" sz="3200" dirty="0"/>
              <a:t>（</a:t>
            </a:r>
            <a:r>
              <a:rPr lang="en-US" altLang="zh-CN" sz="3200" dirty="0"/>
              <a:t>5</a:t>
            </a:r>
            <a:r>
              <a:rPr lang="zh-CN" altLang="en-US" sz="3200" dirty="0"/>
              <a:t>）查看</a:t>
            </a:r>
            <a:r>
              <a:rPr lang="en-US" altLang="zh-CN" sz="3200" dirty="0"/>
              <a:t>DNS</a:t>
            </a:r>
            <a:r>
              <a:rPr lang="zh-CN" altLang="en-US" sz="3200" dirty="0"/>
              <a:t>记录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="" xmlns:a16="http://schemas.microsoft.com/office/drawing/2014/main" id="{6C9CA2AD-B824-4032-8F80-C1BA94E6C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160" y="4350393"/>
            <a:ext cx="3666258" cy="1895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30E34B1-B26A-4FD9-A267-484A9BD76582}"/>
              </a:ext>
            </a:extLst>
          </p:cNvPr>
          <p:cNvSpPr/>
          <p:nvPr/>
        </p:nvSpPr>
        <p:spPr>
          <a:xfrm>
            <a:off x="5920390" y="6311665"/>
            <a:ext cx="146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注册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SRV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记录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21646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61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创建第一个域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B7988B61-92FE-4172-A143-2F42064ECA3E}"/>
              </a:ext>
            </a:extLst>
          </p:cNvPr>
          <p:cNvSpPr/>
          <p:nvPr/>
        </p:nvSpPr>
        <p:spPr>
          <a:xfrm>
            <a:off x="449686" y="1560093"/>
            <a:ext cx="9526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Active Directory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域服务的安装</a:t>
            </a:r>
          </a:p>
        </p:txBody>
      </p:sp>
      <p:pic>
        <p:nvPicPr>
          <p:cNvPr id="9218" name="图片 856">
            <a:extLst>
              <a:ext uri="{FF2B5EF4-FFF2-40B4-BE49-F238E27FC236}">
                <a16:creationId xmlns="" xmlns:a16="http://schemas.microsoft.com/office/drawing/2014/main" id="{4CFA515D-3966-4141-BCB2-B925A40F9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213" y="2428036"/>
            <a:ext cx="5214007" cy="3788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2149C72-D6B6-40B2-A23F-4FFF2809DF1D}"/>
              </a:ext>
            </a:extLst>
          </p:cNvPr>
          <p:cNvSpPr/>
          <p:nvPr/>
        </p:nvSpPr>
        <p:spPr>
          <a:xfrm>
            <a:off x="1055525" y="2231717"/>
            <a:ext cx="40429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altLang="zh-CN" sz="2800" dirty="0"/>
              <a:t>net stop netlogon</a:t>
            </a:r>
          </a:p>
          <a:p>
            <a:r>
              <a:rPr lang="nl-NL" altLang="zh-CN" sz="2800" dirty="0"/>
              <a:t>net start netlogon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B47EFD2-7711-4D49-8579-FC8C695E60EA}"/>
              </a:ext>
            </a:extLst>
          </p:cNvPr>
          <p:cNvSpPr/>
          <p:nvPr/>
        </p:nvSpPr>
        <p:spPr>
          <a:xfrm>
            <a:off x="5627900" y="6227766"/>
            <a:ext cx="2424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重新启动</a:t>
            </a:r>
            <a:r>
              <a:rPr lang="en-US" altLang="zh-CN" kern="1000" dirty="0" err="1">
                <a:ea typeface="方正兰亭刊黑_GBK"/>
                <a:cs typeface="Times New Roman" panose="02020603050405020304" pitchFamily="18" charset="0"/>
              </a:rPr>
              <a:t>Netlogon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服务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070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8" y="-214868"/>
            <a:ext cx="1770084" cy="1770084"/>
            <a:chOff x="3700441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64784" y="383865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域服务相关的基本概念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50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61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2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将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MS1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加入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long.com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0242" name="图片 1">
            <a:extLst>
              <a:ext uri="{FF2B5EF4-FFF2-40B4-BE49-F238E27FC236}">
                <a16:creationId xmlns="" xmlns:a16="http://schemas.microsoft.com/office/drawing/2014/main" id="{8B239A0D-5326-4FA3-85A6-D867A6F68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319" y="2498003"/>
            <a:ext cx="4516415" cy="357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="" xmlns:a16="http://schemas.microsoft.com/office/drawing/2014/main" id="{17211C3B-D138-44B9-AC85-2E097B5E2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80"/>
          <a:stretch>
            <a:fillRect/>
          </a:stretch>
        </p:blipFill>
        <p:spPr bwMode="auto">
          <a:xfrm>
            <a:off x="6096000" y="2498003"/>
            <a:ext cx="4632220" cy="357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638B5F4-4D71-46F2-9CEB-882873DD21A5}"/>
              </a:ext>
            </a:extLst>
          </p:cNvPr>
          <p:cNvSpPr/>
          <p:nvPr/>
        </p:nvSpPr>
        <p:spPr>
          <a:xfrm>
            <a:off x="2595763" y="6068291"/>
            <a:ext cx="2380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将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MS1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加入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long.com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域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117CCAD-898C-46C0-BA87-EBE8664814F8}"/>
              </a:ext>
            </a:extLst>
          </p:cNvPr>
          <p:cNvSpPr/>
          <p:nvPr/>
        </p:nvSpPr>
        <p:spPr>
          <a:xfrm>
            <a:off x="7003349" y="6068291"/>
            <a:ext cx="311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加入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long.com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域后的系统属性</a:t>
            </a:r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39D66DC-753C-4294-B500-AF68B263A02E}"/>
              </a:ext>
            </a:extLst>
          </p:cNvPr>
          <p:cNvSpPr/>
          <p:nvPr/>
        </p:nvSpPr>
        <p:spPr>
          <a:xfrm>
            <a:off x="449686" y="1560093"/>
            <a:ext cx="89582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将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MS1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提升为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long.com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的成员服务器</a:t>
            </a:r>
          </a:p>
        </p:txBody>
      </p:sp>
    </p:spTree>
    <p:extLst>
      <p:ext uri="{BB962C8B-B14F-4D97-AF65-F5344CB8AC3E}">
        <p14:creationId xmlns:p14="http://schemas.microsoft.com/office/powerpoint/2010/main" val="3468775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3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利用已加入域的计算机登录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="" xmlns:a16="http://schemas.microsoft.com/office/drawing/2014/main" id="{03A03F5E-F726-4B87-A662-9E5B0C3922A6}"/>
              </a:ext>
            </a:extLst>
          </p:cNvPr>
          <p:cNvGrpSpPr/>
          <p:nvPr/>
        </p:nvGrpSpPr>
        <p:grpSpPr>
          <a:xfrm>
            <a:off x="3268499" y="2758008"/>
            <a:ext cx="2598976" cy="1816643"/>
            <a:chOff x="1574666" y="919053"/>
            <a:chExt cx="1949232" cy="1362482"/>
          </a:xfrm>
        </p:grpSpPr>
        <p:sp>
          <p:nvSpPr>
            <p:cNvPr id="113" name="Freeform: Shape 55">
              <a:extLst>
                <a:ext uri="{FF2B5EF4-FFF2-40B4-BE49-F238E27FC236}">
                  <a16:creationId xmlns="" xmlns:a16="http://schemas.microsoft.com/office/drawing/2014/main" id="{41FBC98E-21ED-452B-BD12-80AA9753AC7F}"/>
                </a:ext>
              </a:extLst>
            </p:cNvPr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2A465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14" name="Group 56">
              <a:extLst>
                <a:ext uri="{FF2B5EF4-FFF2-40B4-BE49-F238E27FC236}">
                  <a16:creationId xmlns="" xmlns:a16="http://schemas.microsoft.com/office/drawing/2014/main" id="{20D6ECAA-E9EB-4F12-BE5C-3553F4416106}"/>
                </a:ext>
              </a:extLst>
            </p:cNvPr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118" name="Freeform: Shape 85">
                <a:extLst>
                  <a:ext uri="{FF2B5EF4-FFF2-40B4-BE49-F238E27FC236}">
                    <a16:creationId xmlns="" xmlns:a16="http://schemas.microsoft.com/office/drawing/2014/main" id="{8172C2E0-A06E-41E6-9A6D-4283BC2DA544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86">
                <a:extLst>
                  <a:ext uri="{FF2B5EF4-FFF2-40B4-BE49-F238E27FC236}">
                    <a16:creationId xmlns="" xmlns:a16="http://schemas.microsoft.com/office/drawing/2014/main" id="{E128917B-ABCA-45B8-83EB-DAB874DE4FCB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15" name="TextBox 71">
              <a:extLst>
                <a:ext uri="{FF2B5EF4-FFF2-40B4-BE49-F238E27FC236}">
                  <a16:creationId xmlns="" xmlns:a16="http://schemas.microsoft.com/office/drawing/2014/main" id="{07F8A74A-3771-4B28-86C0-EB88D471A4D7}"/>
                </a:ext>
              </a:extLst>
            </p:cNvPr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利用本地账户登录</a:t>
              </a:r>
            </a:p>
          </p:txBody>
        </p:sp>
        <p:sp>
          <p:nvSpPr>
            <p:cNvPr id="116" name="Rectangle 72">
              <a:extLst>
                <a:ext uri="{FF2B5EF4-FFF2-40B4-BE49-F238E27FC236}">
                  <a16:creationId xmlns="" xmlns:a16="http://schemas.microsoft.com/office/drawing/2014/main" id="{2A0BB08C-76FA-48D0-ACA0-C0509AA12913}"/>
                </a:ext>
              </a:extLst>
            </p:cNvPr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本地登录</a:t>
              </a:r>
            </a:p>
          </p:txBody>
        </p:sp>
        <p:sp>
          <p:nvSpPr>
            <p:cNvPr id="117" name="Freeform: Shape 76">
              <a:extLst>
                <a:ext uri="{FF2B5EF4-FFF2-40B4-BE49-F238E27FC236}">
                  <a16:creationId xmlns="" xmlns:a16="http://schemas.microsoft.com/office/drawing/2014/main" id="{488670C9-F8C1-4644-B16A-DFEFEDC2C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="" xmlns:a16="http://schemas.microsoft.com/office/drawing/2014/main" id="{27FEB078-96D8-4DCF-B6E0-80D828FDDD85}"/>
              </a:ext>
            </a:extLst>
          </p:cNvPr>
          <p:cNvGrpSpPr/>
          <p:nvPr/>
        </p:nvGrpSpPr>
        <p:grpSpPr>
          <a:xfrm>
            <a:off x="6903391" y="2760621"/>
            <a:ext cx="2598976" cy="1816643"/>
            <a:chOff x="5162689" y="919053"/>
            <a:chExt cx="1949232" cy="1362482"/>
          </a:xfrm>
        </p:grpSpPr>
        <p:sp>
          <p:nvSpPr>
            <p:cNvPr id="121" name="Freeform: Shape 57">
              <a:extLst>
                <a:ext uri="{FF2B5EF4-FFF2-40B4-BE49-F238E27FC236}">
                  <a16:creationId xmlns="" xmlns:a16="http://schemas.microsoft.com/office/drawing/2014/main" id="{1AFEFE56-6858-4008-A533-FCC6A2511EEF}"/>
                </a:ext>
              </a:extLst>
            </p:cNvPr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22" name="Group 58">
              <a:extLst>
                <a:ext uri="{FF2B5EF4-FFF2-40B4-BE49-F238E27FC236}">
                  <a16:creationId xmlns="" xmlns:a16="http://schemas.microsoft.com/office/drawing/2014/main" id="{63EF1751-11A5-45AB-8122-CAF7EC38D071}"/>
                </a:ext>
              </a:extLst>
            </p:cNvPr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126" name="Freeform: Shape 83">
                <a:extLst>
                  <a:ext uri="{FF2B5EF4-FFF2-40B4-BE49-F238E27FC236}">
                    <a16:creationId xmlns="" xmlns:a16="http://schemas.microsoft.com/office/drawing/2014/main" id="{231232E1-FCB0-4D90-AEA3-2069D5B1EC5E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84">
                <a:extLst>
                  <a:ext uri="{FF2B5EF4-FFF2-40B4-BE49-F238E27FC236}">
                    <a16:creationId xmlns="" xmlns:a16="http://schemas.microsoft.com/office/drawing/2014/main" id="{BFB8A406-D235-403C-AF9B-7BF6DDB21221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23" name="TextBox 73">
              <a:extLst>
                <a:ext uri="{FF2B5EF4-FFF2-40B4-BE49-F238E27FC236}">
                  <a16:creationId xmlns="" xmlns:a16="http://schemas.microsoft.com/office/drawing/2014/main" id="{726D12CF-515F-4BA4-8035-DBAA8E13CEB8}"/>
                </a:ext>
              </a:extLst>
            </p:cNvPr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利用域用户账户登录</a:t>
              </a:r>
            </a:p>
          </p:txBody>
        </p:sp>
        <p:sp>
          <p:nvSpPr>
            <p:cNvPr id="124" name="Rectangle 74">
              <a:extLst>
                <a:ext uri="{FF2B5EF4-FFF2-40B4-BE49-F238E27FC236}">
                  <a16:creationId xmlns="" xmlns:a16="http://schemas.microsoft.com/office/drawing/2014/main" id="{35A5E01B-E07E-486A-94E2-266FB92D8CE5}"/>
                </a:ext>
              </a:extLst>
            </p:cNvPr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登录域</a:t>
              </a:r>
            </a:p>
          </p:txBody>
        </p:sp>
        <p:sp>
          <p:nvSpPr>
            <p:cNvPr id="125" name="Freeform: Shape 78">
              <a:extLst>
                <a:ext uri="{FF2B5EF4-FFF2-40B4-BE49-F238E27FC236}">
                  <a16:creationId xmlns="" xmlns:a16="http://schemas.microsoft.com/office/drawing/2014/main" id="{E68A9769-42D4-4CC4-AA86-C7BB615FE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="" xmlns:a16="http://schemas.microsoft.com/office/drawing/2014/main" id="{853DF315-1690-4EB0-932E-D0F9A9C7D943}"/>
              </a:ext>
            </a:extLst>
          </p:cNvPr>
          <p:cNvSpPr txBox="1"/>
          <p:nvPr/>
        </p:nvSpPr>
        <p:spPr>
          <a:xfrm>
            <a:off x="3453284" y="2761994"/>
            <a:ext cx="89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n-ea"/>
              </a:rPr>
              <a:t>01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F451E635-409D-45C2-8F81-395C7079B0F1}"/>
              </a:ext>
            </a:extLst>
          </p:cNvPr>
          <p:cNvSpPr txBox="1"/>
          <p:nvPr/>
        </p:nvSpPr>
        <p:spPr>
          <a:xfrm>
            <a:off x="7082137" y="2764606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02</a:t>
            </a:r>
          </a:p>
        </p:txBody>
      </p:sp>
      <p:sp>
        <p:nvSpPr>
          <p:cNvPr id="130" name="Arrow: Chevron 63">
            <a:extLst>
              <a:ext uri="{FF2B5EF4-FFF2-40B4-BE49-F238E27FC236}">
                <a16:creationId xmlns="" xmlns:a16="http://schemas.microsoft.com/office/drawing/2014/main" id="{BFA753D3-74CF-4ACB-AA92-BA047B7F3EDB}"/>
              </a:ext>
            </a:extLst>
          </p:cNvPr>
          <p:cNvSpPr/>
          <p:nvPr/>
        </p:nvSpPr>
        <p:spPr>
          <a:xfrm>
            <a:off x="6187431" y="3645861"/>
            <a:ext cx="385913" cy="385912"/>
          </a:xfrm>
          <a:prstGeom prst="chevron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sz="2400" dirty="0">
              <a:solidFill>
                <a:srgbClr val="FFFFFF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917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3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利用已加入域的计算机登录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04E49B5-3F76-4A2D-AEA4-9262DB240C4F}"/>
              </a:ext>
            </a:extLst>
          </p:cNvPr>
          <p:cNvSpPr/>
          <p:nvPr/>
        </p:nvSpPr>
        <p:spPr>
          <a:xfrm>
            <a:off x="449686" y="1560093"/>
            <a:ext cx="5343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．利用本地账户登录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="" xmlns:a16="http://schemas.microsoft.com/office/drawing/2014/main" id="{C8F38959-C775-4867-806F-7A7C3CBBA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1"/>
          <a:stretch>
            <a:fillRect/>
          </a:stretch>
        </p:blipFill>
        <p:spPr bwMode="auto">
          <a:xfrm>
            <a:off x="2730089" y="2206424"/>
            <a:ext cx="6219947" cy="3832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BC80839-4AD8-456D-B8F5-DCA6A1493886}"/>
              </a:ext>
            </a:extLst>
          </p:cNvPr>
          <p:cNvSpPr/>
          <p:nvPr/>
        </p:nvSpPr>
        <p:spPr>
          <a:xfrm>
            <a:off x="5055232" y="603925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本地用户登录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67907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0740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3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利用已加入域的计算机登录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04E49B5-3F76-4A2D-AEA4-9262DB240C4F}"/>
              </a:ext>
            </a:extLst>
          </p:cNvPr>
          <p:cNvSpPr/>
          <p:nvPr/>
        </p:nvSpPr>
        <p:spPr>
          <a:xfrm>
            <a:off x="449686" y="1560093"/>
            <a:ext cx="5881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．利用域用户账户登录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="" xmlns:a16="http://schemas.microsoft.com/office/drawing/2014/main" id="{125DADB8-3C2C-4E37-9466-2B12B3AF0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907" y="1444221"/>
            <a:ext cx="3901269" cy="472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447D272-5887-4E5B-896E-1BD0E36DAAD6}"/>
              </a:ext>
            </a:extLst>
          </p:cNvPr>
          <p:cNvSpPr/>
          <p:nvPr/>
        </p:nvSpPr>
        <p:spPr>
          <a:xfrm>
            <a:off x="7934258" y="616585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域用户登录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246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33AB485A-2FB5-4561-BF36-D7257CE6A629}"/>
              </a:ext>
            </a:extLst>
          </p:cNvPr>
          <p:cNvGrpSpPr/>
          <p:nvPr/>
        </p:nvGrpSpPr>
        <p:grpSpPr>
          <a:xfrm>
            <a:off x="5955818" y="2627822"/>
            <a:ext cx="2811988" cy="2945401"/>
            <a:chOff x="4209078" y="1470850"/>
            <a:chExt cx="2108991" cy="2209051"/>
          </a:xfrm>
        </p:grpSpPr>
        <p:sp>
          <p:nvSpPr>
            <p:cNvPr id="50" name="Arrow: Chevron 63">
              <a:extLst>
                <a:ext uri="{FF2B5EF4-FFF2-40B4-BE49-F238E27FC236}">
                  <a16:creationId xmlns="" xmlns:a16="http://schemas.microsoft.com/office/drawing/2014/main" id="{7FCE1E55-5B12-48D0-83EF-1A28268A8BBF}"/>
                </a:ext>
              </a:extLst>
            </p:cNvPr>
            <p:cNvSpPr/>
            <p:nvPr/>
          </p:nvSpPr>
          <p:spPr>
            <a:xfrm>
              <a:off x="4209078" y="1470850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sz="2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1" name="Arrow: Chevron 64">
              <a:extLst>
                <a:ext uri="{FF2B5EF4-FFF2-40B4-BE49-F238E27FC236}">
                  <a16:creationId xmlns="" xmlns:a16="http://schemas.microsoft.com/office/drawing/2014/main" id="{FA5259CB-E2C9-4730-9232-3AA7C0C73BF9}"/>
                </a:ext>
              </a:extLst>
            </p:cNvPr>
            <p:cNvSpPr/>
            <p:nvPr/>
          </p:nvSpPr>
          <p:spPr>
            <a:xfrm flipH="1">
              <a:off x="4209078" y="3390467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2" name="Arrow: Chevron 65">
              <a:extLst>
                <a:ext uri="{FF2B5EF4-FFF2-40B4-BE49-F238E27FC236}">
                  <a16:creationId xmlns="" xmlns:a16="http://schemas.microsoft.com/office/drawing/2014/main" id="{677044F6-B20D-48FF-AFE0-A19C9758DFDC}"/>
                </a:ext>
              </a:extLst>
            </p:cNvPr>
            <p:cNvSpPr/>
            <p:nvPr/>
          </p:nvSpPr>
          <p:spPr>
            <a:xfrm rot="16200000" flipH="1" flipV="1">
              <a:off x="6028634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sz="2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CAEE18B3-DBE9-44EB-B4BA-6D5FE0B4DED3}"/>
              </a:ext>
            </a:extLst>
          </p:cNvPr>
          <p:cNvGrpSpPr/>
          <p:nvPr/>
        </p:nvGrpSpPr>
        <p:grpSpPr>
          <a:xfrm>
            <a:off x="2951264" y="4471946"/>
            <a:ext cx="2598976" cy="1816643"/>
            <a:chOff x="1574666" y="2853944"/>
            <a:chExt cx="1949232" cy="1362482"/>
          </a:xfrm>
        </p:grpSpPr>
        <p:sp>
          <p:nvSpPr>
            <p:cNvPr id="54" name="Freeform: Shape 59">
              <a:extLst>
                <a:ext uri="{FF2B5EF4-FFF2-40B4-BE49-F238E27FC236}">
                  <a16:creationId xmlns="" xmlns:a16="http://schemas.microsoft.com/office/drawing/2014/main" id="{DDCE5C39-6701-4356-BA48-E543EDA085F6}"/>
                </a:ext>
              </a:extLst>
            </p:cNvPr>
            <p:cNvSpPr/>
            <p:nvPr/>
          </p:nvSpPr>
          <p:spPr>
            <a:xfrm>
              <a:off x="1574667" y="2853944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55" name="Group 60">
              <a:extLst>
                <a:ext uri="{FF2B5EF4-FFF2-40B4-BE49-F238E27FC236}">
                  <a16:creationId xmlns="" xmlns:a16="http://schemas.microsoft.com/office/drawing/2014/main" id="{F3083F81-D232-4F7C-834C-71A452772F31}"/>
                </a:ext>
              </a:extLst>
            </p:cNvPr>
            <p:cNvGrpSpPr/>
            <p:nvPr/>
          </p:nvGrpSpPr>
          <p:grpSpPr>
            <a:xfrm>
              <a:off x="1574667" y="3019743"/>
              <a:ext cx="1949231" cy="1196682"/>
              <a:chOff x="4131798" y="2120910"/>
              <a:chExt cx="5867141" cy="4109008"/>
            </a:xfrm>
            <a:solidFill>
              <a:schemeClr val="accent6"/>
            </a:solidFill>
          </p:grpSpPr>
          <p:sp>
            <p:nvSpPr>
              <p:cNvPr id="59" name="Freeform: Shape 81">
                <a:extLst>
                  <a:ext uri="{FF2B5EF4-FFF2-40B4-BE49-F238E27FC236}">
                    <a16:creationId xmlns="" xmlns:a16="http://schemas.microsoft.com/office/drawing/2014/main" id="{F2A38DC8-468C-4101-859B-6D446DF80830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0" name="Freeform: Shape 82">
                <a:extLst>
                  <a:ext uri="{FF2B5EF4-FFF2-40B4-BE49-F238E27FC236}">
                    <a16:creationId xmlns="" xmlns:a16="http://schemas.microsoft.com/office/drawing/2014/main" id="{DA00563D-33DC-41E9-A3F6-9B3E5D4E2AA8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6" name="TextBox 67">
              <a:extLst>
                <a:ext uri="{FF2B5EF4-FFF2-40B4-BE49-F238E27FC236}">
                  <a16:creationId xmlns="" xmlns:a16="http://schemas.microsoft.com/office/drawing/2014/main" id="{8B04D8EB-A98A-4479-ACF3-800DA658F4AA}"/>
                </a:ext>
              </a:extLst>
            </p:cNvPr>
            <p:cNvSpPr txBox="1"/>
            <p:nvPr/>
          </p:nvSpPr>
          <p:spPr>
            <a:xfrm>
              <a:off x="1574666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RODC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委派及密码策略</a:t>
              </a:r>
            </a:p>
          </p:txBody>
        </p:sp>
        <p:sp>
          <p:nvSpPr>
            <p:cNvPr id="57" name="Rectangle 68">
              <a:extLst>
                <a:ext uri="{FF2B5EF4-FFF2-40B4-BE49-F238E27FC236}">
                  <a16:creationId xmlns="" xmlns:a16="http://schemas.microsoft.com/office/drawing/2014/main" id="{5C1C2D0B-8C94-4A0B-BE8B-9FD9536E5E5F}"/>
                </a:ext>
              </a:extLst>
            </p:cNvPr>
            <p:cNvSpPr/>
            <p:nvPr/>
          </p:nvSpPr>
          <p:spPr>
            <a:xfrm>
              <a:off x="1780303" y="3534337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修改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RODC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委派</a:t>
              </a:r>
            </a:p>
          </p:txBody>
        </p:sp>
        <p:sp>
          <p:nvSpPr>
            <p:cNvPr id="58" name="Freeform: Shape 75">
              <a:extLst>
                <a:ext uri="{FF2B5EF4-FFF2-40B4-BE49-F238E27FC236}">
                  <a16:creationId xmlns="" xmlns:a16="http://schemas.microsoft.com/office/drawing/2014/main" id="{4777287A-E00F-4A4E-9B12-5AAC5F1B4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95" y="3131266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03C9AB04-AE35-41F5-BE80-B01BE494DFBB}"/>
              </a:ext>
            </a:extLst>
          </p:cNvPr>
          <p:cNvGrpSpPr/>
          <p:nvPr/>
        </p:nvGrpSpPr>
        <p:grpSpPr>
          <a:xfrm>
            <a:off x="2978979" y="1892092"/>
            <a:ext cx="2598976" cy="1816643"/>
            <a:chOff x="1574666" y="919053"/>
            <a:chExt cx="1949232" cy="1362482"/>
          </a:xfrm>
        </p:grpSpPr>
        <p:sp>
          <p:nvSpPr>
            <p:cNvPr id="62" name="Freeform: Shape 55">
              <a:extLst>
                <a:ext uri="{FF2B5EF4-FFF2-40B4-BE49-F238E27FC236}">
                  <a16:creationId xmlns="" xmlns:a16="http://schemas.microsoft.com/office/drawing/2014/main" id="{95314A7C-BFEB-4A71-90DF-A169EC267FC2}"/>
                </a:ext>
              </a:extLst>
            </p:cNvPr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2A465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63" name="Group 56">
              <a:extLst>
                <a:ext uri="{FF2B5EF4-FFF2-40B4-BE49-F238E27FC236}">
                  <a16:creationId xmlns="" xmlns:a16="http://schemas.microsoft.com/office/drawing/2014/main" id="{E8AEA94D-DFE5-46F1-B25A-19AFF85AE2D8}"/>
                </a:ext>
              </a:extLst>
            </p:cNvPr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67" name="Freeform: Shape 85">
                <a:extLst>
                  <a:ext uri="{FF2B5EF4-FFF2-40B4-BE49-F238E27FC236}">
                    <a16:creationId xmlns="" xmlns:a16="http://schemas.microsoft.com/office/drawing/2014/main" id="{724A5FEB-2C3B-488F-90C6-DB26125BD7D9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8" name="Freeform: Shape 86">
                <a:extLst>
                  <a:ext uri="{FF2B5EF4-FFF2-40B4-BE49-F238E27FC236}">
                    <a16:creationId xmlns="" xmlns:a16="http://schemas.microsoft.com/office/drawing/2014/main" id="{D03FDC75-D6B7-46A6-A86F-E819D9538B2D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4" name="TextBox 71">
              <a:extLst>
                <a:ext uri="{FF2B5EF4-FFF2-40B4-BE49-F238E27FC236}">
                  <a16:creationId xmlns="" xmlns:a16="http://schemas.microsoft.com/office/drawing/2014/main" id="{5EAE9A40-5B4C-4422-9C75-766ABAD23192}"/>
                </a:ext>
              </a:extLst>
            </p:cNvPr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利用网络直接安装额外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DC</a:t>
              </a:r>
              <a:endParaRPr lang="zh-CN" altLang="en-US" sz="1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5" name="Rectangle 72">
              <a:extLst>
                <a:ext uri="{FF2B5EF4-FFF2-40B4-BE49-F238E27FC236}">
                  <a16:creationId xmlns="" xmlns:a16="http://schemas.microsoft.com/office/drawing/2014/main" id="{76A58F85-8D4E-47AA-83C9-5CA05E34BA3E}"/>
                </a:ext>
              </a:extLst>
            </p:cNvPr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第二台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DC</a:t>
              </a:r>
              <a:endParaRPr lang="zh-CN" altLang="en-US" sz="2400" b="1" dirty="0">
                <a:solidFill>
                  <a:srgbClr val="FFFFFF"/>
                </a:solidFill>
                <a:latin typeface="微软雅黑"/>
                <a:cs typeface="+mn-ea"/>
                <a:sym typeface="+mn-lt"/>
              </a:endParaRPr>
            </a:p>
          </p:txBody>
        </p:sp>
        <p:sp>
          <p:nvSpPr>
            <p:cNvPr id="66" name="Freeform: Shape 76">
              <a:extLst>
                <a:ext uri="{FF2B5EF4-FFF2-40B4-BE49-F238E27FC236}">
                  <a16:creationId xmlns="" xmlns:a16="http://schemas.microsoft.com/office/drawing/2014/main" id="{1C3FAA8F-50CB-43F4-A9C4-A3FEA690A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52F36448-06E5-4F0C-86AD-5CA6C838C7B0}"/>
              </a:ext>
            </a:extLst>
          </p:cNvPr>
          <p:cNvGrpSpPr/>
          <p:nvPr/>
        </p:nvGrpSpPr>
        <p:grpSpPr>
          <a:xfrm>
            <a:off x="6894796" y="4471945"/>
            <a:ext cx="2598976" cy="1816643"/>
            <a:chOff x="5162689" y="2853943"/>
            <a:chExt cx="1949232" cy="1362482"/>
          </a:xfrm>
        </p:grpSpPr>
        <p:sp>
          <p:nvSpPr>
            <p:cNvPr id="70" name="Freeform: Shape 61">
              <a:extLst>
                <a:ext uri="{FF2B5EF4-FFF2-40B4-BE49-F238E27FC236}">
                  <a16:creationId xmlns="" xmlns:a16="http://schemas.microsoft.com/office/drawing/2014/main" id="{A06DB421-D634-4605-93C4-8FBB14F244DF}"/>
                </a:ext>
              </a:extLst>
            </p:cNvPr>
            <p:cNvSpPr/>
            <p:nvPr/>
          </p:nvSpPr>
          <p:spPr>
            <a:xfrm>
              <a:off x="5162690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71" name="Group 62">
              <a:extLst>
                <a:ext uri="{FF2B5EF4-FFF2-40B4-BE49-F238E27FC236}">
                  <a16:creationId xmlns="" xmlns:a16="http://schemas.microsoft.com/office/drawing/2014/main" id="{79AA9EF6-DAC1-498E-A456-D7892F22E3F4}"/>
                </a:ext>
              </a:extLst>
            </p:cNvPr>
            <p:cNvGrpSpPr/>
            <p:nvPr/>
          </p:nvGrpSpPr>
          <p:grpSpPr>
            <a:xfrm>
              <a:off x="5162690" y="3019743"/>
              <a:ext cx="1949231" cy="1196682"/>
              <a:chOff x="4131798" y="2120910"/>
              <a:chExt cx="5867141" cy="4109008"/>
            </a:xfrm>
            <a:solidFill>
              <a:schemeClr val="accent4"/>
            </a:solidFill>
          </p:grpSpPr>
          <p:sp>
            <p:nvSpPr>
              <p:cNvPr id="75" name="Freeform: Shape 79">
                <a:extLst>
                  <a:ext uri="{FF2B5EF4-FFF2-40B4-BE49-F238E27FC236}">
                    <a16:creationId xmlns="" xmlns:a16="http://schemas.microsoft.com/office/drawing/2014/main" id="{C4116DE4-4E97-4329-BB9E-5BDF72DBF359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6" name="Freeform: Shape 80">
                <a:extLst>
                  <a:ext uri="{FF2B5EF4-FFF2-40B4-BE49-F238E27FC236}">
                    <a16:creationId xmlns="" xmlns:a16="http://schemas.microsoft.com/office/drawing/2014/main" id="{BA5E874B-E9B4-4B20-A474-A3F0304ADF9F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72" name="TextBox 69">
              <a:extLst>
                <a:ext uri="{FF2B5EF4-FFF2-40B4-BE49-F238E27FC236}">
                  <a16:creationId xmlns="" xmlns:a16="http://schemas.microsoft.com/office/drawing/2014/main" id="{2DD8FEFE-2047-4E44-A13F-D8DB302C97AD}"/>
                </a:ext>
              </a:extLst>
            </p:cNvPr>
            <p:cNvSpPr txBox="1"/>
            <p:nvPr/>
          </p:nvSpPr>
          <p:spPr>
            <a:xfrm>
              <a:off x="5162689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利用安装介质安装额外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DC</a:t>
              </a:r>
              <a:endParaRPr lang="zh-CN" altLang="en-US" sz="1400" dirty="0">
                <a:solidFill>
                  <a:srgbClr val="FFFFFF"/>
                </a:solidFill>
                <a:latin typeface="微软雅黑"/>
                <a:cs typeface="+mn-ea"/>
                <a:sym typeface="+mn-lt"/>
              </a:endParaRPr>
            </a:p>
          </p:txBody>
        </p:sp>
        <p:sp>
          <p:nvSpPr>
            <p:cNvPr id="73" name="Rectangle 70">
              <a:extLst>
                <a:ext uri="{FF2B5EF4-FFF2-40B4-BE49-F238E27FC236}">
                  <a16:creationId xmlns="" xmlns:a16="http://schemas.microsoft.com/office/drawing/2014/main" id="{D8CA8444-6FB6-4942-B5D5-C604F945336D}"/>
                </a:ext>
              </a:extLst>
            </p:cNvPr>
            <p:cNvSpPr/>
            <p:nvPr/>
          </p:nvSpPr>
          <p:spPr>
            <a:xfrm>
              <a:off x="5368326" y="3534337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介质安装</a:t>
              </a:r>
            </a:p>
          </p:txBody>
        </p:sp>
        <p:sp>
          <p:nvSpPr>
            <p:cNvPr id="74" name="Freeform: Shape 77">
              <a:extLst>
                <a:ext uri="{FF2B5EF4-FFF2-40B4-BE49-F238E27FC236}">
                  <a16:creationId xmlns="" xmlns:a16="http://schemas.microsoft.com/office/drawing/2014/main" id="{44D2F940-E1D9-431B-9819-36BB50B75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205" y="3158031"/>
              <a:ext cx="205380" cy="32252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0948C1F0-B985-4BF2-917D-BD3F1D5170F3}"/>
              </a:ext>
            </a:extLst>
          </p:cNvPr>
          <p:cNvGrpSpPr/>
          <p:nvPr/>
        </p:nvGrpSpPr>
        <p:grpSpPr>
          <a:xfrm>
            <a:off x="6830140" y="1892092"/>
            <a:ext cx="2598976" cy="1816643"/>
            <a:chOff x="5162689" y="919053"/>
            <a:chExt cx="1949232" cy="1362482"/>
          </a:xfrm>
        </p:grpSpPr>
        <p:sp>
          <p:nvSpPr>
            <p:cNvPr id="78" name="Freeform: Shape 57">
              <a:extLst>
                <a:ext uri="{FF2B5EF4-FFF2-40B4-BE49-F238E27FC236}">
                  <a16:creationId xmlns="" xmlns:a16="http://schemas.microsoft.com/office/drawing/2014/main" id="{E26C4A6F-4A9D-4913-B74C-0DD4B8952336}"/>
                </a:ext>
              </a:extLst>
            </p:cNvPr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79" name="Group 58">
              <a:extLst>
                <a:ext uri="{FF2B5EF4-FFF2-40B4-BE49-F238E27FC236}">
                  <a16:creationId xmlns="" xmlns:a16="http://schemas.microsoft.com/office/drawing/2014/main" id="{0ABD074E-216F-4B55-8080-746D82527385}"/>
                </a:ext>
              </a:extLst>
            </p:cNvPr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83" name="Freeform: Shape 83">
                <a:extLst>
                  <a:ext uri="{FF2B5EF4-FFF2-40B4-BE49-F238E27FC236}">
                    <a16:creationId xmlns="" xmlns:a16="http://schemas.microsoft.com/office/drawing/2014/main" id="{6B2D5CD3-1DAB-4993-8551-99E1F2B45BCE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4" name="Freeform: Shape 84">
                <a:extLst>
                  <a:ext uri="{FF2B5EF4-FFF2-40B4-BE49-F238E27FC236}">
                    <a16:creationId xmlns="" xmlns:a16="http://schemas.microsoft.com/office/drawing/2014/main" id="{EB8A2ADA-E46B-47B0-9E5A-A3436CF0CE39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80" name="TextBox 73">
              <a:extLst>
                <a:ext uri="{FF2B5EF4-FFF2-40B4-BE49-F238E27FC236}">
                  <a16:creationId xmlns="" xmlns:a16="http://schemas.microsoft.com/office/drawing/2014/main" id="{03D94CC4-FD87-43A1-994B-986BD2126F8F}"/>
                </a:ext>
              </a:extLst>
            </p:cNvPr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利用网络直接复制安装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RODC</a:t>
              </a:r>
              <a:endParaRPr lang="zh-CN" altLang="en-US" sz="1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1" name="Rectangle 74">
              <a:extLst>
                <a:ext uri="{FF2B5EF4-FFF2-40B4-BE49-F238E27FC236}">
                  <a16:creationId xmlns="" xmlns:a16="http://schemas.microsoft.com/office/drawing/2014/main" id="{3CF62ABA-8BFB-43BB-A338-DC312AC98598}"/>
                </a:ext>
              </a:extLst>
            </p:cNvPr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RODC</a:t>
              </a:r>
              <a:endParaRPr lang="zh-CN" altLang="en-US" sz="2400" b="1" dirty="0">
                <a:solidFill>
                  <a:srgbClr val="FFFFFF"/>
                </a:solidFill>
                <a:latin typeface="微软雅黑"/>
                <a:cs typeface="+mn-ea"/>
                <a:sym typeface="+mn-lt"/>
              </a:endParaRPr>
            </a:p>
          </p:txBody>
        </p:sp>
        <p:sp>
          <p:nvSpPr>
            <p:cNvPr id="82" name="Freeform: Shape 78">
              <a:extLst>
                <a:ext uri="{FF2B5EF4-FFF2-40B4-BE49-F238E27FC236}">
                  <a16:creationId xmlns="" xmlns:a16="http://schemas.microsoft.com/office/drawing/2014/main" id="{0A5EB0AD-58D4-40DE-A232-1CEA29B2C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123C7DD6-53F8-4A5F-BC7C-95D616EEFFC5}"/>
              </a:ext>
            </a:extLst>
          </p:cNvPr>
          <p:cNvSpPr txBox="1"/>
          <p:nvPr/>
        </p:nvSpPr>
        <p:spPr>
          <a:xfrm>
            <a:off x="3136049" y="4478852"/>
            <a:ext cx="89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04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B664BB50-69E5-40B5-876C-BB418CEC8604}"/>
              </a:ext>
            </a:extLst>
          </p:cNvPr>
          <p:cNvSpPr txBox="1"/>
          <p:nvPr/>
        </p:nvSpPr>
        <p:spPr>
          <a:xfrm>
            <a:off x="7075357" y="4464083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03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40270C23-DE72-4498-B48F-95BABAFB5229}"/>
              </a:ext>
            </a:extLst>
          </p:cNvPr>
          <p:cNvSpPr txBox="1"/>
          <p:nvPr/>
        </p:nvSpPr>
        <p:spPr>
          <a:xfrm>
            <a:off x="3163764" y="1896078"/>
            <a:ext cx="89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n-ea"/>
              </a:rPr>
              <a:t>01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AEC900A5-F809-4F30-ADED-A4C7DCFF4773}"/>
              </a:ext>
            </a:extLst>
          </p:cNvPr>
          <p:cNvSpPr txBox="1"/>
          <p:nvPr/>
        </p:nvSpPr>
        <p:spPr>
          <a:xfrm>
            <a:off x="7008886" y="1896077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409135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91133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．利用网络直接复制安装额外控制器</a:t>
            </a:r>
          </a:p>
        </p:txBody>
      </p:sp>
      <p:pic>
        <p:nvPicPr>
          <p:cNvPr id="13315" name="图片 1">
            <a:extLst>
              <a:ext uri="{FF2B5EF4-FFF2-40B4-BE49-F238E27FC236}">
                <a16:creationId xmlns="" xmlns:a16="http://schemas.microsoft.com/office/drawing/2014/main" id="{AE574FC9-736D-43D4-A222-4860CB019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91" y="2260834"/>
            <a:ext cx="5004562" cy="392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291C117-6163-4A0D-985B-BD8642AC64B6}"/>
              </a:ext>
            </a:extLst>
          </p:cNvPr>
          <p:cNvSpPr/>
          <p:nvPr/>
        </p:nvSpPr>
        <p:spPr>
          <a:xfrm>
            <a:off x="6669024" y="6185446"/>
            <a:ext cx="116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部署配置 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93A0C3C-157E-48C7-91C7-1B1BCFC73E7F}"/>
              </a:ext>
            </a:extLst>
          </p:cNvPr>
          <p:cNvSpPr/>
          <p:nvPr/>
        </p:nvSpPr>
        <p:spPr>
          <a:xfrm>
            <a:off x="932774" y="2704053"/>
            <a:ext cx="379614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DC1</a:t>
            </a:r>
            <a:r>
              <a:rPr lang="zh-CN" altLang="en-US" sz="3200" dirty="0"/>
              <a:t>、</a:t>
            </a:r>
            <a:r>
              <a:rPr lang="en-US" altLang="zh-CN" sz="3200" dirty="0"/>
              <a:t>DC2</a:t>
            </a:r>
            <a:r>
              <a:rPr lang="zh-CN" altLang="en-US" sz="3200" dirty="0"/>
              <a:t>连网模式都是“仅主机模式”，首先要保证</a:t>
            </a:r>
            <a:r>
              <a:rPr lang="en-US" altLang="zh-CN" sz="3200" dirty="0"/>
              <a:t>2</a:t>
            </a:r>
            <a:r>
              <a:rPr lang="zh-CN" altLang="en-US" sz="3200" dirty="0"/>
              <a:t>台服务器通信畅通。</a:t>
            </a:r>
          </a:p>
        </p:txBody>
      </p:sp>
    </p:spTree>
    <p:extLst>
      <p:ext uri="{BB962C8B-B14F-4D97-AF65-F5344CB8AC3E}">
        <p14:creationId xmlns:p14="http://schemas.microsoft.com/office/powerpoint/2010/main" val="3105392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91133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．利用网络直接复制安装额外控制器</a:t>
            </a:r>
          </a:p>
        </p:txBody>
      </p:sp>
      <p:pic>
        <p:nvPicPr>
          <p:cNvPr id="14338" name="图片 1">
            <a:extLst>
              <a:ext uri="{FF2B5EF4-FFF2-40B4-BE49-F238E27FC236}">
                <a16:creationId xmlns="" xmlns:a16="http://schemas.microsoft.com/office/drawing/2014/main" id="{2E0D95D5-7467-47CD-AB2D-E081D1988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01" y="2305965"/>
            <a:ext cx="4863795" cy="358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C53585A-89BB-473F-9D8C-2A0013C7B1DE}"/>
              </a:ext>
            </a:extLst>
          </p:cNvPr>
          <p:cNvSpPr/>
          <p:nvPr/>
        </p:nvSpPr>
        <p:spPr>
          <a:xfrm>
            <a:off x="2104300" y="5889133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“域控制器选项”窗口</a:t>
            </a:r>
            <a:endParaRPr lang="zh-CN" altLang="en-US" dirty="0"/>
          </a:p>
        </p:txBody>
      </p:sp>
      <p:pic>
        <p:nvPicPr>
          <p:cNvPr id="14339" name="图片 1">
            <a:extLst>
              <a:ext uri="{FF2B5EF4-FFF2-40B4-BE49-F238E27FC236}">
                <a16:creationId xmlns="" xmlns:a16="http://schemas.microsoft.com/office/drawing/2014/main" id="{AD7C967E-4A7F-474D-BF26-A11661958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2315945"/>
            <a:ext cx="4863899" cy="3583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3F49F5D-A9F3-4894-93DC-90056CC15B81}"/>
              </a:ext>
            </a:extLst>
          </p:cNvPr>
          <p:cNvSpPr/>
          <p:nvPr/>
        </p:nvSpPr>
        <p:spPr>
          <a:xfrm>
            <a:off x="7559326" y="5899113"/>
            <a:ext cx="1960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DNS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选项”窗口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8640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91133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．利用网络直接复制安装额外控制器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="" xmlns:a16="http://schemas.microsoft.com/office/drawing/2014/main" id="{8D66458A-98DE-418A-BF7A-45C390D72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60" y="2817236"/>
            <a:ext cx="3640263" cy="269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125D362-1332-413C-BF3A-3EF98CAA2C87}"/>
              </a:ext>
            </a:extLst>
          </p:cNvPr>
          <p:cNvSpPr/>
          <p:nvPr/>
        </p:nvSpPr>
        <p:spPr>
          <a:xfrm>
            <a:off x="1123986" y="561109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“其他选项”窗口</a:t>
            </a:r>
            <a:endParaRPr lang="zh-CN" altLang="en-US" dirty="0"/>
          </a:p>
        </p:txBody>
      </p:sp>
      <p:pic>
        <p:nvPicPr>
          <p:cNvPr id="15363" name="图片 1">
            <a:extLst>
              <a:ext uri="{FF2B5EF4-FFF2-40B4-BE49-F238E27FC236}">
                <a16:creationId xmlns="" xmlns:a16="http://schemas.microsoft.com/office/drawing/2014/main" id="{785E1A42-A371-4261-9C37-16244779F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152" y="2817236"/>
            <a:ext cx="3796435" cy="279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B9A6A6A-C575-4DC0-A89A-01EF3B7DA2AC}"/>
              </a:ext>
            </a:extLst>
          </p:cNvPr>
          <p:cNvSpPr/>
          <p:nvPr/>
        </p:nvSpPr>
        <p:spPr>
          <a:xfrm>
            <a:off x="5284720" y="5668447"/>
            <a:ext cx="1622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“路径”窗口 </a:t>
            </a:r>
            <a:endParaRPr lang="zh-CN" altLang="en-US" dirty="0"/>
          </a:p>
        </p:txBody>
      </p:sp>
      <p:pic>
        <p:nvPicPr>
          <p:cNvPr id="15364" name="图片 1">
            <a:extLst>
              <a:ext uri="{FF2B5EF4-FFF2-40B4-BE49-F238E27FC236}">
                <a16:creationId xmlns="" xmlns:a16="http://schemas.microsoft.com/office/drawing/2014/main" id="{E5E77BAA-231C-41B1-A220-F4FC7779D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916" y="2817236"/>
            <a:ext cx="3788740" cy="279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67F6C05-2C15-464D-A56C-899D79106429}"/>
              </a:ext>
            </a:extLst>
          </p:cNvPr>
          <p:cNvSpPr/>
          <p:nvPr/>
        </p:nvSpPr>
        <p:spPr>
          <a:xfrm>
            <a:off x="8810607" y="566844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“先决条件检查”窗口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86395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77976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．利用网络直接复制安装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RODC</a:t>
            </a:r>
            <a:endParaRPr lang="zh-CN" altLang="en-US" sz="3600" spc="600" dirty="0">
              <a:solidFill>
                <a:srgbClr val="2070A1"/>
              </a:solidFill>
              <a:cs typeface="+mn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765877B6-723B-43EC-8EAF-7D0EAF15FC7B}"/>
              </a:ext>
            </a:extLst>
          </p:cNvPr>
          <p:cNvSpPr/>
          <p:nvPr/>
        </p:nvSpPr>
        <p:spPr>
          <a:xfrm>
            <a:off x="932774" y="2704053"/>
            <a:ext cx="379614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DC1</a:t>
            </a:r>
            <a:r>
              <a:rPr lang="zh-CN" altLang="en-US" sz="3200" dirty="0"/>
              <a:t>、</a:t>
            </a:r>
            <a:r>
              <a:rPr lang="en-US" altLang="zh-CN" sz="3200" dirty="0"/>
              <a:t>DC2</a:t>
            </a:r>
            <a:r>
              <a:rPr lang="zh-CN" altLang="en-US" sz="3200" dirty="0"/>
              <a:t>和</a:t>
            </a:r>
            <a:r>
              <a:rPr lang="en-US" altLang="zh-CN" sz="3200" dirty="0"/>
              <a:t>DC3</a:t>
            </a:r>
            <a:r>
              <a:rPr lang="zh-CN" altLang="en-US" sz="3200" dirty="0"/>
              <a:t>连网模式都是“仅主机模式”，首先要保证</a:t>
            </a:r>
            <a:r>
              <a:rPr lang="en-US" altLang="zh-CN" sz="3200" dirty="0"/>
              <a:t>3</a:t>
            </a:r>
            <a:r>
              <a:rPr lang="zh-CN" altLang="en-US" sz="3200" dirty="0"/>
              <a:t>台服务器通信畅通。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="" xmlns:a16="http://schemas.microsoft.com/office/drawing/2014/main" id="{073E7139-D8F1-417B-9A14-6F3F5D189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254" y="2476299"/>
            <a:ext cx="4676775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673C16B-EFDE-4F4D-8DA3-EBC4A33AF192}"/>
              </a:ext>
            </a:extLst>
          </p:cNvPr>
          <p:cNvSpPr/>
          <p:nvPr/>
        </p:nvSpPr>
        <p:spPr>
          <a:xfrm>
            <a:off x="7552643" y="608627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部署配置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62820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77976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．利用网络直接复制安装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RODC</a:t>
            </a:r>
            <a:endParaRPr lang="zh-CN" altLang="en-US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17410" name="图片 1">
            <a:extLst>
              <a:ext uri="{FF2B5EF4-FFF2-40B4-BE49-F238E27FC236}">
                <a16:creationId xmlns="" xmlns:a16="http://schemas.microsoft.com/office/drawing/2014/main" id="{E4D1EAF6-84F6-4761-BBCE-32A868A36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86" y="2428036"/>
            <a:ext cx="5175051" cy="373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47B57FF-5D23-4F57-85C9-E51523552AEF}"/>
              </a:ext>
            </a:extLst>
          </p:cNvPr>
          <p:cNvSpPr/>
          <p:nvPr/>
        </p:nvSpPr>
        <p:spPr>
          <a:xfrm>
            <a:off x="1344771" y="6165850"/>
            <a:ext cx="3720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选中“只读域控制器（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RODC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）选项</a:t>
            </a:r>
            <a:endParaRPr lang="zh-CN" altLang="en-US" dirty="0"/>
          </a:p>
        </p:txBody>
      </p:sp>
      <p:pic>
        <p:nvPicPr>
          <p:cNvPr id="17411" name="图片 1">
            <a:extLst>
              <a:ext uri="{FF2B5EF4-FFF2-40B4-BE49-F238E27FC236}">
                <a16:creationId xmlns="" xmlns:a16="http://schemas.microsoft.com/office/drawing/2014/main" id="{6855148A-55D6-470C-9F99-01FF1BC14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083" y="2710233"/>
            <a:ext cx="6215952" cy="3173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53F3489-F114-482F-8836-6DD85617826F}"/>
              </a:ext>
            </a:extLst>
          </p:cNvPr>
          <p:cNvSpPr/>
          <p:nvPr/>
        </p:nvSpPr>
        <p:spPr>
          <a:xfrm>
            <a:off x="8210507" y="6100281"/>
            <a:ext cx="172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检查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DNS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服务器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0714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14" name="圆角矩形 13"/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480C54A8-7EDB-40A4-A3A4-2DDC3BBEBE8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280BA07F-74FC-404F-ABC6-87B5295205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9ACFA7CD-5750-4C29-ACCC-4099FA46B8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7A65756C-8FB3-47A9-BBA9-D32BC9555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563D3904-D5EC-4617-9105-6C51596D74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7314D1EE-D5B7-4FFD-8579-1F3C6A6AB0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1E497657-1BA2-4C25-BD90-90CF23890C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A50FBF03-D9EA-49D6-9012-E37702266F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3F1C7343-B29B-4DD8-B765-95C754B414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DE51061F-7B98-4216-B6F8-5C2075858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354EE400-87CF-4CDB-9070-9DA5C686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E4250B3D-C09D-4A20-ACFC-3E75AB1AD2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C5D6CA61-C1E5-4EE4-AE58-C72270F448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E47B74DD-433B-418D-9E60-4AE174238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6F9F9E51-5646-4AD0-ACD3-5599121935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C69433-195E-4496-B74B-30A2E0F4F2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A50E3874-CC86-49CE-99C1-49BF981EA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7B66D6C1-220A-4015-8B72-4F48994CD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CE89BA61-B02E-46F5-B484-97D9B8C946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D0056327-FC60-4BDE-B4B9-1B40AFD3C1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275B1538-4147-4E87-9579-A861D38438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A197A368-EEB8-4044-96F4-D4ECCBF454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F15417DD-829D-407A-B3D4-86848889C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46831212-1BEF-4A73-AE70-55823F4018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743D5976-41B6-4EE0-BA7F-10E29C7BE2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700B9DD7-0695-4CB8-8CCA-C48E52FEE2EB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71C65153-929F-42D9-BFDD-14929B1678BD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E701977D-F987-4F0C-B925-514D55AE6216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483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2.08333E-6 -0.18472 " pathEditMode="relative" rAng="0" ptsTypes="AA">
                                      <p:cBhvr>
                                        <p:cTn id="26" dur="12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85185E-6 L 2.08333E-6 -0.34468 " pathEditMode="relative" rAng="0" ptsTypes="AA">
                                      <p:cBhvr>
                                        <p:cTn id="31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85185E-6 L -3.95833E-6 -0.50416 " pathEditMode="relative" rAng="0" ptsTypes="AA">
                                      <p:cBhvr>
                                        <p:cTn id="36" dur="17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14" grpId="0" animBg="1"/>
      <p:bldP spid="15" grpId="0" animBg="1"/>
      <p:bldP spid="52" grpId="0" animBg="1"/>
      <p:bldP spid="52" grpId="1" animBg="1"/>
      <p:bldP spid="53" grpId="0"/>
      <p:bldP spid="53" grpId="1"/>
      <p:bldP spid="55" grpId="0" animBg="1"/>
      <p:bldP spid="5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77976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．利用网络直接复制安装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RODC</a:t>
            </a:r>
            <a:endParaRPr lang="zh-CN" altLang="en-US" sz="3600" spc="600" dirty="0">
              <a:solidFill>
                <a:srgbClr val="2070A1"/>
              </a:solidFill>
              <a:cs typeface="+mn-ea"/>
            </a:endParaRPr>
          </a:p>
        </p:txBody>
      </p:sp>
      <p:pic>
        <p:nvPicPr>
          <p:cNvPr id="18434" name="图片 1">
            <a:extLst>
              <a:ext uri="{FF2B5EF4-FFF2-40B4-BE49-F238E27FC236}">
                <a16:creationId xmlns="" xmlns:a16="http://schemas.microsoft.com/office/drawing/2014/main" id="{B8A70C4C-D920-45A4-8C6D-D1A4AAE59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355" y="2623271"/>
            <a:ext cx="6512736" cy="267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0C3E4F3-449B-4230-8EFB-33D47CEB7C80}"/>
              </a:ext>
            </a:extLst>
          </p:cNvPr>
          <p:cNvSpPr/>
          <p:nvPr/>
        </p:nvSpPr>
        <p:spPr>
          <a:xfrm>
            <a:off x="4374479" y="5419575"/>
            <a:ext cx="3336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0" dirty="0">
                <a:latin typeface="方正兰亭刊黑_GBK"/>
                <a:cs typeface="Times New Roman" panose="02020603050405020304" pitchFamily="18" charset="0"/>
              </a:rPr>
              <a:t>Active Directory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用户和计算机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95289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91133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．利用安装介质来安装额外域控制器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9F569FC-4918-4665-A8EC-198734012C25}"/>
              </a:ext>
            </a:extLst>
          </p:cNvPr>
          <p:cNvSpPr/>
          <p:nvPr/>
        </p:nvSpPr>
        <p:spPr>
          <a:xfrm>
            <a:off x="83674" y="2080056"/>
            <a:ext cx="28023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）制作安装介质</a:t>
            </a:r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</p:txBody>
      </p:sp>
      <p:pic>
        <p:nvPicPr>
          <p:cNvPr id="19458" name="图片 1">
            <a:extLst>
              <a:ext uri="{FF2B5EF4-FFF2-40B4-BE49-F238E27FC236}">
                <a16:creationId xmlns="" xmlns:a16="http://schemas.microsoft.com/office/drawing/2014/main" id="{7FDF1D9C-5C63-42CB-A90D-07767FCB1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384" y="2083864"/>
            <a:ext cx="9114259" cy="477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8471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91133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．利用安装介质来安装额外域控制器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9F569FC-4918-4665-A8EC-198734012C25}"/>
              </a:ext>
            </a:extLst>
          </p:cNvPr>
          <p:cNvSpPr/>
          <p:nvPr/>
        </p:nvSpPr>
        <p:spPr>
          <a:xfrm>
            <a:off x="83674" y="2080056"/>
            <a:ext cx="3417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）安装额外域控制器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="" xmlns:a16="http://schemas.microsoft.com/office/drawing/2014/main" id="{588FB78C-683C-43CA-8342-01E93CEA5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148" y="2206424"/>
            <a:ext cx="5376344" cy="3959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2E3721A-4ADE-4925-ACEF-F7DA9B2F12F2}"/>
              </a:ext>
            </a:extLst>
          </p:cNvPr>
          <p:cNvSpPr/>
          <p:nvPr/>
        </p:nvSpPr>
        <p:spPr>
          <a:xfrm>
            <a:off x="4856303" y="6165850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选中“从介质安装”复选框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52121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99520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4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．修改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RODC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的委派与密码复制策略设置</a:t>
            </a:r>
          </a:p>
        </p:txBody>
      </p:sp>
      <p:pic>
        <p:nvPicPr>
          <p:cNvPr id="21506" name="图片 837">
            <a:extLst>
              <a:ext uri="{FF2B5EF4-FFF2-40B4-BE49-F238E27FC236}">
                <a16:creationId xmlns="" xmlns:a16="http://schemas.microsoft.com/office/drawing/2014/main" id="{CC91C06A-3087-46D9-9DD8-5C232F04C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03" y="2502602"/>
            <a:ext cx="7642223" cy="3104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6B29290-8A10-4449-AF2C-3B10459E79D6}"/>
              </a:ext>
            </a:extLst>
          </p:cNvPr>
          <p:cNvSpPr/>
          <p:nvPr/>
        </p:nvSpPr>
        <p:spPr>
          <a:xfrm>
            <a:off x="3940129" y="5607255"/>
            <a:ext cx="3405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0" dirty="0">
                <a:latin typeface="方正兰亭刊黑_GBK"/>
                <a:cs typeface="Times New Roman" panose="02020603050405020304" pitchFamily="18" charset="0"/>
              </a:rPr>
              <a:t>Active Directory 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用户和计算机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39548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99520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4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．修改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RODC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的委派与密码复制策略设置</a:t>
            </a:r>
          </a:p>
        </p:txBody>
      </p:sp>
      <p:pic>
        <p:nvPicPr>
          <p:cNvPr id="22530" name="图片 836">
            <a:extLst>
              <a:ext uri="{FF2B5EF4-FFF2-40B4-BE49-F238E27FC236}">
                <a16:creationId xmlns="" xmlns:a16="http://schemas.microsoft.com/office/drawing/2014/main" id="{75EBCCFD-C99D-48B5-93B7-535E44E68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967" y="2206423"/>
            <a:ext cx="3008052" cy="397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835">
            <a:extLst>
              <a:ext uri="{FF2B5EF4-FFF2-40B4-BE49-F238E27FC236}">
                <a16:creationId xmlns="" xmlns:a16="http://schemas.microsoft.com/office/drawing/2014/main" id="{43EF4EF2-882C-4AAD-86BC-3B8E868A3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459" y="2196799"/>
            <a:ext cx="3008051" cy="401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2F436A3-BA17-4CA5-8DF2-E0E8BE1C3096}"/>
              </a:ext>
            </a:extLst>
          </p:cNvPr>
          <p:cNvSpPr/>
          <p:nvPr/>
        </p:nvSpPr>
        <p:spPr>
          <a:xfrm>
            <a:off x="4290599" y="6361607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“密码复制策略”和“管理者”选项卡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94922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99520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4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．修改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RODC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的委派与密码复制策略设置</a:t>
            </a:r>
          </a:p>
        </p:txBody>
      </p:sp>
      <p:pic>
        <p:nvPicPr>
          <p:cNvPr id="23554" name="图片 1">
            <a:extLst>
              <a:ext uri="{FF2B5EF4-FFF2-40B4-BE49-F238E27FC236}">
                <a16:creationId xmlns="" xmlns:a16="http://schemas.microsoft.com/office/drawing/2014/main" id="{F54A59EF-C0E2-4E73-846A-A872DED26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16" y="2206424"/>
            <a:ext cx="6018339" cy="312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7B472C8-58DF-4138-99FE-7B22C2C78D02}"/>
              </a:ext>
            </a:extLst>
          </p:cNvPr>
          <p:cNvSpPr/>
          <p:nvPr/>
        </p:nvSpPr>
        <p:spPr>
          <a:xfrm>
            <a:off x="1171437" y="5445697"/>
            <a:ext cx="4896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0" dirty="0">
                <a:latin typeface="方正兰亭刊黑_GBK"/>
                <a:cs typeface="Times New Roman" panose="02020603050405020304" pitchFamily="18" charset="0"/>
              </a:rPr>
              <a:t>Active Directory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管理中心的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Domain Controllers</a:t>
            </a:r>
            <a:endParaRPr lang="zh-CN" altLang="en-US" dirty="0"/>
          </a:p>
        </p:txBody>
      </p:sp>
      <p:pic>
        <p:nvPicPr>
          <p:cNvPr id="23555" name="图片 833">
            <a:extLst>
              <a:ext uri="{FF2B5EF4-FFF2-40B4-BE49-F238E27FC236}">
                <a16:creationId xmlns="" xmlns:a16="http://schemas.microsoft.com/office/drawing/2014/main" id="{628A077E-CD40-4C93-992A-2552CC88F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411" y="2238590"/>
            <a:ext cx="5621764" cy="309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34A827D-4A70-420B-94DB-3E2A56525343}"/>
              </a:ext>
            </a:extLst>
          </p:cNvPr>
          <p:cNvSpPr/>
          <p:nvPr/>
        </p:nvSpPr>
        <p:spPr>
          <a:xfrm>
            <a:off x="7889381" y="5445697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“密码复制策略”选项卡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59301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7497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5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．验证额外域控制器运行正常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2AE63C0-D232-4690-8473-3A81BC9922A7}"/>
              </a:ext>
            </a:extLst>
          </p:cNvPr>
          <p:cNvSpPr/>
          <p:nvPr/>
        </p:nvSpPr>
        <p:spPr>
          <a:xfrm>
            <a:off x="457107" y="2314349"/>
            <a:ext cx="1138852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DC1是第一台域控制器，DC2服务器已经提升为额外域控制器，现在可以将成员服务器MS1的首选DNS指向DC1域控制器，备用DNS指向DC2额外域控制器，当DC1域控制器发生故障时，DC2额外域控制器可以负责域名解析和身份验证等工作，从而实现不间断服务。</a:t>
            </a:r>
          </a:p>
        </p:txBody>
      </p:sp>
    </p:spTree>
    <p:extLst>
      <p:ext uri="{BB962C8B-B14F-4D97-AF65-F5344CB8AC3E}">
        <p14:creationId xmlns:p14="http://schemas.microsoft.com/office/powerpoint/2010/main" val="25823542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7497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5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．验证额外域控制器运行正常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6CEFD03-73D4-44B2-A221-28391E3EEF47}"/>
              </a:ext>
            </a:extLst>
          </p:cNvPr>
          <p:cNvSpPr/>
          <p:nvPr/>
        </p:nvSpPr>
        <p:spPr>
          <a:xfrm>
            <a:off x="1003711" y="2428036"/>
            <a:ext cx="53755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利用</a:t>
            </a:r>
            <a:r>
              <a:rPr lang="en-US" altLang="zh-CN" sz="2800" dirty="0"/>
              <a:t>DC1</a:t>
            </a:r>
            <a:r>
              <a:rPr lang="zh-CN" altLang="en-US" sz="2800" dirty="0"/>
              <a:t>域控制器的“</a:t>
            </a:r>
            <a:r>
              <a:rPr lang="en-US" altLang="zh-CN" sz="2800" dirty="0"/>
              <a:t>Active Directory</a:t>
            </a:r>
            <a:r>
              <a:rPr lang="zh-CN" altLang="en-US" sz="2800" dirty="0"/>
              <a:t>用户和计算机”建立供测试用的域用户</a:t>
            </a:r>
            <a:r>
              <a:rPr lang="en-US" altLang="zh-CN" sz="2800" dirty="0"/>
              <a:t>domainuser1</a:t>
            </a:r>
            <a:r>
              <a:rPr lang="zh-CN" altLang="en-US" sz="2800" dirty="0"/>
              <a:t>（新建用户时，姓名和用户登录名都是</a:t>
            </a:r>
            <a:r>
              <a:rPr lang="en-US" altLang="zh-CN" sz="2800" dirty="0"/>
              <a:t>domainuser1</a:t>
            </a:r>
            <a:r>
              <a:rPr lang="zh-CN" altLang="en-US" sz="2800" dirty="0"/>
              <a:t>）。刷新</a:t>
            </a:r>
            <a:r>
              <a:rPr lang="en-US" altLang="zh-CN" sz="2800" dirty="0"/>
              <a:t>DC2</a:t>
            </a:r>
            <a:r>
              <a:rPr lang="zh-CN" altLang="en-US" sz="2800" dirty="0"/>
              <a:t>、</a:t>
            </a:r>
            <a:r>
              <a:rPr lang="en-US" altLang="zh-CN" sz="2800" dirty="0"/>
              <a:t>DC3</a:t>
            </a:r>
            <a:r>
              <a:rPr lang="zh-CN" altLang="en-US" sz="2800" dirty="0"/>
              <a:t>的“</a:t>
            </a:r>
            <a:r>
              <a:rPr lang="en-US" altLang="zh-CN" sz="2800" dirty="0"/>
              <a:t>Active Directory</a:t>
            </a:r>
            <a:r>
              <a:rPr lang="zh-CN" altLang="en-US" sz="2800" dirty="0"/>
              <a:t>用户和计算机”中的</a:t>
            </a:r>
            <a:r>
              <a:rPr lang="en-US" altLang="zh-CN" sz="2800" dirty="0"/>
              <a:t>users</a:t>
            </a:r>
            <a:r>
              <a:rPr lang="zh-CN" altLang="en-US" sz="2800" dirty="0"/>
              <a:t>容器，发现</a:t>
            </a:r>
            <a:r>
              <a:rPr lang="en-US" altLang="zh-CN" sz="2800" dirty="0"/>
              <a:t>domainuser1</a:t>
            </a:r>
            <a:r>
              <a:rPr lang="zh-CN" altLang="en-US" sz="2800" dirty="0"/>
              <a:t>几乎同时同步到了这两台域控制器上。</a:t>
            </a:r>
          </a:p>
        </p:txBody>
      </p:sp>
      <p:pic>
        <p:nvPicPr>
          <p:cNvPr id="41" name="图片 1">
            <a:extLst>
              <a:ext uri="{FF2B5EF4-FFF2-40B4-BE49-F238E27FC236}">
                <a16:creationId xmlns="" xmlns:a16="http://schemas.microsoft.com/office/drawing/2014/main" id="{7BF30E02-3240-4672-A27E-7BA301B2D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558" y="2206424"/>
            <a:ext cx="4097868" cy="3959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C00E85CB-E3E3-4DB5-BEC1-0DF2192BCDF9}"/>
              </a:ext>
            </a:extLst>
          </p:cNvPr>
          <p:cNvSpPr/>
          <p:nvPr/>
        </p:nvSpPr>
        <p:spPr>
          <a:xfrm>
            <a:off x="6758227" y="6165850"/>
            <a:ext cx="4826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在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MS1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上使用域账户“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domainuser1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“登录验证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03068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7497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5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．验证额外域控制器运行正常</a:t>
            </a:r>
          </a:p>
        </p:txBody>
      </p:sp>
      <p:pic>
        <p:nvPicPr>
          <p:cNvPr id="25602" name="图片 1">
            <a:extLst>
              <a:ext uri="{FF2B5EF4-FFF2-40B4-BE49-F238E27FC236}">
                <a16:creationId xmlns="" xmlns:a16="http://schemas.microsoft.com/office/drawing/2014/main" id="{AAA54CC9-B5EA-4FA4-924A-7566CB318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41" y="2357973"/>
            <a:ext cx="5281108" cy="371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63B3C72-A14B-4472-8C5B-118E38783D95}"/>
              </a:ext>
            </a:extLst>
          </p:cNvPr>
          <p:cNvSpPr/>
          <p:nvPr/>
        </p:nvSpPr>
        <p:spPr>
          <a:xfrm>
            <a:off x="1953293" y="6165850"/>
            <a:ext cx="3789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 “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Active Directory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站点和服务”窗口</a:t>
            </a:r>
            <a:endParaRPr lang="zh-CN" altLang="en-US" dirty="0"/>
          </a:p>
        </p:txBody>
      </p:sp>
      <p:pic>
        <p:nvPicPr>
          <p:cNvPr id="25603" name="图片 831">
            <a:extLst>
              <a:ext uri="{FF2B5EF4-FFF2-40B4-BE49-F238E27FC236}">
                <a16:creationId xmlns="" xmlns:a16="http://schemas.microsoft.com/office/drawing/2014/main" id="{C7660BC1-76C0-4034-B8C4-E32A1A5DDC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398" y="2170606"/>
            <a:ext cx="3181783" cy="389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BCFE86A-81EF-4E0B-9DF9-F95E08BDA626}"/>
              </a:ext>
            </a:extLst>
          </p:cNvPr>
          <p:cNvSpPr/>
          <p:nvPr/>
        </p:nvSpPr>
        <p:spPr>
          <a:xfrm>
            <a:off x="7947251" y="61658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取消“全局编录”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80431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安装额外的域控制器与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RODC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E69F470-E21E-48A5-975B-43CDF6689781}"/>
              </a:ext>
            </a:extLst>
          </p:cNvPr>
          <p:cNvSpPr/>
          <p:nvPr/>
        </p:nvSpPr>
        <p:spPr>
          <a:xfrm>
            <a:off x="449686" y="1560093"/>
            <a:ext cx="7497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5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．验证额外域控制器运行正常</a:t>
            </a:r>
          </a:p>
        </p:txBody>
      </p:sp>
      <p:pic>
        <p:nvPicPr>
          <p:cNvPr id="26626" name="图片 830">
            <a:extLst>
              <a:ext uri="{FF2B5EF4-FFF2-40B4-BE49-F238E27FC236}">
                <a16:creationId xmlns="" xmlns:a16="http://schemas.microsoft.com/office/drawing/2014/main" id="{7336AA25-3B09-48D3-8849-5CD150B37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671" y="2314349"/>
            <a:ext cx="8582919" cy="3557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E16C4DE-BCFE-452D-94D5-F887CD869088}"/>
              </a:ext>
            </a:extLst>
          </p:cNvPr>
          <p:cNvSpPr/>
          <p:nvPr/>
        </p:nvSpPr>
        <p:spPr>
          <a:xfrm>
            <a:off x="5032814" y="5979717"/>
            <a:ext cx="1832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查看“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DC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类型”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9068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BB149E3-94F5-4BA9-98CA-CD617DD6FC96}"/>
              </a:ext>
            </a:extLst>
          </p:cNvPr>
          <p:cNvSpPr/>
          <p:nvPr/>
        </p:nvSpPr>
        <p:spPr>
          <a:xfrm>
            <a:off x="4075561" y="2008020"/>
            <a:ext cx="7373725" cy="4508894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684879" y="2434412"/>
            <a:ext cx="4741070" cy="75238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活动目录及意义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AD6BC22-4D50-4772-8537-D2B19CB1D037}"/>
              </a:ext>
            </a:extLst>
          </p:cNvPr>
          <p:cNvSpPr/>
          <p:nvPr/>
        </p:nvSpPr>
        <p:spPr>
          <a:xfrm>
            <a:off x="4761093" y="3252510"/>
            <a:ext cx="61276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活动目录就是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Windows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网络中的目录服务（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Directory Service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），即活动目录域服务（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Active Directory Domain Services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AD DS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）。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意义：简化管理；安全性；改进的性能与可靠性。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61E681E-4546-49A5-BE28-D9D498C980BB}"/>
              </a:ext>
            </a:extLst>
          </p:cNvPr>
          <p:cNvSpPr/>
          <p:nvPr/>
        </p:nvSpPr>
        <p:spPr>
          <a:xfrm>
            <a:off x="4478539" y="2338592"/>
            <a:ext cx="6660952" cy="3827258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Shape 2537">
            <a:extLst>
              <a:ext uri="{FF2B5EF4-FFF2-40B4-BE49-F238E27FC236}">
                <a16:creationId xmlns="" xmlns:a16="http://schemas.microsoft.com/office/drawing/2014/main" id="{9AD73BD6-A1DF-4ABB-88A7-5F04F1593DE2}"/>
              </a:ext>
            </a:extLst>
          </p:cNvPr>
          <p:cNvSpPr/>
          <p:nvPr/>
        </p:nvSpPr>
        <p:spPr>
          <a:xfrm>
            <a:off x="10425949" y="2527775"/>
            <a:ext cx="462813" cy="565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5EE268C6-060C-44AA-91C9-629FE9D014CC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AEF64D11-BEB0-4E1D-9382-FE6CC2BF19CE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0F3D2BAB-DB8C-4363-8E4F-75AB98828D6F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779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1"/>
      <p:bldP spid="10" grpId="0" animBg="1"/>
      <p:bldP spid="10" grpId="1" animBg="1"/>
      <p:bldP spid="56" grpId="0" animBg="1"/>
      <p:bldP spid="56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转换服务器角色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7BB682A4-D8CC-4271-AC1C-0447034AAD9A}"/>
              </a:ext>
            </a:extLst>
          </p:cNvPr>
          <p:cNvGrpSpPr/>
          <p:nvPr/>
        </p:nvGrpSpPr>
        <p:grpSpPr>
          <a:xfrm>
            <a:off x="3268499" y="2758008"/>
            <a:ext cx="2598976" cy="1816643"/>
            <a:chOff x="1574666" y="919053"/>
            <a:chExt cx="1949232" cy="1362482"/>
          </a:xfrm>
        </p:grpSpPr>
        <p:sp>
          <p:nvSpPr>
            <p:cNvPr id="41" name="Freeform: Shape 55">
              <a:extLst>
                <a:ext uri="{FF2B5EF4-FFF2-40B4-BE49-F238E27FC236}">
                  <a16:creationId xmlns="" xmlns:a16="http://schemas.microsoft.com/office/drawing/2014/main" id="{E9165EA7-4FC5-4069-B458-35566E8BAD92}"/>
                </a:ext>
              </a:extLst>
            </p:cNvPr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2A465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42" name="Group 56">
              <a:extLst>
                <a:ext uri="{FF2B5EF4-FFF2-40B4-BE49-F238E27FC236}">
                  <a16:creationId xmlns="" xmlns:a16="http://schemas.microsoft.com/office/drawing/2014/main" id="{B2BB9DBF-1C5A-4EF9-9810-C2FF58450797}"/>
                </a:ext>
              </a:extLst>
            </p:cNvPr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46" name="Freeform: Shape 85">
                <a:extLst>
                  <a:ext uri="{FF2B5EF4-FFF2-40B4-BE49-F238E27FC236}">
                    <a16:creationId xmlns="" xmlns:a16="http://schemas.microsoft.com/office/drawing/2014/main" id="{15FE7360-9DB4-491B-A3BD-DD9EDC976EE7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86">
                <a:extLst>
                  <a:ext uri="{FF2B5EF4-FFF2-40B4-BE49-F238E27FC236}">
                    <a16:creationId xmlns="" xmlns:a16="http://schemas.microsoft.com/office/drawing/2014/main" id="{96776D45-0FF6-4EC2-B571-3F7822563380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71">
              <a:extLst>
                <a:ext uri="{FF2B5EF4-FFF2-40B4-BE49-F238E27FC236}">
                  <a16:creationId xmlns="" xmlns:a16="http://schemas.microsoft.com/office/drawing/2014/main" id="{5D5B32CE-1301-41E3-8735-6AD2215757F7}"/>
                </a:ext>
              </a:extLst>
            </p:cNvPr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DC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隆级为成员服务器</a:t>
              </a:r>
            </a:p>
          </p:txBody>
        </p:sp>
        <p:sp>
          <p:nvSpPr>
            <p:cNvPr id="44" name="Rectangle 72">
              <a:extLst>
                <a:ext uri="{FF2B5EF4-FFF2-40B4-BE49-F238E27FC236}">
                  <a16:creationId xmlns="" xmlns:a16="http://schemas.microsoft.com/office/drawing/2014/main" id="{4AE604BC-9C36-4C7F-BAE4-BA1B3E96569F}"/>
                </a:ext>
              </a:extLst>
            </p:cNvPr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DC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降为成员</a:t>
              </a:r>
            </a:p>
          </p:txBody>
        </p:sp>
        <p:sp>
          <p:nvSpPr>
            <p:cNvPr id="45" name="Freeform: Shape 76">
              <a:extLst>
                <a:ext uri="{FF2B5EF4-FFF2-40B4-BE49-F238E27FC236}">
                  <a16:creationId xmlns="" xmlns:a16="http://schemas.microsoft.com/office/drawing/2014/main" id="{85F2691C-88BF-4DB0-8B73-FE7CC3FD0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0D6B6F35-D233-4FFF-88C7-83F8B5A21572}"/>
              </a:ext>
            </a:extLst>
          </p:cNvPr>
          <p:cNvGrpSpPr/>
          <p:nvPr/>
        </p:nvGrpSpPr>
        <p:grpSpPr>
          <a:xfrm>
            <a:off x="6903391" y="2760621"/>
            <a:ext cx="2598976" cy="1816643"/>
            <a:chOff x="5162689" y="919053"/>
            <a:chExt cx="1949232" cy="1362482"/>
          </a:xfrm>
        </p:grpSpPr>
        <p:sp>
          <p:nvSpPr>
            <p:cNvPr id="49" name="Freeform: Shape 57">
              <a:extLst>
                <a:ext uri="{FF2B5EF4-FFF2-40B4-BE49-F238E27FC236}">
                  <a16:creationId xmlns="" xmlns:a16="http://schemas.microsoft.com/office/drawing/2014/main" id="{36D5F90E-3439-4263-87C1-2ED1EB501923}"/>
                </a:ext>
              </a:extLst>
            </p:cNvPr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50" name="Group 58">
              <a:extLst>
                <a:ext uri="{FF2B5EF4-FFF2-40B4-BE49-F238E27FC236}">
                  <a16:creationId xmlns="" xmlns:a16="http://schemas.microsoft.com/office/drawing/2014/main" id="{076DCECD-C828-446F-B5D8-7D7203AAE4FC}"/>
                </a:ext>
              </a:extLst>
            </p:cNvPr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54" name="Freeform: Shape 83">
                <a:extLst>
                  <a:ext uri="{FF2B5EF4-FFF2-40B4-BE49-F238E27FC236}">
                    <a16:creationId xmlns="" xmlns:a16="http://schemas.microsoft.com/office/drawing/2014/main" id="{82D1F04C-6F18-4929-9B42-2C316A9C5EA4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84">
                <a:extLst>
                  <a:ext uri="{FF2B5EF4-FFF2-40B4-BE49-F238E27FC236}">
                    <a16:creationId xmlns="" xmlns:a16="http://schemas.microsoft.com/office/drawing/2014/main" id="{8275236A-7042-4299-B62B-E7FE2E041277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1" name="TextBox 73">
              <a:extLst>
                <a:ext uri="{FF2B5EF4-FFF2-40B4-BE49-F238E27FC236}">
                  <a16:creationId xmlns="" xmlns:a16="http://schemas.microsoft.com/office/drawing/2014/main" id="{56F3DE57-7E5F-4BEC-A8B7-DB211A0489B6}"/>
                </a:ext>
              </a:extLst>
            </p:cNvPr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成员服务器降级为独立服务器</a:t>
              </a:r>
            </a:p>
          </p:txBody>
        </p:sp>
        <p:sp>
          <p:nvSpPr>
            <p:cNvPr id="52" name="Rectangle 74">
              <a:extLst>
                <a:ext uri="{FF2B5EF4-FFF2-40B4-BE49-F238E27FC236}">
                  <a16:creationId xmlns="" xmlns:a16="http://schemas.microsoft.com/office/drawing/2014/main" id="{0ABBCDA1-A346-414E-B988-32CE4FF20776}"/>
                </a:ext>
              </a:extLst>
            </p:cNvPr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成员降为独立</a:t>
              </a:r>
            </a:p>
          </p:txBody>
        </p:sp>
        <p:sp>
          <p:nvSpPr>
            <p:cNvPr id="53" name="Freeform: Shape 78">
              <a:extLst>
                <a:ext uri="{FF2B5EF4-FFF2-40B4-BE49-F238E27FC236}">
                  <a16:creationId xmlns="" xmlns:a16="http://schemas.microsoft.com/office/drawing/2014/main" id="{BCD3A971-73AE-4F1A-9B1B-44CFF2387B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8123CFD9-1055-4739-9450-6FCCC54C3D15}"/>
              </a:ext>
            </a:extLst>
          </p:cNvPr>
          <p:cNvSpPr txBox="1"/>
          <p:nvPr/>
        </p:nvSpPr>
        <p:spPr>
          <a:xfrm>
            <a:off x="3453284" y="2761994"/>
            <a:ext cx="89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n-ea"/>
              </a:rPr>
              <a:t>01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EA1A33C8-E222-4AEE-954A-F8341865C078}"/>
              </a:ext>
            </a:extLst>
          </p:cNvPr>
          <p:cNvSpPr txBox="1"/>
          <p:nvPr/>
        </p:nvSpPr>
        <p:spPr>
          <a:xfrm>
            <a:off x="7082137" y="2764606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02</a:t>
            </a:r>
          </a:p>
        </p:txBody>
      </p:sp>
      <p:sp>
        <p:nvSpPr>
          <p:cNvPr id="58" name="Arrow: Chevron 63">
            <a:extLst>
              <a:ext uri="{FF2B5EF4-FFF2-40B4-BE49-F238E27FC236}">
                <a16:creationId xmlns="" xmlns:a16="http://schemas.microsoft.com/office/drawing/2014/main" id="{31037C32-9463-4140-B0A5-FE2E4EEE5995}"/>
              </a:ext>
            </a:extLst>
          </p:cNvPr>
          <p:cNvSpPr/>
          <p:nvPr/>
        </p:nvSpPr>
        <p:spPr>
          <a:xfrm>
            <a:off x="6187431" y="3645861"/>
            <a:ext cx="385913" cy="385912"/>
          </a:xfrm>
          <a:prstGeom prst="chevron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sz="2400" dirty="0">
              <a:solidFill>
                <a:srgbClr val="FFFFFF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617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转换服务器角色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F379D652-05A4-4784-B358-3ADA655A60E0}"/>
              </a:ext>
            </a:extLst>
          </p:cNvPr>
          <p:cNvSpPr/>
          <p:nvPr/>
        </p:nvSpPr>
        <p:spPr>
          <a:xfrm>
            <a:off x="449686" y="1560093"/>
            <a:ext cx="7497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．域控制器降级为成员服务器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D03A70B-D00A-47B7-8641-ED3DAC54ECCF}"/>
              </a:ext>
            </a:extLst>
          </p:cNvPr>
          <p:cNvSpPr/>
          <p:nvPr/>
        </p:nvSpPr>
        <p:spPr>
          <a:xfrm>
            <a:off x="1003710" y="2357974"/>
            <a:ext cx="10232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）删除活动目录注意要点</a:t>
            </a:r>
            <a:endParaRPr lang="en-US" altLang="zh-CN" sz="2400" dirty="0"/>
          </a:p>
          <a:p>
            <a:r>
              <a:rPr lang="zh-CN" altLang="en-US" sz="2400" dirty="0"/>
              <a:t>① 如果该域内还有其他域控制器，则该域会被降级为该域的成员服务器。</a:t>
            </a:r>
          </a:p>
          <a:p>
            <a:r>
              <a:rPr lang="zh-CN" altLang="en-US" sz="2400" dirty="0"/>
              <a:t>② 如果这个域控制器是该域的最后一个域控制器，则被降级后，该域内将不存在任何域控制器。（被降级为独立服务器）</a:t>
            </a:r>
          </a:p>
          <a:p>
            <a:r>
              <a:rPr lang="zh-CN" altLang="en-US" sz="2400" dirty="0"/>
              <a:t>③ 如果这台域控制器是“全局编录”，则降级后，不再担当“全局编录”的角色，因此要先确定网络上是否还有其他“全局编录”域控制器。如果没有，则要先指派一台域控制器来担当“全局编录”的角色。</a:t>
            </a:r>
          </a:p>
          <a:p>
            <a:endParaRPr lang="en-US" altLang="zh-CN" sz="2400" dirty="0"/>
          </a:p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）删除活动目录</a:t>
            </a:r>
          </a:p>
        </p:txBody>
      </p:sp>
    </p:spTree>
    <p:extLst>
      <p:ext uri="{BB962C8B-B14F-4D97-AF65-F5344CB8AC3E}">
        <p14:creationId xmlns:p14="http://schemas.microsoft.com/office/powerpoint/2010/main" val="20989872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转换服务器角色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F379D652-05A4-4784-B358-3ADA655A60E0}"/>
              </a:ext>
            </a:extLst>
          </p:cNvPr>
          <p:cNvSpPr/>
          <p:nvPr/>
        </p:nvSpPr>
        <p:spPr>
          <a:xfrm>
            <a:off x="449686" y="1560093"/>
            <a:ext cx="7497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．域控制器降级为成员服务器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876D236B-CB00-4B8F-A5A0-0602701B6674}"/>
              </a:ext>
            </a:extLst>
          </p:cNvPr>
          <p:cNvSpPr/>
          <p:nvPr/>
        </p:nvSpPr>
        <p:spPr>
          <a:xfrm>
            <a:off x="1003710" y="2357974"/>
            <a:ext cx="102323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）删除活动目录注意要点</a:t>
            </a:r>
            <a:endParaRPr lang="en-US" altLang="zh-CN" sz="2400" dirty="0"/>
          </a:p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）删除活动目录</a:t>
            </a:r>
          </a:p>
        </p:txBody>
      </p:sp>
      <p:pic>
        <p:nvPicPr>
          <p:cNvPr id="27650" name="图片 829">
            <a:extLst>
              <a:ext uri="{FF2B5EF4-FFF2-40B4-BE49-F238E27FC236}">
                <a16:creationId xmlns="" xmlns:a16="http://schemas.microsoft.com/office/drawing/2014/main" id="{A787D484-D649-401B-957F-99C3A0F83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121" y="3143174"/>
            <a:ext cx="4515657" cy="302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0FEAF64-6FA5-4A90-8D2D-175CB311CCA9}"/>
              </a:ext>
            </a:extLst>
          </p:cNvPr>
          <p:cNvSpPr/>
          <p:nvPr/>
        </p:nvSpPr>
        <p:spPr>
          <a:xfrm>
            <a:off x="4898619" y="62983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删除角色和功能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008489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转换服务器角色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F379D652-05A4-4784-B358-3ADA655A60E0}"/>
              </a:ext>
            </a:extLst>
          </p:cNvPr>
          <p:cNvSpPr/>
          <p:nvPr/>
        </p:nvSpPr>
        <p:spPr>
          <a:xfrm>
            <a:off x="449686" y="1560093"/>
            <a:ext cx="7497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．域控制器降级为成员服务器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876D236B-CB00-4B8F-A5A0-0602701B6674}"/>
              </a:ext>
            </a:extLst>
          </p:cNvPr>
          <p:cNvSpPr/>
          <p:nvPr/>
        </p:nvSpPr>
        <p:spPr>
          <a:xfrm>
            <a:off x="1003710" y="2357974"/>
            <a:ext cx="102323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）删除活动目录注意要点</a:t>
            </a:r>
            <a:endParaRPr lang="en-US" altLang="zh-CN" sz="2400" dirty="0"/>
          </a:p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）删除活动目录</a:t>
            </a:r>
          </a:p>
        </p:txBody>
      </p:sp>
      <p:pic>
        <p:nvPicPr>
          <p:cNvPr id="28674" name="图片 1">
            <a:extLst>
              <a:ext uri="{FF2B5EF4-FFF2-40B4-BE49-F238E27FC236}">
                <a16:creationId xmlns="" xmlns:a16="http://schemas.microsoft.com/office/drawing/2014/main" id="{B2D17A91-5B39-4E0A-B436-B4194ABCC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41" y="3240279"/>
            <a:ext cx="4484880" cy="318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32949F1-D34D-42C7-A468-B3817AAEAC1F}"/>
              </a:ext>
            </a:extLst>
          </p:cNvPr>
          <p:cNvSpPr/>
          <p:nvPr/>
        </p:nvSpPr>
        <p:spPr>
          <a:xfrm>
            <a:off x="1842377" y="642901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删除服务器角色和功能</a:t>
            </a:r>
            <a:endParaRPr lang="zh-CN" altLang="en-US" dirty="0"/>
          </a:p>
        </p:txBody>
      </p:sp>
      <p:pic>
        <p:nvPicPr>
          <p:cNvPr id="28675" name="Picture 3">
            <a:extLst>
              <a:ext uri="{FF2B5EF4-FFF2-40B4-BE49-F238E27FC236}">
                <a16:creationId xmlns="" xmlns:a16="http://schemas.microsoft.com/office/drawing/2014/main" id="{822C39CD-A19E-4147-ACE9-E002B9A3D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653" y="3220446"/>
            <a:ext cx="5619105" cy="3168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CBB746-7E65-44C9-9D03-EE63397150EF}"/>
              </a:ext>
            </a:extLst>
          </p:cNvPr>
          <p:cNvSpPr/>
          <p:nvPr/>
        </p:nvSpPr>
        <p:spPr>
          <a:xfrm>
            <a:off x="8176207" y="637271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验证结果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96111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转换服务器角色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F379D652-05A4-4784-B358-3ADA655A60E0}"/>
              </a:ext>
            </a:extLst>
          </p:cNvPr>
          <p:cNvSpPr/>
          <p:nvPr/>
        </p:nvSpPr>
        <p:spPr>
          <a:xfrm>
            <a:off x="449686" y="1560093"/>
            <a:ext cx="7497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．域控制器降级为成员服务器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876D236B-CB00-4B8F-A5A0-0602701B6674}"/>
              </a:ext>
            </a:extLst>
          </p:cNvPr>
          <p:cNvSpPr/>
          <p:nvPr/>
        </p:nvSpPr>
        <p:spPr>
          <a:xfrm>
            <a:off x="1003710" y="2357974"/>
            <a:ext cx="102323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）删除活动目录注意要点</a:t>
            </a:r>
            <a:endParaRPr lang="en-US" altLang="zh-CN" sz="2400" dirty="0"/>
          </a:p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）删除活动目录</a:t>
            </a:r>
          </a:p>
        </p:txBody>
      </p:sp>
      <p:pic>
        <p:nvPicPr>
          <p:cNvPr id="29698" name="Picture 2">
            <a:extLst>
              <a:ext uri="{FF2B5EF4-FFF2-40B4-BE49-F238E27FC236}">
                <a16:creationId xmlns="" xmlns:a16="http://schemas.microsoft.com/office/drawing/2014/main" id="{DA652349-C63C-401F-A9F2-C6F52723B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51" y="3363253"/>
            <a:ext cx="5587494" cy="1934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0974441-AD85-4856-A83A-DEEFF68A7D05}"/>
              </a:ext>
            </a:extLst>
          </p:cNvPr>
          <p:cNvSpPr/>
          <p:nvPr/>
        </p:nvSpPr>
        <p:spPr>
          <a:xfrm>
            <a:off x="1758903" y="54935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“凭据”窗口</a:t>
            </a:r>
            <a:endParaRPr lang="zh-CN" altLang="en-US" dirty="0"/>
          </a:p>
        </p:txBody>
      </p:sp>
      <p:pic>
        <p:nvPicPr>
          <p:cNvPr id="29699" name="Picture 3">
            <a:extLst>
              <a:ext uri="{FF2B5EF4-FFF2-40B4-BE49-F238E27FC236}">
                <a16:creationId xmlns="" xmlns:a16="http://schemas.microsoft.com/office/drawing/2014/main" id="{7F9808B6-AFC0-4CE6-A95E-6C439075E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340521"/>
            <a:ext cx="5578618" cy="191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00A0F8B-3775-4880-A3FA-0FF2BF4BAFF5}"/>
              </a:ext>
            </a:extLst>
          </p:cNvPr>
          <p:cNvSpPr/>
          <p:nvPr/>
        </p:nvSpPr>
        <p:spPr>
          <a:xfrm>
            <a:off x="6916200" y="54935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“警告”窗口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8681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转换服务器角色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F379D652-05A4-4784-B358-3ADA655A60E0}"/>
              </a:ext>
            </a:extLst>
          </p:cNvPr>
          <p:cNvSpPr/>
          <p:nvPr/>
        </p:nvSpPr>
        <p:spPr>
          <a:xfrm>
            <a:off x="449686" y="1560093"/>
            <a:ext cx="7497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．域控制器降级为成员服务器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876D236B-CB00-4B8F-A5A0-0602701B6674}"/>
              </a:ext>
            </a:extLst>
          </p:cNvPr>
          <p:cNvSpPr/>
          <p:nvPr/>
        </p:nvSpPr>
        <p:spPr>
          <a:xfrm>
            <a:off x="1003710" y="2357974"/>
            <a:ext cx="102323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）删除活动目录注意要点</a:t>
            </a:r>
            <a:endParaRPr lang="en-US" altLang="zh-CN" sz="2400" dirty="0"/>
          </a:p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）删除活动目录</a:t>
            </a:r>
          </a:p>
        </p:txBody>
      </p:sp>
      <p:pic>
        <p:nvPicPr>
          <p:cNvPr id="30722" name="Picture 2">
            <a:extLst>
              <a:ext uri="{FF2B5EF4-FFF2-40B4-BE49-F238E27FC236}">
                <a16:creationId xmlns="" xmlns:a16="http://schemas.microsoft.com/office/drawing/2014/main" id="{4539AFD7-0C60-47D1-812A-899C2261C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37" y="3446463"/>
            <a:ext cx="6112855" cy="2063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294DC8F-4B74-4072-935C-3CA543F0BE85}"/>
              </a:ext>
            </a:extLst>
          </p:cNvPr>
          <p:cNvSpPr/>
          <p:nvPr/>
        </p:nvSpPr>
        <p:spPr>
          <a:xfrm>
            <a:off x="2700291" y="554901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新管理员密码</a:t>
            </a:r>
            <a:endParaRPr lang="zh-CN" altLang="en-US" dirty="0"/>
          </a:p>
        </p:txBody>
      </p:sp>
      <p:pic>
        <p:nvPicPr>
          <p:cNvPr id="30723" name="图片 823">
            <a:extLst>
              <a:ext uri="{FF2B5EF4-FFF2-40B4-BE49-F238E27FC236}">
                <a16:creationId xmlns="" xmlns:a16="http://schemas.microsoft.com/office/drawing/2014/main" id="{6E8980FA-D398-4BEC-AB94-E259383B7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027" y="2914217"/>
            <a:ext cx="4956815" cy="300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23188E8-67B8-4BD2-ABB1-70597BA3B191}"/>
              </a:ext>
            </a:extLst>
          </p:cNvPr>
          <p:cNvSpPr/>
          <p:nvPr/>
        </p:nvSpPr>
        <p:spPr>
          <a:xfrm>
            <a:off x="8245214" y="591834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删除服务器角色和功能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111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5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转换服务器角色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F379D652-05A4-4784-B358-3ADA655A60E0}"/>
              </a:ext>
            </a:extLst>
          </p:cNvPr>
          <p:cNvSpPr/>
          <p:nvPr/>
        </p:nvSpPr>
        <p:spPr>
          <a:xfrm>
            <a:off x="449686" y="1560093"/>
            <a:ext cx="8036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．成员服务器降级为独立服务器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876D236B-CB00-4B8F-A5A0-0602701B6674}"/>
              </a:ext>
            </a:extLst>
          </p:cNvPr>
          <p:cNvSpPr/>
          <p:nvPr/>
        </p:nvSpPr>
        <p:spPr>
          <a:xfrm>
            <a:off x="1003710" y="2357974"/>
            <a:ext cx="102323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DC2</a:t>
            </a:r>
            <a:r>
              <a:rPr lang="zh-CN" altLang="en-US" sz="2400" dirty="0"/>
              <a:t>删除</a:t>
            </a:r>
            <a:r>
              <a:rPr lang="en-US" altLang="zh-CN" sz="2400" dirty="0"/>
              <a:t>Active Directory</a:t>
            </a:r>
            <a:r>
              <a:rPr lang="zh-CN" altLang="en-US" sz="2400" dirty="0"/>
              <a:t>域服务后，降级为域</a:t>
            </a:r>
            <a:r>
              <a:rPr lang="en-US" altLang="zh-CN" sz="2400" dirty="0"/>
              <a:t>long.com</a:t>
            </a:r>
            <a:r>
              <a:rPr lang="zh-CN" altLang="en-US" sz="2400" dirty="0"/>
              <a:t>的成员服务器。现在将该成员服务器继续降级为独立服务器。</a:t>
            </a:r>
          </a:p>
        </p:txBody>
      </p:sp>
    </p:spTree>
    <p:extLst>
      <p:ext uri="{BB962C8B-B14F-4D97-AF65-F5344CB8AC3E}">
        <p14:creationId xmlns:p14="http://schemas.microsoft.com/office/powerpoint/2010/main" val="18917215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6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创建子域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693B1321-A898-4900-AF15-6F8F97F57775}"/>
              </a:ext>
            </a:extLst>
          </p:cNvPr>
          <p:cNvGrpSpPr/>
          <p:nvPr/>
        </p:nvGrpSpPr>
        <p:grpSpPr>
          <a:xfrm>
            <a:off x="1346567" y="2506548"/>
            <a:ext cx="2598976" cy="1816643"/>
            <a:chOff x="1574666" y="919053"/>
            <a:chExt cx="1949232" cy="1362482"/>
          </a:xfrm>
        </p:grpSpPr>
        <p:sp>
          <p:nvSpPr>
            <p:cNvPr id="41" name="Freeform: Shape 55">
              <a:extLst>
                <a:ext uri="{FF2B5EF4-FFF2-40B4-BE49-F238E27FC236}">
                  <a16:creationId xmlns="" xmlns:a16="http://schemas.microsoft.com/office/drawing/2014/main" id="{95FB1ADF-00A6-4AC8-A3EB-45C47C01580D}"/>
                </a:ext>
              </a:extLst>
            </p:cNvPr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2A465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42" name="Group 56">
              <a:extLst>
                <a:ext uri="{FF2B5EF4-FFF2-40B4-BE49-F238E27FC236}">
                  <a16:creationId xmlns="" xmlns:a16="http://schemas.microsoft.com/office/drawing/2014/main" id="{9B624B99-11D4-4A04-8A1B-1C5D78DE3411}"/>
                </a:ext>
              </a:extLst>
            </p:cNvPr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46" name="Freeform: Shape 85">
                <a:extLst>
                  <a:ext uri="{FF2B5EF4-FFF2-40B4-BE49-F238E27FC236}">
                    <a16:creationId xmlns="" xmlns:a16="http://schemas.microsoft.com/office/drawing/2014/main" id="{34956304-757E-436C-BF62-E57D8E828852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86">
                <a:extLst>
                  <a:ext uri="{FF2B5EF4-FFF2-40B4-BE49-F238E27FC236}">
                    <a16:creationId xmlns="" xmlns:a16="http://schemas.microsoft.com/office/drawing/2014/main" id="{9A33BA99-072E-446F-9646-8CEA082F60C3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71">
              <a:extLst>
                <a:ext uri="{FF2B5EF4-FFF2-40B4-BE49-F238E27FC236}">
                  <a16:creationId xmlns="" xmlns:a16="http://schemas.microsoft.com/office/drawing/2014/main" id="{495B5AD3-89F3-4E1C-ACA5-C6C125BC1335}"/>
                </a:ext>
              </a:extLst>
            </p:cNvPr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创建子域</a:t>
              </a:r>
            </a:p>
          </p:txBody>
        </p:sp>
        <p:sp>
          <p:nvSpPr>
            <p:cNvPr id="44" name="Rectangle 72">
              <a:extLst>
                <a:ext uri="{FF2B5EF4-FFF2-40B4-BE49-F238E27FC236}">
                  <a16:creationId xmlns="" xmlns:a16="http://schemas.microsoft.com/office/drawing/2014/main" id="{BAD4260B-83E6-467C-BC48-8FF26A1C86EA}"/>
                </a:ext>
              </a:extLst>
            </p:cNvPr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创建子域</a:t>
              </a:r>
            </a:p>
          </p:txBody>
        </p:sp>
        <p:sp>
          <p:nvSpPr>
            <p:cNvPr id="45" name="Freeform: Shape 76">
              <a:extLst>
                <a:ext uri="{FF2B5EF4-FFF2-40B4-BE49-F238E27FC236}">
                  <a16:creationId xmlns="" xmlns:a16="http://schemas.microsoft.com/office/drawing/2014/main" id="{FE70B3F4-BDDA-4FD9-ABAD-17FC55466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406D2889-426F-479A-B072-7988DEA22784}"/>
              </a:ext>
            </a:extLst>
          </p:cNvPr>
          <p:cNvGrpSpPr/>
          <p:nvPr/>
        </p:nvGrpSpPr>
        <p:grpSpPr>
          <a:xfrm>
            <a:off x="8433472" y="2559802"/>
            <a:ext cx="2598976" cy="1816643"/>
            <a:chOff x="5162689" y="2853943"/>
            <a:chExt cx="1949232" cy="1362482"/>
          </a:xfrm>
        </p:grpSpPr>
        <p:sp>
          <p:nvSpPr>
            <p:cNvPr id="49" name="Freeform: Shape 61">
              <a:extLst>
                <a:ext uri="{FF2B5EF4-FFF2-40B4-BE49-F238E27FC236}">
                  <a16:creationId xmlns="" xmlns:a16="http://schemas.microsoft.com/office/drawing/2014/main" id="{1ED6233A-7432-403B-BE27-3490A33CA7A9}"/>
                </a:ext>
              </a:extLst>
            </p:cNvPr>
            <p:cNvSpPr/>
            <p:nvPr/>
          </p:nvSpPr>
          <p:spPr>
            <a:xfrm>
              <a:off x="5162690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50" name="Group 62">
              <a:extLst>
                <a:ext uri="{FF2B5EF4-FFF2-40B4-BE49-F238E27FC236}">
                  <a16:creationId xmlns="" xmlns:a16="http://schemas.microsoft.com/office/drawing/2014/main" id="{EF219A16-21F2-4036-B88E-F4F23FEAE6C8}"/>
                </a:ext>
              </a:extLst>
            </p:cNvPr>
            <p:cNvGrpSpPr/>
            <p:nvPr/>
          </p:nvGrpSpPr>
          <p:grpSpPr>
            <a:xfrm>
              <a:off x="5162690" y="3019743"/>
              <a:ext cx="1949231" cy="1196682"/>
              <a:chOff x="4131798" y="2120910"/>
              <a:chExt cx="5867141" cy="4109008"/>
            </a:xfrm>
            <a:solidFill>
              <a:schemeClr val="accent4"/>
            </a:solidFill>
          </p:grpSpPr>
          <p:sp>
            <p:nvSpPr>
              <p:cNvPr id="54" name="Freeform: Shape 79">
                <a:extLst>
                  <a:ext uri="{FF2B5EF4-FFF2-40B4-BE49-F238E27FC236}">
                    <a16:creationId xmlns="" xmlns:a16="http://schemas.microsoft.com/office/drawing/2014/main" id="{58419168-E675-4551-9607-D4C1D99307BF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80">
                <a:extLst>
                  <a:ext uri="{FF2B5EF4-FFF2-40B4-BE49-F238E27FC236}">
                    <a16:creationId xmlns="" xmlns:a16="http://schemas.microsoft.com/office/drawing/2014/main" id="{74EBDA2D-F543-4696-B6EA-4B84FD182801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1" name="TextBox 69">
              <a:extLst>
                <a:ext uri="{FF2B5EF4-FFF2-40B4-BE49-F238E27FC236}">
                  <a16:creationId xmlns="" xmlns:a16="http://schemas.microsoft.com/office/drawing/2014/main" id="{22337FEC-64D3-4E37-8F3C-BCA7DE866F26}"/>
                </a:ext>
              </a:extLst>
            </p:cNvPr>
            <p:cNvSpPr txBox="1"/>
            <p:nvPr/>
          </p:nvSpPr>
          <p:spPr>
            <a:xfrm>
              <a:off x="5162689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验证父子信任关系</a:t>
              </a:r>
            </a:p>
          </p:txBody>
        </p:sp>
        <p:sp>
          <p:nvSpPr>
            <p:cNvPr id="52" name="Rectangle 70">
              <a:extLst>
                <a:ext uri="{FF2B5EF4-FFF2-40B4-BE49-F238E27FC236}">
                  <a16:creationId xmlns="" xmlns:a16="http://schemas.microsoft.com/office/drawing/2014/main" id="{1BAAA348-1796-48D7-BC2E-18A6348F283B}"/>
                </a:ext>
              </a:extLst>
            </p:cNvPr>
            <p:cNvSpPr/>
            <p:nvPr/>
          </p:nvSpPr>
          <p:spPr>
            <a:xfrm>
              <a:off x="5368326" y="3534337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验证信任关系</a:t>
              </a:r>
            </a:p>
          </p:txBody>
        </p:sp>
        <p:sp>
          <p:nvSpPr>
            <p:cNvPr id="53" name="Freeform: Shape 77">
              <a:extLst>
                <a:ext uri="{FF2B5EF4-FFF2-40B4-BE49-F238E27FC236}">
                  <a16:creationId xmlns="" xmlns:a16="http://schemas.microsoft.com/office/drawing/2014/main" id="{B2E5F290-2D8F-42BB-BBB0-2C767554D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205" y="3158031"/>
              <a:ext cx="205380" cy="32252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70B3EC87-6B29-43F6-8830-E903FC779994}"/>
              </a:ext>
            </a:extLst>
          </p:cNvPr>
          <p:cNvGrpSpPr/>
          <p:nvPr/>
        </p:nvGrpSpPr>
        <p:grpSpPr>
          <a:xfrm>
            <a:off x="4981459" y="2509161"/>
            <a:ext cx="2598976" cy="1816643"/>
            <a:chOff x="5162689" y="919053"/>
            <a:chExt cx="1949232" cy="1362482"/>
          </a:xfrm>
        </p:grpSpPr>
        <p:sp>
          <p:nvSpPr>
            <p:cNvPr id="57" name="Freeform: Shape 57">
              <a:extLst>
                <a:ext uri="{FF2B5EF4-FFF2-40B4-BE49-F238E27FC236}">
                  <a16:creationId xmlns="" xmlns:a16="http://schemas.microsoft.com/office/drawing/2014/main" id="{ED82EB8D-1C34-4438-9AB6-DCAF7596A42A}"/>
                </a:ext>
              </a:extLst>
            </p:cNvPr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58" name="Group 58">
              <a:extLst>
                <a:ext uri="{FF2B5EF4-FFF2-40B4-BE49-F238E27FC236}">
                  <a16:creationId xmlns="" xmlns:a16="http://schemas.microsoft.com/office/drawing/2014/main" id="{C43362B9-5BE2-4E77-A56D-0D68835A7835}"/>
                </a:ext>
              </a:extLst>
            </p:cNvPr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62" name="Freeform: Shape 83">
                <a:extLst>
                  <a:ext uri="{FF2B5EF4-FFF2-40B4-BE49-F238E27FC236}">
                    <a16:creationId xmlns="" xmlns:a16="http://schemas.microsoft.com/office/drawing/2014/main" id="{C72F125E-D38B-4FBE-B079-690157FD859D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84">
                <a:extLst>
                  <a:ext uri="{FF2B5EF4-FFF2-40B4-BE49-F238E27FC236}">
                    <a16:creationId xmlns="" xmlns:a16="http://schemas.microsoft.com/office/drawing/2014/main" id="{E1F3F3B5-5312-4B31-8247-BAF65FB7DC41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9" name="TextBox 73">
              <a:extLst>
                <a:ext uri="{FF2B5EF4-FFF2-40B4-BE49-F238E27FC236}">
                  <a16:creationId xmlns="" xmlns:a16="http://schemas.microsoft.com/office/drawing/2014/main" id="{5BBF699B-ECCF-48F3-9761-5EB2D04C3F47}"/>
                </a:ext>
              </a:extLst>
            </p:cNvPr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验证子域</a:t>
              </a:r>
            </a:p>
          </p:txBody>
        </p:sp>
        <p:sp>
          <p:nvSpPr>
            <p:cNvPr id="60" name="Rectangle 74">
              <a:extLst>
                <a:ext uri="{FF2B5EF4-FFF2-40B4-BE49-F238E27FC236}">
                  <a16:creationId xmlns="" xmlns:a16="http://schemas.microsoft.com/office/drawing/2014/main" id="{969B615B-2959-4C8E-9A1B-BC4B32F8203B}"/>
                </a:ext>
              </a:extLst>
            </p:cNvPr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验证子域</a:t>
              </a:r>
            </a:p>
          </p:txBody>
        </p:sp>
        <p:sp>
          <p:nvSpPr>
            <p:cNvPr id="61" name="Freeform: Shape 78">
              <a:extLst>
                <a:ext uri="{FF2B5EF4-FFF2-40B4-BE49-F238E27FC236}">
                  <a16:creationId xmlns="" xmlns:a16="http://schemas.microsoft.com/office/drawing/2014/main" id="{D279E562-0111-4998-846B-08880400E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25EB49E1-26D1-4D42-9881-32323473236E}"/>
              </a:ext>
            </a:extLst>
          </p:cNvPr>
          <p:cNvSpPr txBox="1"/>
          <p:nvPr/>
        </p:nvSpPr>
        <p:spPr>
          <a:xfrm>
            <a:off x="8614033" y="2551940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03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F99CF590-14D7-4E04-984B-A63CADED303A}"/>
              </a:ext>
            </a:extLst>
          </p:cNvPr>
          <p:cNvSpPr txBox="1"/>
          <p:nvPr/>
        </p:nvSpPr>
        <p:spPr>
          <a:xfrm>
            <a:off x="1531352" y="2510534"/>
            <a:ext cx="89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n-ea"/>
              </a:rPr>
              <a:t>01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E3E1A76C-629B-40FA-8D65-4A3FAA5E8FE7}"/>
              </a:ext>
            </a:extLst>
          </p:cNvPr>
          <p:cNvSpPr txBox="1"/>
          <p:nvPr/>
        </p:nvSpPr>
        <p:spPr>
          <a:xfrm>
            <a:off x="5160205" y="2513146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02</a:t>
            </a:r>
          </a:p>
        </p:txBody>
      </p:sp>
      <p:sp>
        <p:nvSpPr>
          <p:cNvPr id="67" name="Arrow: Chevron 63">
            <a:extLst>
              <a:ext uri="{FF2B5EF4-FFF2-40B4-BE49-F238E27FC236}">
                <a16:creationId xmlns="" xmlns:a16="http://schemas.microsoft.com/office/drawing/2014/main" id="{6FACD561-847A-4DEF-B48C-AA02716ECC1E}"/>
              </a:ext>
            </a:extLst>
          </p:cNvPr>
          <p:cNvSpPr/>
          <p:nvPr/>
        </p:nvSpPr>
        <p:spPr>
          <a:xfrm>
            <a:off x="4265499" y="3394401"/>
            <a:ext cx="385913" cy="385912"/>
          </a:xfrm>
          <a:prstGeom prst="chevron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sz="2400" dirty="0">
              <a:solidFill>
                <a:srgbClr val="FFFFFF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68" name="Arrow: Chevron 63">
            <a:extLst>
              <a:ext uri="{FF2B5EF4-FFF2-40B4-BE49-F238E27FC236}">
                <a16:creationId xmlns="" xmlns:a16="http://schemas.microsoft.com/office/drawing/2014/main" id="{DAC8D039-0E7B-42DF-8AEF-F5D26050847C}"/>
              </a:ext>
            </a:extLst>
          </p:cNvPr>
          <p:cNvSpPr/>
          <p:nvPr/>
        </p:nvSpPr>
        <p:spPr>
          <a:xfrm>
            <a:off x="7843131" y="3347069"/>
            <a:ext cx="385913" cy="385912"/>
          </a:xfrm>
          <a:prstGeom prst="chevron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sz="2400" dirty="0">
              <a:solidFill>
                <a:srgbClr val="FFFFFF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970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6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创建子域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7977109-B05C-4F98-9270-9DF9CF9B22F4}"/>
              </a:ext>
            </a:extLst>
          </p:cNvPr>
          <p:cNvSpPr/>
          <p:nvPr/>
        </p:nvSpPr>
        <p:spPr>
          <a:xfrm>
            <a:off x="449686" y="1560093"/>
            <a:ext cx="31886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．部署需求</a:t>
            </a:r>
            <a:endParaRPr lang="en-US" altLang="zh-CN" sz="3600" spc="600" dirty="0">
              <a:solidFill>
                <a:srgbClr val="2070A1"/>
              </a:solidFill>
              <a:cs typeface="+mn-ea"/>
            </a:endParaRPr>
          </a:p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．部署环境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77339C79-E542-4F2F-9721-6B0CE73AE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143" y="2031146"/>
            <a:ext cx="6922669" cy="396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E36DF0A-1D08-4BA2-9BF3-BD3785398FCF}"/>
              </a:ext>
            </a:extLst>
          </p:cNvPr>
          <p:cNvSpPr/>
          <p:nvPr/>
        </p:nvSpPr>
        <p:spPr>
          <a:xfrm>
            <a:off x="709785" y="2788708"/>
            <a:ext cx="31886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设置域中父域控制器和子域控制器的</a:t>
            </a:r>
            <a:r>
              <a:rPr lang="en-US" altLang="zh-CN" sz="2400" dirty="0"/>
              <a:t>TCP/IP</a:t>
            </a:r>
            <a:r>
              <a:rPr lang="zh-CN" altLang="en-US" sz="2400" dirty="0"/>
              <a:t>属性，手工指定</a:t>
            </a:r>
            <a:r>
              <a:rPr lang="en-US" altLang="zh-CN" sz="2400" dirty="0"/>
              <a:t>IP</a:t>
            </a:r>
            <a:r>
              <a:rPr lang="zh-CN" altLang="en-US" sz="2400" dirty="0"/>
              <a:t>地址、子网掩码、默认网关和</a:t>
            </a:r>
            <a:r>
              <a:rPr lang="en-US" altLang="zh-CN" sz="2400" dirty="0"/>
              <a:t>DNS</a:t>
            </a:r>
            <a:r>
              <a:rPr lang="zh-CN" altLang="en-US" sz="2400" dirty="0"/>
              <a:t>服务器</a:t>
            </a:r>
            <a:r>
              <a:rPr lang="en-US" altLang="zh-CN" sz="2400" dirty="0"/>
              <a:t>IP</a:t>
            </a:r>
            <a:r>
              <a:rPr lang="zh-CN" altLang="en-US" sz="2400" dirty="0"/>
              <a:t>地址等。</a:t>
            </a:r>
          </a:p>
          <a:p>
            <a:r>
              <a:rPr lang="zh-CN" altLang="en-US" sz="2400" dirty="0"/>
              <a:t>部署域环境，父域域名为</a:t>
            </a:r>
            <a:r>
              <a:rPr lang="en-US" altLang="zh-CN" sz="2400" dirty="0"/>
              <a:t>long.com</a:t>
            </a:r>
            <a:r>
              <a:rPr lang="zh-CN" altLang="en-US" sz="2400" dirty="0"/>
              <a:t>，子域域名为</a:t>
            </a:r>
            <a:r>
              <a:rPr lang="en-US" altLang="zh-CN" sz="2400" dirty="0"/>
              <a:t>china.long.com</a:t>
            </a:r>
            <a:r>
              <a:rPr lang="zh-CN" altLang="en-US" sz="2400" dirty="0"/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4132D15-612A-41A6-9D6B-C5F0F146DEFE}"/>
              </a:ext>
            </a:extLst>
          </p:cNvPr>
          <p:cNvSpPr/>
          <p:nvPr/>
        </p:nvSpPr>
        <p:spPr>
          <a:xfrm>
            <a:off x="6637982" y="616585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创建子域的网络拓扑图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1887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6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创建子域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7977109-B05C-4F98-9270-9DF9CF9B22F4}"/>
              </a:ext>
            </a:extLst>
          </p:cNvPr>
          <p:cNvSpPr/>
          <p:nvPr/>
        </p:nvSpPr>
        <p:spPr>
          <a:xfrm>
            <a:off x="449686" y="1560093"/>
            <a:ext cx="3188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．创建子域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3575CA2D-27AE-468C-B90F-06A18F9F7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85" y="2206424"/>
            <a:ext cx="7106767" cy="3477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95FB6B5-1427-4DFD-8FF2-C869D3F3F3B6}"/>
              </a:ext>
            </a:extLst>
          </p:cNvPr>
          <p:cNvSpPr/>
          <p:nvPr/>
        </p:nvSpPr>
        <p:spPr>
          <a:xfrm>
            <a:off x="2686080" y="57965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“部署配置”窗口</a:t>
            </a:r>
            <a:endParaRPr lang="zh-CN" altLang="en-US" dirty="0"/>
          </a:p>
        </p:txBody>
      </p:sp>
      <p:pic>
        <p:nvPicPr>
          <p:cNvPr id="2051" name="图片 1">
            <a:extLst>
              <a:ext uri="{FF2B5EF4-FFF2-40B4-BE49-F238E27FC236}">
                <a16:creationId xmlns="" xmlns:a16="http://schemas.microsoft.com/office/drawing/2014/main" id="{B3CA1B09-8E51-45E9-9596-817A308A2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452" y="2262942"/>
            <a:ext cx="4713864" cy="3477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05640F0-6ED2-409C-B3B2-8B8093C18AF4}"/>
              </a:ext>
            </a:extLst>
          </p:cNvPr>
          <p:cNvSpPr/>
          <p:nvPr/>
        </p:nvSpPr>
        <p:spPr>
          <a:xfrm>
            <a:off x="8153640" y="5796518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提供凭据的“部署配置”界面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7917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5FF40147-23D8-4E1A-B5B3-29112D1A9D3F}"/>
              </a:ext>
            </a:extLst>
          </p:cNvPr>
          <p:cNvSpPr/>
          <p:nvPr/>
        </p:nvSpPr>
        <p:spPr>
          <a:xfrm>
            <a:off x="4687693" y="2008020"/>
            <a:ext cx="6762311" cy="4157829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1DC0986-D1CD-40A0-82F8-43978428E4A7}"/>
              </a:ext>
            </a:extLst>
          </p:cNvPr>
          <p:cNvSpPr/>
          <p:nvPr/>
        </p:nvSpPr>
        <p:spPr>
          <a:xfrm>
            <a:off x="5025709" y="2338593"/>
            <a:ext cx="6114500" cy="355420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C9AFD9A-9EA3-428F-964B-383F31E654B7}"/>
              </a:ext>
            </a:extLst>
          </p:cNvPr>
          <p:cNvSpPr/>
          <p:nvPr/>
        </p:nvSpPr>
        <p:spPr>
          <a:xfrm>
            <a:off x="5286217" y="3298794"/>
            <a:ext cx="58539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命名空间（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Name Space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）是一个界定好的区域（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Bounded Area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），在此区域内，我们可以利用某个名称找到与此名称有关的信息。例如，一本电话簿就是一个命名空间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Shape 2608">
            <a:extLst>
              <a:ext uri="{FF2B5EF4-FFF2-40B4-BE49-F238E27FC236}">
                <a16:creationId xmlns="" xmlns:a16="http://schemas.microsoft.com/office/drawing/2014/main" id="{E4A558FD-FE15-45BB-8D13-DF23952278EC}"/>
              </a:ext>
            </a:extLst>
          </p:cNvPr>
          <p:cNvSpPr/>
          <p:nvPr/>
        </p:nvSpPr>
        <p:spPr>
          <a:xfrm>
            <a:off x="10334020" y="2558149"/>
            <a:ext cx="588901" cy="481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BBD1845-7931-44A5-B1B3-F0CCB1D2ED1C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命名空间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049C91C7-FA1B-4132-ACE1-381EE2B6488E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7E04465E-32AA-4200-8AD8-994EF64E5FCB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0E455299-70D4-427D-AF0B-670ACF26AE79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833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15" grpId="1"/>
      <p:bldP spid="54" grpId="0" animBg="1"/>
      <p:bldP spid="54" grpId="1" animBg="1"/>
      <p:bldP spid="14" grpId="0"/>
      <p:bldP spid="14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6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创建子域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7977109-B05C-4F98-9270-9DF9CF9B22F4}"/>
              </a:ext>
            </a:extLst>
          </p:cNvPr>
          <p:cNvSpPr/>
          <p:nvPr/>
        </p:nvSpPr>
        <p:spPr>
          <a:xfrm>
            <a:off x="449686" y="1560093"/>
            <a:ext cx="3188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．创建子域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="" xmlns:a16="http://schemas.microsoft.com/office/drawing/2014/main" id="{50F16B0E-F044-4C03-9CFD-D067BE203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86" y="2314348"/>
            <a:ext cx="5066642" cy="3726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77A28F3-79AD-4249-9078-358B32980E01}"/>
              </a:ext>
            </a:extLst>
          </p:cNvPr>
          <p:cNvSpPr/>
          <p:nvPr/>
        </p:nvSpPr>
        <p:spPr>
          <a:xfrm>
            <a:off x="2360806" y="614850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域控制器选项</a:t>
            </a:r>
            <a:endParaRPr lang="zh-CN" altLang="en-US" dirty="0"/>
          </a:p>
        </p:txBody>
      </p:sp>
      <p:pic>
        <p:nvPicPr>
          <p:cNvPr id="3075" name="图片 1">
            <a:extLst>
              <a:ext uri="{FF2B5EF4-FFF2-40B4-BE49-F238E27FC236}">
                <a16:creationId xmlns="" xmlns:a16="http://schemas.microsoft.com/office/drawing/2014/main" id="{38D289CD-EE6F-4435-BB54-734B873DB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726" y="2314348"/>
            <a:ext cx="5074636" cy="3726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62BC3D2-E15C-4E9E-9899-7EB60AEDD210}"/>
              </a:ext>
            </a:extLst>
          </p:cNvPr>
          <p:cNvSpPr/>
          <p:nvPr/>
        </p:nvSpPr>
        <p:spPr>
          <a:xfrm>
            <a:off x="8447678" y="6148505"/>
            <a:ext cx="114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0" dirty="0">
                <a:latin typeface="方正兰亭刊黑_GBK"/>
                <a:cs typeface="Times New Roman" panose="02020603050405020304" pitchFamily="18" charset="0"/>
              </a:rPr>
              <a:t>DNS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选项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57076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6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创建子域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7977109-B05C-4F98-9270-9DF9CF9B22F4}"/>
              </a:ext>
            </a:extLst>
          </p:cNvPr>
          <p:cNvSpPr/>
          <p:nvPr/>
        </p:nvSpPr>
        <p:spPr>
          <a:xfrm>
            <a:off x="449686" y="1560093"/>
            <a:ext cx="3188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4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．验证子域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246F1282-F586-40DC-8DFA-FACDC91B56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293" y="2428036"/>
            <a:ext cx="8359625" cy="27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6AD640B-A9AC-4770-8DDA-DA9C1984A995}"/>
              </a:ext>
            </a:extLst>
          </p:cNvPr>
          <p:cNvSpPr/>
          <p:nvPr/>
        </p:nvSpPr>
        <p:spPr>
          <a:xfrm>
            <a:off x="4075561" y="5382986"/>
            <a:ext cx="3967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Active Directory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用户和计算机”窗口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9925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6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创建子域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7977109-B05C-4F98-9270-9DF9CF9B22F4}"/>
              </a:ext>
            </a:extLst>
          </p:cNvPr>
          <p:cNvSpPr/>
          <p:nvPr/>
        </p:nvSpPr>
        <p:spPr>
          <a:xfrm>
            <a:off x="449686" y="1560093"/>
            <a:ext cx="3188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4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．验证子域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="" xmlns:a16="http://schemas.microsoft.com/office/drawing/2014/main" id="{BC1EFB4D-D640-4822-8AF8-5D27607C7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024" y="2295532"/>
            <a:ext cx="4569602" cy="319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3C382BB-EE0B-4A2D-B2D2-317F05A6A75C}"/>
              </a:ext>
            </a:extLst>
          </p:cNvPr>
          <p:cNvSpPr/>
          <p:nvPr/>
        </p:nvSpPr>
        <p:spPr>
          <a:xfrm>
            <a:off x="2097277" y="5580166"/>
            <a:ext cx="2884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子域域控制器的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DNS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管理器</a:t>
            </a:r>
            <a:endParaRPr lang="zh-CN" altLang="en-US" dirty="0"/>
          </a:p>
        </p:txBody>
      </p:sp>
      <p:pic>
        <p:nvPicPr>
          <p:cNvPr id="5123" name="图片 1">
            <a:extLst>
              <a:ext uri="{FF2B5EF4-FFF2-40B4-BE49-F238E27FC236}">
                <a16:creationId xmlns="" xmlns:a16="http://schemas.microsoft.com/office/drawing/2014/main" id="{6C6A77D1-B6A4-4F64-9B12-986888819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289" y="2314349"/>
            <a:ext cx="5370801" cy="321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04C2A65-FF5D-46E0-9AF7-4DE7AC66B98B}"/>
              </a:ext>
            </a:extLst>
          </p:cNvPr>
          <p:cNvSpPr/>
          <p:nvPr/>
        </p:nvSpPr>
        <p:spPr>
          <a:xfrm>
            <a:off x="7579627" y="5580166"/>
            <a:ext cx="2884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父域域控制器的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DNS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管理器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28583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6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创建子域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7977109-B05C-4F98-9270-9DF9CF9B22F4}"/>
              </a:ext>
            </a:extLst>
          </p:cNvPr>
          <p:cNvSpPr/>
          <p:nvPr/>
        </p:nvSpPr>
        <p:spPr>
          <a:xfrm>
            <a:off x="449686" y="1560093"/>
            <a:ext cx="5343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5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．验证父子信任关系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="" xmlns:a16="http://schemas.microsoft.com/office/drawing/2014/main" id="{5239715D-5670-4058-A576-03CCD9187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15" y="2650980"/>
            <a:ext cx="9789355" cy="186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33A6873-9A80-4DCE-881D-158B24C9FD0C}"/>
              </a:ext>
            </a:extLst>
          </p:cNvPr>
          <p:cNvSpPr/>
          <p:nvPr/>
        </p:nvSpPr>
        <p:spPr>
          <a:xfrm>
            <a:off x="4374479" y="4587258"/>
            <a:ext cx="3967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Active Directory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域和信任关系”窗口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649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6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创建子域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7977109-B05C-4F98-9270-9DF9CF9B22F4}"/>
              </a:ext>
            </a:extLst>
          </p:cNvPr>
          <p:cNvSpPr/>
          <p:nvPr/>
        </p:nvSpPr>
        <p:spPr>
          <a:xfrm>
            <a:off x="449686" y="1560093"/>
            <a:ext cx="5343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5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．验证父子信任关系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AB0DD23F-AE51-42B8-A619-1D4B8C1D9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971" y="2214868"/>
            <a:ext cx="3348306" cy="405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="" xmlns:a16="http://schemas.microsoft.com/office/drawing/2014/main" id="{1D3FC2FD-3C0C-4A2B-BDB1-1F33C3732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121" y="2214868"/>
            <a:ext cx="3279506" cy="405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D9715F3-36D2-4ED9-B872-F5F8CD944F7D}"/>
              </a:ext>
            </a:extLst>
          </p:cNvPr>
          <p:cNvSpPr/>
          <p:nvPr/>
        </p:nvSpPr>
        <p:spPr>
          <a:xfrm>
            <a:off x="3485121" y="634873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kern="1000" dirty="0">
                <a:latin typeface="方正兰亭刊黑_GBK"/>
                <a:cs typeface="Times New Roman" panose="02020603050405020304" pitchFamily="18" charset="0"/>
              </a:rPr>
              <a:t>long.com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的信任关系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 </a:t>
            </a:r>
            <a:r>
              <a:rPr lang="zh-CN" altLang="en-US" kern="1000" dirty="0">
                <a:ea typeface="方正兰亭刊黑_GBK"/>
                <a:cs typeface="Times New Roman" panose="02020603050405020304" pitchFamily="18" charset="0"/>
              </a:rPr>
              <a:t>及 </a:t>
            </a:r>
            <a:r>
              <a:rPr lang="en-US" altLang="zh-CN" kern="1000" dirty="0">
                <a:ea typeface="方正兰亭刊黑_GBK"/>
                <a:cs typeface="Times New Roman" panose="02020603050405020304" pitchFamily="18" charset="0"/>
              </a:rPr>
              <a:t>china.long.com</a:t>
            </a:r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的信任关系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0515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7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熟悉多台域控制器的情况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B73C2A6E-C627-4C06-91A2-F676050FE5D8}"/>
              </a:ext>
            </a:extLst>
          </p:cNvPr>
          <p:cNvGrpSpPr/>
          <p:nvPr/>
        </p:nvGrpSpPr>
        <p:grpSpPr>
          <a:xfrm>
            <a:off x="1346567" y="2506548"/>
            <a:ext cx="2598976" cy="1816643"/>
            <a:chOff x="1574666" y="919053"/>
            <a:chExt cx="1949232" cy="1362482"/>
          </a:xfrm>
        </p:grpSpPr>
        <p:sp>
          <p:nvSpPr>
            <p:cNvPr id="70" name="Freeform: Shape 55">
              <a:extLst>
                <a:ext uri="{FF2B5EF4-FFF2-40B4-BE49-F238E27FC236}">
                  <a16:creationId xmlns="" xmlns:a16="http://schemas.microsoft.com/office/drawing/2014/main" id="{03CF7509-278E-4197-88B1-9EB50E90A373}"/>
                </a:ext>
              </a:extLst>
            </p:cNvPr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2A465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71" name="Group 56">
              <a:extLst>
                <a:ext uri="{FF2B5EF4-FFF2-40B4-BE49-F238E27FC236}">
                  <a16:creationId xmlns="" xmlns:a16="http://schemas.microsoft.com/office/drawing/2014/main" id="{21B4CBB7-C5DB-4C00-986D-F88B01A0680B}"/>
                </a:ext>
              </a:extLst>
            </p:cNvPr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75" name="Freeform: Shape 85">
                <a:extLst>
                  <a:ext uri="{FF2B5EF4-FFF2-40B4-BE49-F238E27FC236}">
                    <a16:creationId xmlns="" xmlns:a16="http://schemas.microsoft.com/office/drawing/2014/main" id="{35BB4323-2110-4E30-AB0D-B48A8A739998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6" name="Freeform: Shape 86">
                <a:extLst>
                  <a:ext uri="{FF2B5EF4-FFF2-40B4-BE49-F238E27FC236}">
                    <a16:creationId xmlns="" xmlns:a16="http://schemas.microsoft.com/office/drawing/2014/main" id="{5ADBD85F-F8B5-4DA1-AC81-FDBE8E3BB22B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72" name="TextBox 71">
              <a:extLst>
                <a:ext uri="{FF2B5EF4-FFF2-40B4-BE49-F238E27FC236}">
                  <a16:creationId xmlns="" xmlns:a16="http://schemas.microsoft.com/office/drawing/2014/main" id="{115B706F-1049-466F-B450-5E7028EB6C3C}"/>
                </a:ext>
              </a:extLst>
            </p:cNvPr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更改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PDC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操作主机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="" xmlns:a16="http://schemas.microsoft.com/office/drawing/2014/main" id="{641F313B-485B-40AE-90D9-4A3303D16333}"/>
                </a:ext>
              </a:extLst>
            </p:cNvPr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更改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PDC</a:t>
              </a:r>
              <a:endParaRPr lang="zh-CN" altLang="en-US" sz="2400" b="1" dirty="0">
                <a:solidFill>
                  <a:srgbClr val="FFFFFF"/>
                </a:solidFill>
                <a:latin typeface="微软雅黑"/>
                <a:cs typeface="+mn-ea"/>
                <a:sym typeface="+mn-lt"/>
              </a:endParaRPr>
            </a:p>
          </p:txBody>
        </p:sp>
        <p:sp>
          <p:nvSpPr>
            <p:cNvPr id="74" name="Freeform: Shape 76">
              <a:extLst>
                <a:ext uri="{FF2B5EF4-FFF2-40B4-BE49-F238E27FC236}">
                  <a16:creationId xmlns="" xmlns:a16="http://schemas.microsoft.com/office/drawing/2014/main" id="{0A26F5A4-A99D-44DD-B9A6-6AF2DFA89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9B1AC321-310C-4DAE-831B-4E8955D6CA48}"/>
              </a:ext>
            </a:extLst>
          </p:cNvPr>
          <p:cNvGrpSpPr/>
          <p:nvPr/>
        </p:nvGrpSpPr>
        <p:grpSpPr>
          <a:xfrm>
            <a:off x="8433472" y="2559802"/>
            <a:ext cx="2598976" cy="1816643"/>
            <a:chOff x="5162689" y="2853943"/>
            <a:chExt cx="1949232" cy="1362482"/>
          </a:xfrm>
        </p:grpSpPr>
        <p:sp>
          <p:nvSpPr>
            <p:cNvPr id="78" name="Freeform: Shape 61">
              <a:extLst>
                <a:ext uri="{FF2B5EF4-FFF2-40B4-BE49-F238E27FC236}">
                  <a16:creationId xmlns="" xmlns:a16="http://schemas.microsoft.com/office/drawing/2014/main" id="{ED4DC890-A508-40FD-902F-0A22E4F1F95F}"/>
                </a:ext>
              </a:extLst>
            </p:cNvPr>
            <p:cNvSpPr/>
            <p:nvPr/>
          </p:nvSpPr>
          <p:spPr>
            <a:xfrm>
              <a:off x="5162690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79" name="Group 62">
              <a:extLst>
                <a:ext uri="{FF2B5EF4-FFF2-40B4-BE49-F238E27FC236}">
                  <a16:creationId xmlns="" xmlns:a16="http://schemas.microsoft.com/office/drawing/2014/main" id="{5117FE12-5DFF-4463-A26D-229BD29370C6}"/>
                </a:ext>
              </a:extLst>
            </p:cNvPr>
            <p:cNvGrpSpPr/>
            <p:nvPr/>
          </p:nvGrpSpPr>
          <p:grpSpPr>
            <a:xfrm>
              <a:off x="5162690" y="3019743"/>
              <a:ext cx="1949231" cy="1196682"/>
              <a:chOff x="4131798" y="2120910"/>
              <a:chExt cx="5867141" cy="4109008"/>
            </a:xfrm>
            <a:solidFill>
              <a:schemeClr val="accent4"/>
            </a:solidFill>
          </p:grpSpPr>
          <p:sp>
            <p:nvSpPr>
              <p:cNvPr id="83" name="Freeform: Shape 79">
                <a:extLst>
                  <a:ext uri="{FF2B5EF4-FFF2-40B4-BE49-F238E27FC236}">
                    <a16:creationId xmlns="" xmlns:a16="http://schemas.microsoft.com/office/drawing/2014/main" id="{8F545625-22AC-4CBB-AC52-DCEB0956629E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4" name="Freeform: Shape 80">
                <a:extLst>
                  <a:ext uri="{FF2B5EF4-FFF2-40B4-BE49-F238E27FC236}">
                    <a16:creationId xmlns="" xmlns:a16="http://schemas.microsoft.com/office/drawing/2014/main" id="{32A37B73-B665-44CA-9ED8-0C327F7CF541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80" name="TextBox 69">
              <a:extLst>
                <a:ext uri="{FF2B5EF4-FFF2-40B4-BE49-F238E27FC236}">
                  <a16:creationId xmlns="" xmlns:a16="http://schemas.microsoft.com/office/drawing/2014/main" id="{3B51D5EC-1FE8-44FC-B469-67EDD6212DD5}"/>
                </a:ext>
              </a:extLst>
            </p:cNvPr>
            <p:cNvSpPr txBox="1"/>
            <p:nvPr/>
          </p:nvSpPr>
          <p:spPr>
            <a:xfrm>
              <a:off x="5162689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用组策略解决登录问题</a:t>
              </a:r>
              <a:endParaRPr lang="zh-CN" altLang="en-US" sz="1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1" name="Rectangle 70">
              <a:extLst>
                <a:ext uri="{FF2B5EF4-FFF2-40B4-BE49-F238E27FC236}">
                  <a16:creationId xmlns="" xmlns:a16="http://schemas.microsoft.com/office/drawing/2014/main" id="{80284789-0E10-45D7-AC39-BB3F05BCCA1A}"/>
                </a:ext>
              </a:extLst>
            </p:cNvPr>
            <p:cNvSpPr/>
            <p:nvPr/>
          </p:nvSpPr>
          <p:spPr>
            <a:xfrm>
              <a:off x="5368326" y="3534337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登录疑难问题</a:t>
              </a:r>
            </a:p>
          </p:txBody>
        </p:sp>
        <p:sp>
          <p:nvSpPr>
            <p:cNvPr id="82" name="Freeform: Shape 77">
              <a:extLst>
                <a:ext uri="{FF2B5EF4-FFF2-40B4-BE49-F238E27FC236}">
                  <a16:creationId xmlns="" xmlns:a16="http://schemas.microsoft.com/office/drawing/2014/main" id="{48255163-DFD8-4490-8E5F-0780AE9CB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205" y="3158031"/>
              <a:ext cx="205380" cy="32252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E932C48A-4A5B-46F5-82C7-DE7D2E611F85}"/>
              </a:ext>
            </a:extLst>
          </p:cNvPr>
          <p:cNvGrpSpPr/>
          <p:nvPr/>
        </p:nvGrpSpPr>
        <p:grpSpPr>
          <a:xfrm>
            <a:off x="4981459" y="2509161"/>
            <a:ext cx="2598976" cy="1816643"/>
            <a:chOff x="5162689" y="919053"/>
            <a:chExt cx="1949232" cy="1362482"/>
          </a:xfrm>
        </p:grpSpPr>
        <p:sp>
          <p:nvSpPr>
            <p:cNvPr id="86" name="Freeform: Shape 57">
              <a:extLst>
                <a:ext uri="{FF2B5EF4-FFF2-40B4-BE49-F238E27FC236}">
                  <a16:creationId xmlns="" xmlns:a16="http://schemas.microsoft.com/office/drawing/2014/main" id="{655C178F-B52E-482E-B4AE-A00B256C5B69}"/>
                </a:ext>
              </a:extLst>
            </p:cNvPr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87" name="Group 58">
              <a:extLst>
                <a:ext uri="{FF2B5EF4-FFF2-40B4-BE49-F238E27FC236}">
                  <a16:creationId xmlns="" xmlns:a16="http://schemas.microsoft.com/office/drawing/2014/main" id="{1BEAACF8-D35B-4318-B346-6815940C71B2}"/>
                </a:ext>
              </a:extLst>
            </p:cNvPr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91" name="Freeform: Shape 83">
                <a:extLst>
                  <a:ext uri="{FF2B5EF4-FFF2-40B4-BE49-F238E27FC236}">
                    <a16:creationId xmlns="" xmlns:a16="http://schemas.microsoft.com/office/drawing/2014/main" id="{1091070D-4BD7-4231-B645-CD890487908E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Freeform: Shape 84">
                <a:extLst>
                  <a:ext uri="{FF2B5EF4-FFF2-40B4-BE49-F238E27FC236}">
                    <a16:creationId xmlns="" xmlns:a16="http://schemas.microsoft.com/office/drawing/2014/main" id="{547BFE44-513F-4C0A-AC0A-01CE5D6E6D85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88" name="TextBox 73">
              <a:extLst>
                <a:ext uri="{FF2B5EF4-FFF2-40B4-BE49-F238E27FC236}">
                  <a16:creationId xmlns="" xmlns:a16="http://schemas.microsoft.com/office/drawing/2014/main" id="{47B080AA-F881-4117-82F1-6B44339B98F2}"/>
                </a:ext>
              </a:extLst>
            </p:cNvPr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更改域控制器</a:t>
              </a:r>
            </a:p>
          </p:txBody>
        </p:sp>
        <p:sp>
          <p:nvSpPr>
            <p:cNvPr id="89" name="Rectangle 74">
              <a:extLst>
                <a:ext uri="{FF2B5EF4-FFF2-40B4-BE49-F238E27FC236}">
                  <a16:creationId xmlns="" xmlns:a16="http://schemas.microsoft.com/office/drawing/2014/main" id="{156837FF-C6FE-408D-B58B-9CD072B60AE0}"/>
                </a:ext>
              </a:extLst>
            </p:cNvPr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更改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DC</a:t>
              </a:r>
              <a:endParaRPr lang="zh-CN" altLang="en-US" sz="2400" b="1" dirty="0">
                <a:solidFill>
                  <a:srgbClr val="FFFFFF"/>
                </a:solidFill>
                <a:latin typeface="微软雅黑"/>
                <a:cs typeface="+mn-ea"/>
                <a:sym typeface="+mn-lt"/>
              </a:endParaRPr>
            </a:p>
          </p:txBody>
        </p:sp>
        <p:sp>
          <p:nvSpPr>
            <p:cNvPr id="90" name="Freeform: Shape 78">
              <a:extLst>
                <a:ext uri="{FF2B5EF4-FFF2-40B4-BE49-F238E27FC236}">
                  <a16:creationId xmlns="" xmlns:a16="http://schemas.microsoft.com/office/drawing/2014/main" id="{1F804E1A-7D6F-4577-9DC2-0B0D3322C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75BA4342-D172-48C9-A555-6A9C1EB7BAD8}"/>
              </a:ext>
            </a:extLst>
          </p:cNvPr>
          <p:cNvSpPr txBox="1"/>
          <p:nvPr/>
        </p:nvSpPr>
        <p:spPr>
          <a:xfrm>
            <a:off x="8614033" y="2551940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03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720A72A1-6F1F-4811-8AD5-A83500BF7013}"/>
              </a:ext>
            </a:extLst>
          </p:cNvPr>
          <p:cNvSpPr txBox="1"/>
          <p:nvPr/>
        </p:nvSpPr>
        <p:spPr>
          <a:xfrm>
            <a:off x="1531352" y="2510534"/>
            <a:ext cx="89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n-ea"/>
              </a:rPr>
              <a:t>01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C5FE5B63-9234-498D-AEF1-F1C124E6FC51}"/>
              </a:ext>
            </a:extLst>
          </p:cNvPr>
          <p:cNvSpPr txBox="1"/>
          <p:nvPr/>
        </p:nvSpPr>
        <p:spPr>
          <a:xfrm>
            <a:off x="5160205" y="2513146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02</a:t>
            </a:r>
          </a:p>
        </p:txBody>
      </p:sp>
      <p:sp>
        <p:nvSpPr>
          <p:cNvPr id="96" name="Arrow: Chevron 63">
            <a:extLst>
              <a:ext uri="{FF2B5EF4-FFF2-40B4-BE49-F238E27FC236}">
                <a16:creationId xmlns="" xmlns:a16="http://schemas.microsoft.com/office/drawing/2014/main" id="{B1FDF81E-99E3-470B-B7AC-688A4462E916}"/>
              </a:ext>
            </a:extLst>
          </p:cNvPr>
          <p:cNvSpPr/>
          <p:nvPr/>
        </p:nvSpPr>
        <p:spPr>
          <a:xfrm>
            <a:off x="4265499" y="3394401"/>
            <a:ext cx="385913" cy="385912"/>
          </a:xfrm>
          <a:prstGeom prst="chevron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sz="2400" dirty="0">
              <a:solidFill>
                <a:srgbClr val="FFFFFF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97" name="Arrow: Chevron 63">
            <a:extLst>
              <a:ext uri="{FF2B5EF4-FFF2-40B4-BE49-F238E27FC236}">
                <a16:creationId xmlns="" xmlns:a16="http://schemas.microsoft.com/office/drawing/2014/main" id="{5F839C62-6865-4512-A6FB-532062D5127A}"/>
              </a:ext>
            </a:extLst>
          </p:cNvPr>
          <p:cNvSpPr/>
          <p:nvPr/>
        </p:nvSpPr>
        <p:spPr>
          <a:xfrm>
            <a:off x="7843131" y="3347069"/>
            <a:ext cx="385913" cy="385912"/>
          </a:xfrm>
          <a:prstGeom prst="chevron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sz="2400" dirty="0">
              <a:solidFill>
                <a:srgbClr val="FFFFFF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742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7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熟悉多台域控制器的情况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00F5452F-859F-4292-B793-3B6DEE49EF6A}"/>
              </a:ext>
            </a:extLst>
          </p:cNvPr>
          <p:cNvSpPr/>
          <p:nvPr/>
        </p:nvSpPr>
        <p:spPr>
          <a:xfrm>
            <a:off x="449686" y="1560093"/>
            <a:ext cx="5343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1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．更改</a:t>
            </a:r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PDC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操作主机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="" xmlns:a16="http://schemas.microsoft.com/office/drawing/2014/main" id="{D6F434E3-993D-457D-8D4C-EF490F8B5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367" y="1892881"/>
            <a:ext cx="3738038" cy="4581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6846C32-8FF4-40D2-88F2-86BB050C26F5}"/>
              </a:ext>
            </a:extLst>
          </p:cNvPr>
          <p:cNvSpPr/>
          <p:nvPr/>
        </p:nvSpPr>
        <p:spPr>
          <a:xfrm>
            <a:off x="1001048" y="2357974"/>
            <a:ext cx="523349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如果域内有多台域控制器，则你所设置的安全设置值，是先被存储到扮演</a:t>
            </a:r>
            <a:r>
              <a:rPr lang="en-US" altLang="zh-CN" sz="2400" dirty="0"/>
              <a:t>PDC</a:t>
            </a:r>
            <a:r>
              <a:rPr lang="zh-CN" altLang="en-US" sz="2400" dirty="0"/>
              <a:t>操作主机角色的域控制器内，而它默认由域内的第</a:t>
            </a:r>
            <a:r>
              <a:rPr lang="en-US" altLang="zh-CN" sz="2400" dirty="0"/>
              <a:t>1</a:t>
            </a:r>
            <a:r>
              <a:rPr lang="zh-CN" altLang="en-US" sz="2400" dirty="0"/>
              <a:t>台域控制器扮演。</a:t>
            </a:r>
            <a:endParaRPr lang="en-US" altLang="zh-CN" sz="2400" dirty="0"/>
          </a:p>
          <a:p>
            <a:r>
              <a:rPr lang="zh-CN" altLang="en-US" sz="2400" dirty="0"/>
              <a:t>可以通过</a:t>
            </a:r>
            <a:r>
              <a:rPr lang="en-US" altLang="zh-CN" sz="2400" dirty="0"/>
              <a:t>【Active Directory</a:t>
            </a:r>
            <a:r>
              <a:rPr lang="zh-CN" altLang="en-US" sz="2400" dirty="0"/>
              <a:t>用户和计算机</a:t>
            </a:r>
            <a:r>
              <a:rPr lang="en-US" altLang="zh-CN" sz="2400" dirty="0"/>
              <a:t>】→</a:t>
            </a:r>
            <a:r>
              <a:rPr lang="zh-CN" altLang="en-US" sz="2400" dirty="0"/>
              <a:t>选中域名</a:t>
            </a:r>
            <a:r>
              <a:rPr lang="en-US" altLang="zh-CN" sz="2400" dirty="0"/>
              <a:t>long.com</a:t>
            </a:r>
            <a:r>
              <a:rPr lang="zh-CN" altLang="en-US" sz="2400" dirty="0"/>
              <a:t>并单击鼠标右键→</a:t>
            </a:r>
            <a:r>
              <a:rPr lang="en-US" altLang="zh-CN" sz="2400" dirty="0"/>
              <a:t>【</a:t>
            </a:r>
            <a:r>
              <a:rPr lang="zh-CN" altLang="en-US" sz="2400" dirty="0"/>
              <a:t>操作主机</a:t>
            </a:r>
            <a:r>
              <a:rPr lang="en-US" altLang="zh-CN" sz="2400" dirty="0"/>
              <a:t>】→</a:t>
            </a:r>
            <a:r>
              <a:rPr lang="zh-CN" altLang="en-US" sz="2400" dirty="0"/>
              <a:t>选择</a:t>
            </a:r>
            <a:r>
              <a:rPr lang="en-US" altLang="zh-CN" sz="2400" dirty="0"/>
              <a:t>【PDC】</a:t>
            </a:r>
            <a:r>
              <a:rPr lang="zh-CN" altLang="en-US" sz="2400" dirty="0"/>
              <a:t>标签查询。</a:t>
            </a:r>
          </a:p>
        </p:txBody>
      </p:sp>
    </p:spTree>
    <p:extLst>
      <p:ext uri="{BB962C8B-B14F-4D97-AF65-F5344CB8AC3E}">
        <p14:creationId xmlns:p14="http://schemas.microsoft.com/office/powerpoint/2010/main" val="294210238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7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熟悉多台域控制器的情况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00F5452F-859F-4292-B793-3B6DEE49EF6A}"/>
              </a:ext>
            </a:extLst>
          </p:cNvPr>
          <p:cNvSpPr/>
          <p:nvPr/>
        </p:nvSpPr>
        <p:spPr>
          <a:xfrm>
            <a:off x="449686" y="1560093"/>
            <a:ext cx="4265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2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．更改域控制器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="" xmlns:a16="http://schemas.microsoft.com/office/drawing/2014/main" id="{66D34F1C-5F2C-4F17-B0BF-0DAE8E136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324" y="2345850"/>
            <a:ext cx="5827244" cy="3639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6DBAA22-0DD6-49FE-A51C-CA555F66015B}"/>
              </a:ext>
            </a:extLst>
          </p:cNvPr>
          <p:cNvSpPr/>
          <p:nvPr/>
        </p:nvSpPr>
        <p:spPr>
          <a:xfrm>
            <a:off x="679429" y="2611523"/>
            <a:ext cx="426591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如果要更改连接到其他域控制器，请在 “</a:t>
            </a:r>
            <a:r>
              <a:rPr lang="en-US" altLang="zh-CN" sz="2800" dirty="0"/>
              <a:t>Active Directory</a:t>
            </a:r>
            <a:r>
              <a:rPr lang="zh-CN" altLang="en-US" sz="2800" dirty="0"/>
              <a:t>用户和计算机”窗口中，右击用鼠标右键单击</a:t>
            </a:r>
            <a:r>
              <a:rPr lang="en-US" altLang="zh-CN" sz="2800" dirty="0"/>
              <a:t>【long.com】</a:t>
            </a:r>
            <a:r>
              <a:rPr lang="zh-CN" altLang="en-US" sz="2800" dirty="0"/>
              <a:t>域，可在弹出的快捷菜单中单击</a:t>
            </a:r>
            <a:r>
              <a:rPr lang="en-US" altLang="zh-CN" sz="2800" dirty="0"/>
              <a:t>【</a:t>
            </a:r>
            <a:r>
              <a:rPr lang="zh-CN" altLang="en-US" sz="2800" dirty="0"/>
              <a:t>更改域控制器</a:t>
            </a:r>
            <a:r>
              <a:rPr lang="en-US" altLang="zh-CN" sz="2800" dirty="0"/>
              <a:t>】</a:t>
            </a:r>
            <a:r>
              <a:rPr lang="zh-CN" altLang="en-US" sz="2800" dirty="0"/>
              <a:t>命令。</a:t>
            </a:r>
          </a:p>
        </p:txBody>
      </p:sp>
    </p:spTree>
    <p:extLst>
      <p:ext uri="{BB962C8B-B14F-4D97-AF65-F5344CB8AC3E}">
        <p14:creationId xmlns:p14="http://schemas.microsoft.com/office/powerpoint/2010/main" val="369570099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7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熟悉多台域控制器的情况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00F5452F-859F-4292-B793-3B6DEE49EF6A}"/>
              </a:ext>
            </a:extLst>
          </p:cNvPr>
          <p:cNvSpPr/>
          <p:nvPr/>
        </p:nvSpPr>
        <p:spPr>
          <a:xfrm>
            <a:off x="449686" y="1560093"/>
            <a:ext cx="5343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．登录疑难问题排除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="" xmlns:a16="http://schemas.microsoft.com/office/drawing/2014/main" id="{FBFE30EE-475D-419D-8C48-D507705A3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703" y="2955132"/>
            <a:ext cx="7340805" cy="337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B14A541-FDC8-40E9-9CCF-EF5C25BFDB0E}"/>
              </a:ext>
            </a:extLst>
          </p:cNvPr>
          <p:cNvSpPr/>
          <p:nvPr/>
        </p:nvSpPr>
        <p:spPr>
          <a:xfrm>
            <a:off x="1161887" y="2124135"/>
            <a:ext cx="96308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当你在</a:t>
            </a:r>
            <a:r>
              <a:rPr lang="en-US" altLang="zh-CN" sz="2400" kern="1000" dirty="0">
                <a:ea typeface="方正兰亭刊黑_GBK"/>
                <a:cs typeface="Times New Roman" panose="02020603050405020304" pitchFamily="18" charset="0"/>
              </a:rPr>
              <a:t>DC1</a:t>
            </a:r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域控制器上利用普通用户账户</a:t>
            </a:r>
            <a:r>
              <a:rPr lang="en-US" altLang="zh-CN" sz="2400" kern="1000" dirty="0">
                <a:ea typeface="方正兰亭刊黑_GBK"/>
                <a:cs typeface="Times New Roman" panose="02020603050405020304" pitchFamily="18" charset="0"/>
              </a:rPr>
              <a:t>long\</a:t>
            </a:r>
            <a:r>
              <a:rPr lang="en-US" altLang="zh-CN" sz="2400" b="1" kern="1000" dirty="0">
                <a:ea typeface="方正兰亭刊黑_GBK"/>
                <a:cs typeface="Times New Roman" panose="02020603050405020304" pitchFamily="18" charset="0"/>
              </a:rPr>
              <a:t>domainuser1</a:t>
            </a:r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登录时，如果出现</a:t>
            </a:r>
            <a:r>
              <a:rPr lang="zh-CN" altLang="en-US" sz="2400" kern="1000" dirty="0">
                <a:ea typeface="方正兰亭刊黑_GBK"/>
                <a:cs typeface="Times New Roman" panose="02020603050405020304" pitchFamily="18" charset="0"/>
              </a:rPr>
              <a:t>以下</a:t>
            </a:r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的“不允许使用你正在尝试的登录方式……”警告界面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9933296-93DC-4DDA-93DF-A8F6AD63D5FC}"/>
              </a:ext>
            </a:extLst>
          </p:cNvPr>
          <p:cNvSpPr/>
          <p:nvPr/>
        </p:nvSpPr>
        <p:spPr>
          <a:xfrm>
            <a:off x="1161887" y="6442501"/>
            <a:ext cx="10794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可以通过组策略来开放：请到任何一台域控制器上（如</a:t>
            </a:r>
            <a:r>
              <a:rPr lang="en-US" altLang="zh-CN" sz="2400" kern="1000" dirty="0">
                <a:ea typeface="方正兰亭刊黑_GBK"/>
                <a:cs typeface="Times New Roman" panose="02020603050405020304" pitchFamily="18" charset="0"/>
              </a:rPr>
              <a:t>DC1</a:t>
            </a:r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）进行</a:t>
            </a:r>
            <a:r>
              <a:rPr lang="zh-CN" altLang="en-US" sz="2400" kern="1000" dirty="0">
                <a:ea typeface="方正兰亭刊黑_GBK"/>
                <a:cs typeface="Times New Roman" panose="02020603050405020304" pitchFamily="18" charset="0"/>
              </a:rPr>
              <a:t>配置</a:t>
            </a:r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6227815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7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熟悉多台域控制器的情况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00F5452F-859F-4292-B793-3B6DEE49EF6A}"/>
              </a:ext>
            </a:extLst>
          </p:cNvPr>
          <p:cNvSpPr/>
          <p:nvPr/>
        </p:nvSpPr>
        <p:spPr>
          <a:xfrm>
            <a:off x="449686" y="1560093"/>
            <a:ext cx="5343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．登录疑难问题排除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9933296-93DC-4DDA-93DF-A8F6AD63D5FC}"/>
              </a:ext>
            </a:extLst>
          </p:cNvPr>
          <p:cNvSpPr/>
          <p:nvPr/>
        </p:nvSpPr>
        <p:spPr>
          <a:xfrm>
            <a:off x="1003711" y="2127141"/>
            <a:ext cx="10794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可以通过组策略来开放：请到任何一台域控制器上（如</a:t>
            </a:r>
            <a:r>
              <a:rPr lang="en-US" altLang="zh-CN" sz="2400" kern="1000" dirty="0">
                <a:ea typeface="方正兰亭刊黑_GBK"/>
                <a:cs typeface="Times New Roman" panose="02020603050405020304" pitchFamily="18" charset="0"/>
              </a:rPr>
              <a:t>DC1</a:t>
            </a:r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）进行</a:t>
            </a:r>
            <a:r>
              <a:rPr lang="zh-CN" altLang="en-US" sz="2400" kern="1000" dirty="0">
                <a:ea typeface="方正兰亭刊黑_GBK"/>
                <a:cs typeface="Times New Roman" panose="02020603050405020304" pitchFamily="18" charset="0"/>
              </a:rPr>
              <a:t>配置</a:t>
            </a:r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。</a:t>
            </a:r>
            <a:endParaRPr lang="zh-CN" altLang="en-US" sz="2400" dirty="0"/>
          </a:p>
        </p:txBody>
      </p:sp>
      <p:pic>
        <p:nvPicPr>
          <p:cNvPr id="11266" name="图片 1">
            <a:extLst>
              <a:ext uri="{FF2B5EF4-FFF2-40B4-BE49-F238E27FC236}">
                <a16:creationId xmlns="" xmlns:a16="http://schemas.microsoft.com/office/drawing/2014/main" id="{D08A14B0-6E7A-4015-B498-44825B7E5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463" y="2588806"/>
            <a:ext cx="5796704" cy="3755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E52A3A2-41FA-4254-B179-4802DA861821}"/>
              </a:ext>
            </a:extLst>
          </p:cNvPr>
          <p:cNvSpPr/>
          <p:nvPr/>
        </p:nvSpPr>
        <p:spPr>
          <a:xfrm>
            <a:off x="4695161" y="635782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方正兰亭刊黑_GBK"/>
                <a:cs typeface="Times New Roman" panose="02020603050405020304" pitchFamily="18" charset="0"/>
              </a:rPr>
              <a:t>“组策略管理”界面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4170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09A45C49-77FE-47BF-9B2C-798F9E8308CD}"/>
              </a:ext>
            </a:extLst>
          </p:cNvPr>
          <p:cNvSpPr/>
          <p:nvPr/>
        </p:nvSpPr>
        <p:spPr>
          <a:xfrm>
            <a:off x="3971501" y="2008021"/>
            <a:ext cx="7477483" cy="4465350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50C81BB0-7157-4C69-95F9-A5B644BB4451}"/>
              </a:ext>
            </a:extLst>
          </p:cNvPr>
          <p:cNvSpPr/>
          <p:nvPr/>
        </p:nvSpPr>
        <p:spPr>
          <a:xfrm>
            <a:off x="4344213" y="2338593"/>
            <a:ext cx="6794976" cy="382725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C9AFD9A-9EA3-428F-964B-383F31E654B7}"/>
              </a:ext>
            </a:extLst>
          </p:cNvPr>
          <p:cNvSpPr/>
          <p:nvPr/>
        </p:nvSpPr>
        <p:spPr>
          <a:xfrm>
            <a:off x="4508805" y="3371364"/>
            <a:ext cx="65286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AD DS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内的资源以对象（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Objects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）的形式存在，例如，用户、计算机等都是对象，而对象是通过属性（</a:t>
            </a:r>
            <a:r>
              <a:rPr lang="en-US" altLang="zh-CN" sz="2800" b="1" kern="100" spc="10" dirty="0" err="1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Atributes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）来描述其特征的，也就是对象本身是一些属性的集合。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4D8ACCA-5F80-4CB0-85C1-C8F15A9E3C2C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CEDC47A7-3BDD-4253-95D0-CBBD3CF8CF52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156C21A6-E811-448E-881A-866C95C0F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0C413AC4-458B-4D88-9A4E-11D25DC4A3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37808DF7-D064-437C-950A-1EB0E114D8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DFE49DE-5284-4C16-AF14-F4EBE7AF3E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9BF4967-419F-4372-9A9B-F22BC99352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F9CB03D4-B4B5-4D9F-89F9-7B4150FF6B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6DE60500-0A74-4A2D-AA95-03E8F3C9B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A03F7A55-C8E1-4116-982A-24F13F0CFF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818B028D-6E5B-4F98-8FB6-B63EC8ECB6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F733AB9B-4320-4F5C-8871-0B1E5F2BBA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2D29B718-EF31-4B67-8344-CEB76A3C24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45EB2EEF-68A1-4214-B63D-5D4430773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3763A6B6-EE66-465C-B60F-ED8C41020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D41A89EA-B3F2-43BD-9845-EE02CB3BEC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D7E3746D-F98B-413E-B383-532C90A54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EC9C6000-7C37-4EB7-8D8A-CACBB085A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46C70AA1-C104-4749-86F1-43150103D2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612A05A9-7BC5-487C-A270-882021AA6F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0614A633-913D-4554-8AA5-5F6C1D0C9F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728D8D8D-5E32-4B0D-9260-133D8910D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5F456654-3130-47C8-B15E-476088CB1F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938C7124-B441-4B8D-84A9-0565819C95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905F5BEA-71FB-4585-87D0-B4FCCC49BD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AF75F31F-BB3C-435A-8993-B8A61F8D4B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5">
            <a:extLst>
              <a:ext uri="{FF2B5EF4-FFF2-40B4-BE49-F238E27FC236}">
                <a16:creationId xmlns="" xmlns:a16="http://schemas.microsoft.com/office/drawing/2014/main" id="{5BD9193E-805B-46FF-8C01-90A047C71980}"/>
              </a:ext>
            </a:extLst>
          </p:cNvPr>
          <p:cNvSpPr>
            <a:spLocks/>
          </p:cNvSpPr>
          <p:nvPr/>
        </p:nvSpPr>
        <p:spPr bwMode="auto">
          <a:xfrm>
            <a:off x="10280165" y="2556618"/>
            <a:ext cx="692831" cy="46434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93F24C16-FBAA-46F3-9683-AC428BE0839C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对象和属性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D3CA521A-1A1C-4F36-8903-8EF57636911A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087C390B-2640-409C-BCE7-8B3205DD00E1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14C6DE1C-769A-44D9-982A-6EC87E22FAAD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831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15" grpId="1"/>
      <p:bldP spid="52" grpId="0" animBg="1"/>
      <p:bldP spid="52" grpId="1" animBg="1"/>
      <p:bldP spid="54" grpId="0"/>
      <p:bldP spid="54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="" xmlns:a16="http://schemas.microsoft.com/office/drawing/2014/main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="" xmlns:a16="http://schemas.microsoft.com/office/drawing/2014/main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1104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7 </a:t>
            </a:r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熟悉多台域控制器的情况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00F5452F-859F-4292-B793-3B6DEE49EF6A}"/>
              </a:ext>
            </a:extLst>
          </p:cNvPr>
          <p:cNvSpPr/>
          <p:nvPr/>
        </p:nvSpPr>
        <p:spPr>
          <a:xfrm>
            <a:off x="449686" y="1560093"/>
            <a:ext cx="5343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600" dirty="0">
                <a:solidFill>
                  <a:srgbClr val="2070A1"/>
                </a:solidFill>
                <a:cs typeface="+mn-ea"/>
              </a:rPr>
              <a:t>3</a:t>
            </a:r>
            <a:r>
              <a:rPr lang="zh-CN" altLang="en-US" sz="3600" spc="600" dirty="0">
                <a:solidFill>
                  <a:srgbClr val="2070A1"/>
                </a:solidFill>
                <a:cs typeface="+mn-ea"/>
              </a:rPr>
              <a:t>．登录疑难问题排除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9933296-93DC-4DDA-93DF-A8F6AD63D5FC}"/>
              </a:ext>
            </a:extLst>
          </p:cNvPr>
          <p:cNvSpPr/>
          <p:nvPr/>
        </p:nvSpPr>
        <p:spPr>
          <a:xfrm>
            <a:off x="1003711" y="2127141"/>
            <a:ext cx="10794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可以通过组策略来开放：请到任何一台域控制器上（如</a:t>
            </a:r>
            <a:r>
              <a:rPr lang="en-US" altLang="zh-CN" sz="2400" kern="1000" dirty="0">
                <a:ea typeface="方正兰亭刊黑_GBK"/>
                <a:cs typeface="Times New Roman" panose="02020603050405020304" pitchFamily="18" charset="0"/>
              </a:rPr>
              <a:t>DC1</a:t>
            </a:r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）进行</a:t>
            </a:r>
            <a:r>
              <a:rPr lang="zh-CN" altLang="en-US" sz="2400" kern="1000" dirty="0">
                <a:ea typeface="方正兰亭刊黑_GBK"/>
                <a:cs typeface="Times New Roman" panose="02020603050405020304" pitchFamily="18" charset="0"/>
              </a:rPr>
              <a:t>配置</a:t>
            </a:r>
            <a:r>
              <a:rPr lang="zh-CN" altLang="zh-CN" sz="2400" kern="1000" dirty="0">
                <a:ea typeface="方正兰亭刊黑_GBK"/>
                <a:cs typeface="Times New Roman" panose="02020603050405020304" pitchFamily="18" charset="0"/>
              </a:rPr>
              <a:t>。</a:t>
            </a:r>
            <a:endParaRPr lang="zh-CN" altLang="en-US" sz="2400" dirty="0"/>
          </a:p>
        </p:txBody>
      </p:sp>
      <p:pic>
        <p:nvPicPr>
          <p:cNvPr id="11267" name="图片 1">
            <a:extLst>
              <a:ext uri="{FF2B5EF4-FFF2-40B4-BE49-F238E27FC236}">
                <a16:creationId xmlns="" xmlns:a16="http://schemas.microsoft.com/office/drawing/2014/main" id="{F493E707-AF95-4E1A-B4EC-D6EB451BC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684" y="2588806"/>
            <a:ext cx="8477152" cy="561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091552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F9930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458D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E1495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2070A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7" y="-214868"/>
            <a:ext cx="1770084" cy="1770084"/>
            <a:chOff x="3700440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0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34B2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rgbClr val="34B2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21265" y="383865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705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add your text content here, or copy your text, paste it here, and select only the text.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22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D2CA3E8D-ED09-44F2-A739-059BC097B0EC}"/>
              </a:ext>
            </a:extLst>
          </p:cNvPr>
          <p:cNvSpPr>
            <a:spLocks noChangeAspect="1"/>
          </p:cNvSpPr>
          <p:nvPr/>
        </p:nvSpPr>
        <p:spPr>
          <a:xfrm>
            <a:off x="1301042" y="3400041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C99E4EDB-8CC6-45BA-8579-CFE5FD2E2DD3}"/>
              </a:ext>
            </a:extLst>
          </p:cNvPr>
          <p:cNvSpPr/>
          <p:nvPr/>
        </p:nvSpPr>
        <p:spPr>
          <a:xfrm>
            <a:off x="1649013" y="4011242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FE7EC39F-1F3B-42EF-BA0C-1D02C340D726}"/>
              </a:ext>
            </a:extLst>
          </p:cNvPr>
          <p:cNvSpPr>
            <a:spLocks noChangeAspect="1"/>
          </p:cNvSpPr>
          <p:nvPr/>
        </p:nvSpPr>
        <p:spPr>
          <a:xfrm>
            <a:off x="1301041" y="1852422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501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22222E-6 L 2.91667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96296E-6 L 2.91667E-6 -0.34467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2.08333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6" grpId="0"/>
      <p:bldP spid="56" grpId="1"/>
      <p:bldP spid="57" grpId="0" animBg="1"/>
      <p:bldP spid="57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BB149E3-94F5-4BA9-98CA-CD617DD6FC96}"/>
              </a:ext>
            </a:extLst>
          </p:cNvPr>
          <p:cNvSpPr/>
          <p:nvPr/>
        </p:nvSpPr>
        <p:spPr>
          <a:xfrm>
            <a:off x="4686975" y="2008021"/>
            <a:ext cx="6762311" cy="3559210"/>
          </a:xfrm>
          <a:prstGeom prst="rect">
            <a:avLst/>
          </a:prstGeom>
          <a:solidFill>
            <a:srgbClr val="207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330157" y="2449254"/>
            <a:ext cx="2771877" cy="58734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kern="0" spc="300" dirty="0">
                <a:solidFill>
                  <a:schemeClr val="bg1"/>
                </a:solidFill>
                <a:cs typeface="+mn-ea"/>
                <a:sym typeface="+mn-lt"/>
              </a:rPr>
              <a:t>项目小结；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AD6BC22-4D50-4772-8537-D2B19CB1D037}"/>
              </a:ext>
            </a:extLst>
          </p:cNvPr>
          <p:cNvSpPr/>
          <p:nvPr/>
        </p:nvSpPr>
        <p:spPr>
          <a:xfrm>
            <a:off x="5234907" y="3147255"/>
            <a:ext cx="580933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理论知识：认识</a:t>
            </a:r>
            <a:r>
              <a:rPr lang="en-US" altLang="zh-CN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Active Directory</a:t>
            </a:r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的相关基本概念。</a:t>
            </a:r>
            <a:endParaRPr lang="en-US" altLang="zh-CN" sz="22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技能知识：掌握规划和安装局域网中活动目录的方法；掌握创建目录林根级域的方法；掌握安装额外域控制器的方法。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61E681E-4546-49A5-BE28-D9D498C980BB}"/>
              </a:ext>
            </a:extLst>
          </p:cNvPr>
          <p:cNvSpPr/>
          <p:nvPr/>
        </p:nvSpPr>
        <p:spPr>
          <a:xfrm>
            <a:off x="5024991" y="2338593"/>
            <a:ext cx="6114500" cy="2940793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CDF713DF-0EAB-4AD7-AFB7-F9E734E405BC}"/>
              </a:ext>
            </a:extLst>
          </p:cNvPr>
          <p:cNvSpPr>
            <a:spLocks noChangeAspect="1"/>
          </p:cNvSpPr>
          <p:nvPr/>
        </p:nvSpPr>
        <p:spPr>
          <a:xfrm>
            <a:off x="1301042" y="3400041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42A2ACDD-77D8-429A-881C-D019729C74F4}"/>
              </a:ext>
            </a:extLst>
          </p:cNvPr>
          <p:cNvSpPr/>
          <p:nvPr/>
        </p:nvSpPr>
        <p:spPr>
          <a:xfrm>
            <a:off x="1649013" y="4011242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3DE01FF6-8D84-4A76-9236-C6A47DB9AAC3}"/>
              </a:ext>
            </a:extLst>
          </p:cNvPr>
          <p:cNvSpPr>
            <a:spLocks noChangeAspect="1"/>
          </p:cNvSpPr>
          <p:nvPr/>
        </p:nvSpPr>
        <p:spPr>
          <a:xfrm>
            <a:off x="1301041" y="1852422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422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0"/>
      <p:bldP spid="3" grpId="1"/>
      <p:bldP spid="10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BB149E3-94F5-4BA9-98CA-CD617DD6FC96}"/>
              </a:ext>
            </a:extLst>
          </p:cNvPr>
          <p:cNvSpPr/>
          <p:nvPr/>
        </p:nvSpPr>
        <p:spPr>
          <a:xfrm>
            <a:off x="4686975" y="2008021"/>
            <a:ext cx="6762311" cy="3559210"/>
          </a:xfrm>
          <a:prstGeom prst="rect">
            <a:avLst/>
          </a:prstGeom>
          <a:solidFill>
            <a:schemeClr val="bg1"/>
          </a:solidFill>
          <a:ln w="127000">
            <a:solidFill>
              <a:srgbClr val="207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200126" y="2415036"/>
            <a:ext cx="6192010" cy="58734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spc="300" dirty="0">
                <a:cs typeface="+mn-ea"/>
                <a:sym typeface="+mn-lt"/>
              </a:rPr>
              <a:t>项目实训：</a:t>
            </a:r>
            <a:r>
              <a:rPr lang="zh-CN" altLang="en-US" sz="2400" dirty="0"/>
              <a:t>部署与管理</a:t>
            </a:r>
            <a:r>
              <a:rPr lang="en-US" altLang="zh-CN" sz="2400" dirty="0"/>
              <a:t>AD</a:t>
            </a:r>
            <a:r>
              <a:rPr lang="zh-CN" altLang="en-US" sz="2400" dirty="0"/>
              <a:t>域服务环境</a:t>
            </a:r>
            <a:endParaRPr lang="en-US" altLang="zh-CN" sz="24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AD6BC22-4D50-4772-8537-D2B19CB1D037}"/>
              </a:ext>
            </a:extLst>
          </p:cNvPr>
          <p:cNvSpPr/>
          <p:nvPr/>
        </p:nvSpPr>
        <p:spPr>
          <a:xfrm>
            <a:off x="4953000" y="3534188"/>
            <a:ext cx="64391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请根据项目实训要求，为公司部署和管理</a:t>
            </a:r>
            <a:r>
              <a:rPr lang="en-US" altLang="zh-CN" sz="2200" b="1" kern="100" spc="10" dirty="0">
                <a:latin typeface="+mn-ea"/>
                <a:cs typeface="Times New Roman" panose="02020603050405020304" pitchFamily="18" charset="0"/>
              </a:rPr>
              <a:t>AD</a:t>
            </a:r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域服务。（创建域、创建子域、信任关系、创建组织单位及账户等）</a:t>
            </a:r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CB9009B2-9C98-48FA-8840-9E9A676399E4}"/>
              </a:ext>
            </a:extLst>
          </p:cNvPr>
          <p:cNvCxnSpPr>
            <a:cxnSpLocks/>
          </p:cNvCxnSpPr>
          <p:nvPr/>
        </p:nvCxnSpPr>
        <p:spPr>
          <a:xfrm>
            <a:off x="4643131" y="3286384"/>
            <a:ext cx="6806155" cy="0"/>
          </a:xfrm>
          <a:prstGeom prst="line">
            <a:avLst/>
          </a:prstGeom>
          <a:ln w="63500">
            <a:solidFill>
              <a:srgbClr val="2070A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ACA1E794-720E-438C-95E6-03E2ABE97127}"/>
              </a:ext>
            </a:extLst>
          </p:cNvPr>
          <p:cNvSpPr>
            <a:spLocks noChangeAspect="1"/>
          </p:cNvSpPr>
          <p:nvPr/>
        </p:nvSpPr>
        <p:spPr>
          <a:xfrm>
            <a:off x="1301042" y="3400041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0C1621A7-C83C-47C6-B6B5-4B05AA519B14}"/>
              </a:ext>
            </a:extLst>
          </p:cNvPr>
          <p:cNvSpPr/>
          <p:nvPr/>
        </p:nvSpPr>
        <p:spPr>
          <a:xfrm>
            <a:off x="1649013" y="4011242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F9D19B46-C183-496B-9781-71D7D891BB35}"/>
              </a:ext>
            </a:extLst>
          </p:cNvPr>
          <p:cNvSpPr>
            <a:spLocks noChangeAspect="1"/>
          </p:cNvSpPr>
          <p:nvPr/>
        </p:nvSpPr>
        <p:spPr>
          <a:xfrm>
            <a:off x="1301041" y="1852422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507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0"/>
      <p:bldP spid="3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重要说明</a:t>
            </a:r>
            <a:endParaRPr lang="zh-CN" altLang="en-US" dirty="0"/>
          </a:p>
        </p:txBody>
      </p:sp>
      <p:sp>
        <p:nvSpPr>
          <p:cNvPr id="7" name="文本框 1"/>
          <p:cNvSpPr txBox="1"/>
          <p:nvPr/>
        </p:nvSpPr>
        <p:spPr>
          <a:xfrm>
            <a:off x="373708" y="1143531"/>
            <a:ext cx="8844866" cy="4816647"/>
          </a:xfrm>
          <a:prstGeom prst="rect">
            <a:avLst/>
          </a:prstGeom>
          <a:noFill/>
        </p:spPr>
        <p:txBody>
          <a:bodyPr wrap="square" lIns="91385" tIns="45692" rIns="91385" bIns="45692" rtlCol="0" anchor="t">
            <a:spAutoFit/>
          </a:bodyPr>
          <a:lstStyle/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订购教材后请向作者索要含电子教案、微课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+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课堂慕课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+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项目实录视频、课件、课标、授课计划、项目任务单、试卷等的备课包。</a:t>
            </a: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全套资源提供群： </a:t>
            </a:r>
            <a:r>
              <a:rPr lang="en-US" altLang="zh-CN" sz="2400" b="1" kern="100" dirty="0">
                <a:solidFill>
                  <a:srgbClr val="FF0000"/>
                </a:solidFill>
                <a:latin typeface="微软雅黑"/>
                <a:cs typeface="Times New Roman" panose="02020603050405020304" pitchFamily="18" charset="0"/>
              </a:rPr>
              <a:t>774974869   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作者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QQ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400" b="1" kern="100" dirty="0">
                <a:solidFill>
                  <a:srgbClr val="FF0000"/>
                </a:solidFill>
                <a:latin typeface="微软雅黑"/>
                <a:cs typeface="Times New Roman" panose="02020603050405020304" pitchFamily="18" charset="0"/>
              </a:rPr>
              <a:t>68433059</a:t>
            </a: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教材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  <a:hlinkClick r:id="rId2"/>
              </a:rPr>
              <a:t>www.tup.tsinghua.edu.cn/booksCenter/book_09572501.html</a:t>
            </a:r>
            <a:endParaRPr lang="en-US" altLang="zh-CN" sz="2000" kern="100" dirty="0" smtClean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ISBN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9787302608721   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定价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69.8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元    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出版时间：</a:t>
            </a: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2022.07.01</a:t>
            </a:r>
            <a:endParaRPr lang="en-US" altLang="zh-CN" sz="2000" kern="100" dirty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微信扫码关注</a:t>
            </a:r>
            <a:r>
              <a:rPr lang="zh-CN" altLang="en-US" sz="2400" b="1" kern="100" dirty="0">
                <a:solidFill>
                  <a:srgbClr val="FF0000"/>
                </a:solidFill>
                <a:latin typeface="微软雅黑"/>
                <a:cs typeface="Times New Roman" panose="02020603050405020304" pitchFamily="18" charset="0"/>
              </a:rPr>
              <a:t>“规划教材”“计算机优秀教材”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，时刻关注新书出版、资源提供和更新！随时可免费寄您公众号上的样书：</a:t>
            </a:r>
            <a:endParaRPr lang="en-US" altLang="zh-CN" sz="2000" kern="100" dirty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kern="100" dirty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</p:txBody>
      </p:sp>
      <p:sp>
        <p:nvSpPr>
          <p:cNvPr id="8" name="Freeform 3"/>
          <p:cNvSpPr/>
          <p:nvPr/>
        </p:nvSpPr>
        <p:spPr>
          <a:xfrm rot="10800000">
            <a:off x="1145739" y="914985"/>
            <a:ext cx="9883624" cy="45710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44" tIns="60922" rIns="121844" bIns="60922" rtlCol="0" anchor="ctr"/>
          <a:lstStyle/>
          <a:p>
            <a:pPr algn="ctr" defTabSz="1218467"/>
            <a:endParaRPr lang="zh-CN" altLang="en-US" sz="2400">
              <a:solidFill>
                <a:prstClr val="black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8682" y="1143531"/>
            <a:ext cx="2669345" cy="267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574" y="3966248"/>
            <a:ext cx="2741772" cy="274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9201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56972" y="2209802"/>
            <a:ext cx="7678057" cy="60959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spcCol="0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6972" y="4024089"/>
            <a:ext cx="7678057" cy="60959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spcCol="0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089866" y="2479773"/>
            <a:ext cx="203094" cy="203153"/>
          </a:xfrm>
          <a:prstGeom prst="ellipse">
            <a:avLst/>
          </a:prstGeom>
          <a:solidFill>
            <a:srgbClr val="3E5CC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2" rIns="91385" bIns="45692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089866" y="2727364"/>
            <a:ext cx="203094" cy="203153"/>
          </a:xfrm>
          <a:prstGeom prst="ellipse">
            <a:avLst/>
          </a:pr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2" rIns="91385" bIns="45692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089866" y="2974957"/>
            <a:ext cx="203094" cy="203153"/>
          </a:xfrm>
          <a:prstGeom prst="ellipse">
            <a:avLst/>
          </a:prstGeom>
          <a:solidFill>
            <a:srgbClr val="F08E3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2" rIns="91385" bIns="45692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2610077" y="2133901"/>
            <a:ext cx="7002795" cy="1938543"/>
          </a:xfrm>
          <a:prstGeom prst="rect">
            <a:avLst/>
          </a:prstGeom>
          <a:noFill/>
        </p:spPr>
        <p:txBody>
          <a:bodyPr wrap="square" lIns="91385" tIns="45692" rIns="91385" bIns="45692" rtlCol="0">
            <a:spAutoFit/>
          </a:bodyPr>
          <a:lstStyle/>
          <a:p>
            <a:pPr defTabSz="1218467"/>
            <a:r>
              <a:rPr lang="en-US" altLang="zh-CN" sz="12000" b="1" dirty="0">
                <a:solidFill>
                  <a:prstClr val="white"/>
                </a:solidFill>
                <a:latin typeface="微软雅黑" pitchFamily="34" charset="-122"/>
              </a:rPr>
              <a:t>THANKS</a:t>
            </a:r>
            <a:endParaRPr lang="zh-CN" altLang="en-US" sz="12000" b="1" dirty="0">
              <a:solidFill>
                <a:prstClr val="white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274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8BF6DFD-F37E-4B31-BF42-8F62F36A6755}"/>
              </a:ext>
            </a:extLst>
          </p:cNvPr>
          <p:cNvSpPr/>
          <p:nvPr/>
        </p:nvSpPr>
        <p:spPr>
          <a:xfrm>
            <a:off x="4075561" y="2008021"/>
            <a:ext cx="7373423" cy="4234882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18300AF3-412B-432B-885F-3BD1D044B6EF}"/>
              </a:ext>
            </a:extLst>
          </p:cNvPr>
          <p:cNvSpPr/>
          <p:nvPr/>
        </p:nvSpPr>
        <p:spPr>
          <a:xfrm>
            <a:off x="4478539" y="2338593"/>
            <a:ext cx="6660650" cy="3656487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C9AFD9A-9EA3-428F-964B-383F31E654B7}"/>
              </a:ext>
            </a:extLst>
          </p:cNvPr>
          <p:cNvSpPr/>
          <p:nvPr/>
        </p:nvSpPr>
        <p:spPr>
          <a:xfrm>
            <a:off x="4643131" y="3290084"/>
            <a:ext cx="62453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容器（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Container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）与对象类似，它也有自己的名称，也是一些属性的集合，不过容器内可以包含其他对象（如用户、计算机等），也可以包含其他容器。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6">
            <a:extLst>
              <a:ext uri="{FF2B5EF4-FFF2-40B4-BE49-F238E27FC236}">
                <a16:creationId xmlns="" xmlns:a16="http://schemas.microsoft.com/office/drawing/2014/main" id="{EEF34071-D013-46B7-A0E0-A734B1D1378A}"/>
              </a:ext>
            </a:extLst>
          </p:cNvPr>
          <p:cNvSpPr>
            <a:spLocks noChangeAspect="1"/>
          </p:cNvSpPr>
          <p:nvPr/>
        </p:nvSpPr>
        <p:spPr bwMode="auto">
          <a:xfrm>
            <a:off x="10436772" y="2593785"/>
            <a:ext cx="451688" cy="451688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E538D984-5504-4BC7-BFD6-4755EDAE2D28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容器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B93BB31A-D083-4049-84D0-A2F7F957F4DE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B50B41FD-E0F9-44C6-B8B0-29CB87A12007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4485A7B5-9846-4106-923D-24E7985FEBF5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99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15" grpId="1"/>
      <p:bldP spid="52" grpId="0" animBg="1"/>
      <p:bldP spid="52" grpId="1" animBg="1"/>
      <p:bldP spid="53" grpId="0"/>
      <p:bldP spid="5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BB149E3-94F5-4BA9-98CA-CD617DD6FC96}"/>
              </a:ext>
            </a:extLst>
          </p:cNvPr>
          <p:cNvSpPr/>
          <p:nvPr/>
        </p:nvSpPr>
        <p:spPr>
          <a:xfrm>
            <a:off x="4075561" y="2008020"/>
            <a:ext cx="7373725" cy="4508894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684879" y="2434412"/>
            <a:ext cx="4741070" cy="75238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可重新启动的</a:t>
            </a:r>
            <a:r>
              <a:rPr lang="en-US" altLang="zh-CN" sz="3200" b="1" kern="0" spc="300" dirty="0">
                <a:solidFill>
                  <a:schemeClr val="bg1"/>
                </a:solidFill>
                <a:cs typeface="+mn-ea"/>
                <a:sym typeface="+mn-lt"/>
              </a:rPr>
              <a:t>AD DS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AD6BC22-4D50-4772-8537-D2B19CB1D037}"/>
              </a:ext>
            </a:extLst>
          </p:cNvPr>
          <p:cNvSpPr/>
          <p:nvPr/>
        </p:nvSpPr>
        <p:spPr>
          <a:xfrm>
            <a:off x="4761093" y="3252510"/>
            <a:ext cx="61276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ADDS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，活动目录域服务。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可重新启动的</a:t>
            </a:r>
            <a:r>
              <a:rPr lang="da-DK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AD DS</a:t>
            </a:r>
            <a:r>
              <a:rPr lang="zh-CN" altLang="da-DK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da-DK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Restartable AD DS</a:t>
            </a:r>
            <a:r>
              <a:rPr lang="zh-CN" altLang="da-DK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即只要还有其他域控制器在线，就仍然可以在这台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AD DS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服务停止的域控制器上利用域用户账户登录。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61E681E-4546-49A5-BE28-D9D498C980BB}"/>
              </a:ext>
            </a:extLst>
          </p:cNvPr>
          <p:cNvSpPr/>
          <p:nvPr/>
        </p:nvSpPr>
        <p:spPr>
          <a:xfrm>
            <a:off x="4478539" y="2338592"/>
            <a:ext cx="6660952" cy="3827258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="" xmlns:a16="http://schemas.microsoft.com/office/drawing/2014/main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="" xmlns:a16="http://schemas.microsoft.com/office/drawing/2014/main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Shape 2537">
            <a:extLst>
              <a:ext uri="{FF2B5EF4-FFF2-40B4-BE49-F238E27FC236}">
                <a16:creationId xmlns="" xmlns:a16="http://schemas.microsoft.com/office/drawing/2014/main" id="{9AD73BD6-A1DF-4ABB-88A7-5F04F1593DE2}"/>
              </a:ext>
            </a:extLst>
          </p:cNvPr>
          <p:cNvSpPr/>
          <p:nvPr/>
        </p:nvSpPr>
        <p:spPr>
          <a:xfrm>
            <a:off x="10425949" y="2527775"/>
            <a:ext cx="462813" cy="565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5EE268C6-060C-44AA-91C9-629FE9D014CC}"/>
              </a:ext>
            </a:extLst>
          </p:cNvPr>
          <p:cNvSpPr>
            <a:spLocks noChangeAspect="1"/>
          </p:cNvSpPr>
          <p:nvPr/>
        </p:nvSpPr>
        <p:spPr>
          <a:xfrm>
            <a:off x="1154575" y="3428107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AEF64D11-BEB0-4E1D-9382-FE6CC2BF19CE}"/>
              </a:ext>
            </a:extLst>
          </p:cNvPr>
          <p:cNvSpPr/>
          <p:nvPr/>
        </p:nvSpPr>
        <p:spPr>
          <a:xfrm>
            <a:off x="1451428" y="3771532"/>
            <a:ext cx="188420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Active Directory</a:t>
            </a: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域服务相关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的基本概念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0F3D2BAB-DB8C-4363-8E4F-75AB98828D6F}"/>
              </a:ext>
            </a:extLst>
          </p:cNvPr>
          <p:cNvSpPr>
            <a:spLocks noChangeAspect="1"/>
          </p:cNvSpPr>
          <p:nvPr/>
        </p:nvSpPr>
        <p:spPr>
          <a:xfrm>
            <a:off x="1154574" y="1880488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206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0"/>
      <p:bldP spid="10" grpId="0" animBg="1"/>
      <p:bldP spid="10" grpId="1" animBg="1"/>
      <p:bldP spid="56" grpId="0" animBg="1"/>
      <p:bldP spid="5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F73F4E4-F6F8-4FBC-821E-31CA0161945B"/>
  <p:tag name="ISPRING_SCORM_RATE_SLIDES" val="1"/>
  <p:tag name="ISPRINGONLINEFOLDERID" val="0"/>
  <p:tag name="ISPRINGONLINEFOLDERPATH" val="內容清單"/>
  <p:tag name="ISPRINGCLOUDFOLDERID" val="0"/>
  <p:tag name="ISPRINGCLOUDFOLDERPATH" val="函式庫"/>
  <p:tag name="ISPRING_PRESENTATION_TITLE" val="演示文稿1"/>
  <p:tag name="ISPRING_PRESENTER_PHOTO_0" val="png|iVBORw0KGgoAAAANSUhEUgAAAQwAAAAyCAYAAACpi+X6AAAABHNCSVQICAgIfAhkiAAAAAlwSFlz&#10;AABHGAAARxgBc4LeuQAAACV0RVh0U29mdHdhcmUATWFjcm9tZWRpYSBGaXJld29ya3MgTVggMjAw&#10;NId2rM8AAAAWdEVYdENyZWF0aW9uIFRpbWUAMDcvMzAvMTcbpQfcAAADMXByVld4nO2UQVbbQAyG&#10;Z6KpBFI8PQJH6CIH4DZZ9wblGrlMH+s+DsENypJFH+6vsSdAsQmvfZSNvsSOHXlG0i/JPx6+/0xf&#10;05fRucFnvMH5MB5uxgPO+/GwG/eHcb8f97hI42437hLIOGT+PZt/z+dfxTE+5x5/0biO2/Mr9rv0&#10;cs+n3Lr92wn7xbr9+oT9yu1ywv5Kgim9HuBkXw3gYbKvBvBrsq8q1O2XK/b72f55xX4329dK1O1r&#10;Gd52+8Wy/brbVyQ82lcyvDraLxftR/OKhOm/88z9/enn39X/7Qf7v/pY/w//3336YPmDIAiCIPgH&#10;8rvsSo/4raXEQgxvKv3TDGyUaFogKRNZX4CzSjNoWyvs/yv5zkWUTvhXA9VPlki0CrMk47QphViM&#10;uJQNHpPB1KTCkbKwiG5VJOEJNZbK3CJOYoOYecAIy0xVeFG1P4IS7VoUK1QUv00A30t8t2KeR1ZP&#10;Vs5UE7N5nki28FYLQkqM+FwbXCaywfqmS+6Rat6I9TB4vvJs8DWIXnAzBYbLxAXblllmaEyFkXNp&#10;K8RdIUg6GwpbKxieqp6/3yz6r7UOOOocQBmsRZAJKRTUMZM/5KVRG8oUsqEoTSxoXFACr1PrHk+b&#10;spcI19DDfRIqhTS8TVb8T+SuvwzSnGBbqGPwWRDGuWvA7tOYq+vipVXo7j1AWIhiNL00byqKZXIu&#10;sLd2QSu60kvIULcQoAfH5iXGzVAUVZWmGnnyOKrLnNGaUF1dsYokB/i3NgfkDe+z4LqztQpgrWZP&#10;owW/BPLOfIzteCVsirafZPEW5pQ/UQu4Vbv1H/pSIEdp/qbhQaDZdUPxzJsXNSSMQ9Hl9F/I0fsf&#10;y5ENJrG0Jj52D5RsvvxScYP8ffCaTXWWEX2D+GsbjIR3iLQueAs9f1LI527ZGwBDtHVts88/sfVq&#10;FU/MdZe21NUWf0d4raHQNPIGITDMbxOAH8NsI5z8XWSIgdhboKT5pXIUAwvEx7cHxS4NiZd9rpL6&#10;vFJabYCT5KeDQ8/eYtS/qUnz9P/H5X/pNgiCIAiCIAiCIAiCIAiCIAiCIAiCIAiCIAiCIAiCIAiC&#10;IAiCxm9LnZaLwrCmnAAAAEhta0JG+t7K/gAAAAQAAAAAAAAAAAAAAAAAAAAAAAAAAAAAAAAAAAAA&#10;AAAAAAAAAAAAAAAAAAAAAAAAAAAAAAAAAAAAAAAAAAAAAAAAKaQzoQAAHPxta1RTeJztXU9s49h5&#10;ZzY7O2vP/91iW7QXB0Ub9LCz/C+qhwCWZdnekW2NKO94tkEHEiXOKOOxd22PNxOFWTRoDgXazqVZ&#10;JEWaW9uc0p4K5NKeeilQoClaoEDPvfRY9JDc+n3fe6TIJ5IiZVmSXY53/SQ+PvLx933v9/1579Hb&#10;Dypng1pzrT9QvObDnf5A0xVD1dy2t19fcwey95gVj7aq7kA1LW9zq+UODNlrrtvuQLHU+5Yly7Lh&#10;Ne09vEZlAy7l0j+vUa+fDSoN+LW22joZSEtSR3KkJ1JD6kmH8KkvHXhbO9tQsww1h1CjSO9DbV/6&#10;Jpxx4DWrux24dWUVuoWFDb3rWV6lukV32t6GO0EBh9texV6nk+wa1dmbVFTqdLDygIq1HX6B9Rp9&#10;b7bopFqFvtWaVOywg3ajPyibXqXFKlvs6i2b3WSbXY8VW6vYyx3slexVd5X+wIJCxctUdzUqanBQ&#10;hUJlhYaFlwmZX41DRlqRVuHoKXx/Hz4dQNmWTqCmO0vMlHNiplwUZjc4ZhvSMeDyifQM6k6lXio2&#10;OsOml4KNHIuN40SwkVOwcSyGjabmRkfRGTxtBk+bwWMxeCwGj+XZjY/hLh3PtnnZ2AXUjDYc4B+y&#10;AXiPA7gmHYFyHQGMoFqgdOEzw2DChQlN1UhDs50BTUHT0tAUNK093dFJEJpmDIR2o8JqbFaGIX2b&#10;Q1qh8diXHA7oHQ6oDWC6oIsrUhM+vYRj3bGjNhZLxdWnO241Z8Jx2847bpMwuskx2oTjx6Rudag9&#10;vKhxm8MO5MBGvhhs7oxgc079mbKlnD9CN0dG2MTaI46tPPoz57HlU3qV0HlGuhHVoFBNBMU0lNQF&#10;ZSBl6ijdjUWpSmOtA6YwXZsWFSd16jjdjsWJs1N+jObO12maZDCEDIaQca7xtgllWzqTXl1Ki69E&#10;fVGDwWQwmNoMpjaDKd7TzDrgWqBGfXDcL+uA06Y+4JYCnI7AuJ3O0GlMdcEdfULLJjNoZAaNzKCR&#10;GTQyg0aOQHOTQ7MKinEM1r0Cv18iSBygtzlA2SwaijSEj6kzgKh+LECWngIQxXYhiLrn9IxUhpDK&#10;ENIZQjpDSGcBH4o1EvHhY1C4AgfyYOjHzS1Qr2+Ckr1kgV86krFjMB1IpcyhVDtpwbMIZa7weWIw&#10;1XI2MG9zMNdA4Q4oBfM0SDe8EkYtKuUL+HwkHaUnaPiwVbTMzroi6/nHrSEzJIkQEEk3LXqOjlzV&#10;yoylZvE4WlO6ubFLH9ClLoPOchhyvSm5FXKaW6FOSHbZIJsUoIcwTvt4VgQg3WAAKR1Bt/zsn8ww&#10;ctIGKqrFeN0iQgzhZHKjQEp1AUCN6lYwUCcdoE2o7dAAPUxVM6U8XT2bbrh4MXr2FsfoEdiC01h0&#10;SoKKCV5HWjSNTSP4qHPHh/J7lEStjJD+jQCvZxTrOKAx7SBt6mvTGtlNpPx0P1/AS1GdWMQEwi85&#10;+VVK57nSNsdM6+qZbefkg7LiZ065qcmPZIPI/3T8bJCApKtnsJyubznRn8gIZMBtHEjySaaPI8Jn&#10;+94IkhtzS/wPiCzzS/wPzdwQX48mzPLASzZjbDxB6pwb3x73TLAxAkxZ/qkC3ARc1V6PYSYajXTM&#10;JnGQ40mRZkqSoXPU/GM8cI8NlUHHMMyGndLLTI2B4qlubPC6RhbkFdnSSWKzaGhGIcKEGessA1m1&#10;uJdCQUlGtDQ1Di2ToWUytEw2lBkB4oeOKwxltDHNzRw4Xg+8lbb0fExqxGIolhmK5KKFUJTPi6LO&#10;UGQqFgsjzgkijmoKjgZPA4BbxVIkZY4kVzyTa56pJ4EZzMz5YLrxmadkpWzR9LAjPc8zijNpZTbv&#10;OV4taTCjoe5Mnf/IwNAY9oFshi0Nsz3J6ukzZI0WIuBESwtzdTGJ4WNQ0hVpm3/qScdZFDYPwIrR&#10;y5KSiXeFpuQ9miNT8BU/I5PsPqZjt0lu+DPujj8j9+c4dr6d7ASppxwZ7sy6jAz32MiEjHjWvEH7&#10;QrHLDpWfXa8HECUrmhilOLEJKzUlSBl6MhO43BemZ2H2G/rbOJ7J37Z6OfC8HiHDw+nOJ2dM98nT&#10;WUeUY5gGYIkrY97iYO3GLFGr0NwEBiXjZifak068I+ePg0kTDLBvMPyAhBR6xPwqGZw+PEozFBws&#10;1WIWguzBKpk1Uj5cAoP2QceSgq6xGN4LYYh+NS5ksGmep81nNdJtRDs2DMkAKfr7KQksp81AVTmo&#10;jipEIV3uSbOIZ4wdBtVlsFocV4sB6/DlWg4H1rFErwY/NP0PowuPmsEH3w1vNLnlbjb9QNAeDWri&#10;RHEjCP9mAL/WzQS/EMgE6KdmpxM8Sp17lDrDXnMY9lRqVBLSDMVYpMmII8Ck6E2m+FnhXQ7gPSXP&#10;ExfqnGTxf/zUvz8lpbR7552S4oxhCIwRZVbkWwRXSQHX1POB6wOnuIEnSQCq45ni3fhIm09aZePf&#10;0oT8m8lM8QDIbQszKRxOvROhXz2Ofn04RZ4w+DyowSdCoYxOTTFfvckAtZucmvl3BFpxYyn5Fgf6&#10;EY33Hk9v0AJPISjKtk5BmPsLvM5s88yYpsjpDASMQIRyrtRG7NLZIO82DNbJk/c/NHdDSi0zrIUV&#10;oNkxzhZ4qlZs+ojCoyki7Medmp87MrIDHO9xaXFxJy2bTVpYmw/GPC6ry7nVjXKr284AYhZn7Lzh&#10;UbyKqnEIMp817CMEAbs4y+rnPprc/hxJLwTjj+u7DyUXJ3ZwM0EchoqhMwzNKIbtHBCasXoox0HI&#10;0keTrJfwtTC6Ql7lakilRiUbvSYfvtlBuy6Fl+CkG3MtbtAKU61yLFZydttDfDuKVUcfn3gLLLmQ&#10;eEOCJbzYB419YNYHAkpmffBDw8fQ9h2jps+RLCTIhqk/t1hDAx+HaEePuJ6+9uXxPVM3aBCGcQnN&#10;eO+IY6rFYepY8ea8zGPPMk8Ml00WR5HR9vNslaER9/NuQu4oGcShr/kpwNgmTyldPY1JZ7FzWBTm&#10;EYUi0xwzOeA9xaonHq/x4zV2PICSrHWJG+sS01AfUlLQTeY45RvsjwnPdOsStdCZ5h4z6WZ0tHdi&#10;l9oJfmasdUly25Oy7NFZXK6K5E8mrCfbA6gOyVC/pGDHd+KvcRA1qTrBFFkpy1q8LAk5LeriRAEE&#10;VYlx1LMFlaoVkynZZDY6D07LQ5wgwNkgN+ezdMRiDUy25Ys+ZMp4nXNiDYzSiyNDZaaQ3Qw8mGe0&#10;0AKTmr2R5TsibOakGTkle448iFU0M//Eou8Ijtvmt+m7zpujrvM46O4FNveAVo7lTcLF58/Pr3q0&#10;JiWUhWvHetO+8mXJU4iWOFb5fI+mGaTSRh2YrAN4F46f0rzNuI1H0xjARvb0hIBhebzR8Ke4BXd6&#10;SsPX10Fc39OnncwXroMjs7FarBKWrWgq2I21GvHZdWGRgBNPgXH+oLhvd5gE5l5MOMvD1BUesGQw&#10;s2zm09ZbQeR8RKHMMwCeL7NK19npbbdIs9NW7DJbzIOEEFfz5CeTtJb5N/ZoEDgOwdshBL9JSZwV&#10;ylTkxpCWRuVYMB/gqI8PpSd+ewHGyhmMECUhnFLMohaaAqcD/gc/OdngziQ+IpuuCHmXYl59nBTe&#10;41L4iPLBDm3SO6FXIyAD4071lSHB5KcTthwzq2LHsklUsQVvilJto1ySywPVeI5I49uJoCQu4eIJ&#10;27cGF04kmUnSCiWSrWgeGf19r1avng1q4R24LonFpoRcP7RFySVx7NALA16QoPYSa7g4agyQGuOG&#10;GsOhtk5aXGtW6ZRmk9VtsmIfC68WjuJYh/iGX4zYhC6Fa/YSaybrksq6BMVG0KN70B8neAFFl2vj&#10;aeh9CicBFzt8RhRNnyM9Bx7xX1dR2/gIgN9ZYxffgs8bDXwVS429YkWmf16oSvGr+PtXsO4x1snn&#10;v44y4SX8KvxXCy9HcPm6rD7ldl/S84tya3L0RlUpXDOZ3DQmN62QWx653eZyawIyDjwt5k2eCtK7&#10;Hcgo7py9DOdMJtE2k2i7kGgeiS4HIxHnAtCXCcc1bmiewK/bS6mbTHI6k5xeSG6SscgkcEr+z7GP&#10;lzAW48/Zy3DOudhVUQqR5hHp0Ldq09u9houVXZ7i94/vJRyfTFwGE5dRSGsSaTXIiXRCe9Fdnt3w&#10;j+8lHJ9MWiUmrVIhrUmkVSNEugEevlSGx/cSjk8mLYtJyyqklUdat7i01vm+1E+I38LOyS0un7gz&#10;9saeMZksy0yW5UKWeWR5ncuyQpOpJ8EUqxvsCjsORp14dDI5OUxOTiGnPHJaCoI7HCvs9TtiQD6s&#10;EQPyYc1kMusymXULmU1i1R7Res3eiFUbHt9LOD6ZtHpMWr1CWpME243hPFfg4y8H3mG4bi+lbjLJ&#10;uUxybqRjNwM16kkdqUqieEbTcP58u682Yv3emPrJOqnwTC+WVSWEaK2qRr5pkW965FsLr+p5G5TA&#10;LtQ0XU0nAuhuCKCXcFaTFuk/puUYbBXLECYttm9lWe6o4b7J943hA6Y9u0MdFzC8qJvMC+B7AsAh&#10;aP1jSRDfH3aiI6vtdtLzd12ojlaWxZapME/5RvOC+jaHGms69D6cU9puIoJsxvdLs3Ashh9OtYa1&#10;arlditbqxrC2Y4ptzbSmpZSmitgjUXSXr/vzUoilkEKga4vWbKgGelxvyiXdVIQBoAUDoNO1HCNa&#10;aQW1pqP2FDP2QXput+N0R0U5ny7M29as03I/WghAa9c2aMEztBo3RlVZc6J9Cyu50imXlE6Skis9&#10;3dWNBCU32z1HVpKUfPTCitijTGN0obs/L6VY5koRelEU1I1RBHhk0zSTkLRkSxb5bIikaTKnKxZJ&#10;bFhyk5BkN07wNErwX0ZFWOjuz1sRmAc6arVj+5Pi+/k+oyiRc1xnXtDciUAT0OU4/zH54UJOnSzj&#10;/4ndjnNALuom83YTbHoL55ngJsSO4LJWBr1IGsG6ij9JI7hjdLSOkjCCTXOUGoYjuNvDn1gQkDWs&#10;rJZoobs/LzW4EajBJ3xNC75c+cV4WzSq+Gq4coTLhx1W2yl+tzhkwNELM3liyMtRyGaIFrXv86Za&#10;XJJ6RFtSTqVd/gKIp+PtkVqW20Y5ycTGuornuM68QPKzakEubZhfG2+wRfdltFfZDHaW60wj+bte&#10;q54N1muhec0ewbRFi5oxjqnA7zN6w6k/L9YL9ue0pVNvvWGfDapr6/jrAdR/FeKf51IH6vukYQjk&#10;MQdyF1oeSK8k9uKMF0BFRySOYzi2Lrm01RupaQ/O32Ebp7zq2kdw1S8//F7vR3/0r54XutOdSJst&#10;cLDZUus+/1sorOWbnOp6kbY3Im236XU/W1KVt/ktaSCVqNaUFPiRJVV6Hz47cAQ/4bEu/c07C46V&#10;oEamH4POLMFvBWrwmxe569IQTUDgFVIxv+OXJDly5nLozEe0C+pUesbPfQN7FDn7Vuhsf5nUMQs5&#10;gjYlyRDarMNVYdTTKwpoUy6UtJYgoU+36K/6PSWp+n/H6JDanQQttEiLm/TWsxPQh6TzxTsM35hW&#10;5a9RadNalEAPSBoiVsNWQQ9D52vCky9Bbw4oadIbI4U7oTO3afnnKf/DH33yo/xWitCKbbSKjJ4h&#10;0fBW16XfBPxdrjnR+96mXfyfcScYx1t3pP0StJdDP5rkClhu0qhLv4Ib+hGvcIOucMDHblz/Q62F&#10;ljZtfOzSU8S1DPV8ZEyzP0UAWgIc0qYxN+7ZRzXCJl3+DCTRkb7BRjlvew16i7mZkxFGqJDUTmn8&#10;2KR5p4macc/fB8vPPE7UWLHlUtBSHNd0JlLyBGzcpDVbTws2Ltj4CrGxUbBxwcaXiI2XAjZ+SXJA&#10;zS8YuWDkq8PIZsHIBSNfQka2ATX+OoGCkQtGvkKMLHJrwcgFIy8yI78zysj8fJqblNgfjy04uuDo&#10;q8PRasHRBUdfIo5e5hz9MY2Aj+HeT0GHC04uOPnqcLJecHLByZeIk/1MRoiTC0YuGPkKMbJWMHLB&#10;yAvHyDH6NN+VcI/fu+JsrBRsvABsXKyEK9j4MrLxjFfCFWxcsPEM2LhYCVew8WVi4zmuhCsYuWDk&#10;GTBysRKuYOTLyMhzWAlXMHLByDNg5GIlXMHIl4mRF2olXMHRBUfPgKOLlXAFR18mjp7rSriCkwtO&#10;ngEnFyvhCk6+TJw8x5VwBSMXjDwDRi5WwhWMvHiMXIXroxaGUA3eK8gYefiHKJ5EzpoNO7/R+f6T&#10;T2fIzW1gs7Kkw08XrmdNhZvTdVbUuLYQTy9HWo9b5Rw+l71sd8glusAE4XOTNKyU8iSjjKgBAkZu&#10;TfNX+XAmLzTrgjTLFOY3p6dZVm7NQk9DPbdu3ea6FWZ20bN8m2sX5mCBmWemX28+/OXD3ovDL/79&#10;CnuWmqAjyZ6lmCW8vH6l+Bzz9iuLNb2X0a9UhLF9VfzKPIzchPv26almxci/+JPPrjgji75jwcgF&#10;IxeM/P850r8TwXGFrsz+htVBKAa7GdqlvDKHOP/Nh9/b/esv9JlGZAZnXJe4Fhm5BD86nO9zswaf&#10;8O/yIRa+lljE5i7FccjQ54v1jRidu7yxfjZdW47oml83Qz2zf/5wa4Z6ppIOWaBbEPOSTllQqiD/&#10;yfUsi7U2Be0ab0nFWcOsNiiJQy+G4XRB626CdnaBoV/SdVdCPfT/TM4qPccR1NWD5ziZlcb9wX83&#10;f/Ld4y9MYUSewBVgxJJtesKf9Ql8fyp1Ej2JaJtn3GOJtvoyaJYxIvkuSfo0451uhc7PfpclqMcn&#10;fwG/xesrGZ++l+g5pj39sFX2p0++U9LTp99FfPrw9aNPfzfh6Z9K/l+VTPIXkhAQW8b173YMCuPu&#10;eCcWiSx3uxFBY/Q+orcbj0hHYn8uLr53Io7DHkbbxfXvVgwa6Xe7HYvF+DstR5AQ7xHF4TeAoStw&#10;lksMxJj3CXDNMbEWxgvYz9OAn9BCfSu42jWyJyv4O6eFQgujQ71LkahCnpACfdVHolSL7BZ6Lugx&#10;oa/Uhf8xcihLXk5efg+e9TiIurgtkj4Q7Zl0H39mxNZLOz/9/b+SPvi9Xz7/NyjZnaNjsBPT5yd0&#10;DdTFw8D+jo4lR3iuLK3mpREayBZl2iFPhHnEZZC4EvFZsB5HBWpEjzSiTLF1F0aBxfIWuTRiOfSn&#10;u1a4ZA9mZad/8KPvHu8/f7g+Q8+wS0jp5Pc55A+2KfNTFjxDRL4dyQ5RpE0zST3BM7yWGGXHeWjX&#10;AbFPKEJG/F6lZEiWQlkA1NpulClzyXkJjiBvn9H4meX4vub+z3f+IWZcLzN/hcbWkdSncXribTTg&#10;kTYarbPBfn0N/xDbY1Z4w2OqYbCj+MEbuSb++dNpXvPm0JZO9bo3fMs01asuBnv1AvbSLpS97kmb&#10;hOAHEO1g3ucl6SQ+HfL+TK3Yd4/PfiF98MNPW38ca8WWwXoxWY+3QOh1jj5NlpZ3Ke+X31LehBYH&#10;dK4TWIOoXsRn3xZD27qBtqkXqm1L4Vh2thyK0WyMVhUxbRHTFjFtEdMuYkyrBjGtcaEx7VvhvZ6z&#10;Wslm//PrgwXBXKV4RuHW7X2aWelKZgzmcmbMrwE2uI+2F6B8l+cI/D21Kzy7uwrP8wnOQMzKz3p9&#10;4HR2fjdy50WQA6KvwW/0Ldqk+w6UOq06DMvBoDmGlFUHY+SwTHiyOR5/JcDM8upP/6vzndc/+/zX&#10;FgJxl1ZwyIS7S+i68NkIzSXKhDjG69nZ5s1gXo/hPfw+I2b5xle+/U8Lgq8CdS5ZRT3IUPqx3aRs&#10;LuK75H+HPm4TSrNam3Tt9X/uSM97C4q3ekF435U2oN1Ligz7NCO4EkhglhHN9T//j97fIPYxUc2v&#10;kK8T7qPv8RyTT4y5uz7W82u9AxjcJyZI/jEXQsZRD0kOPCRtqjK+Tff28wbzke+11//S/AnKd+W3&#10;FwJ5A5CzyNKa8KwmWQuX+0k6jTOXcsFomx04u0w5A5PiDYvOaEti3vce5VWG+ZmhjraFtRtv4PUE&#10;HU9q242dref7BFPlflP6WMI3oLyYl8w//53e1xZI5mW+8wOlbAYZIZUYFXeFdEjmqBUmzQh0SN4u&#10;zRGolENC78wTosVvcYyj8hYzbG9AazHujmv5KZRt6SAyF/AGjv2xY7zJeRBbz0feb/W+9vU3j/9u&#10;gSTeJRuq0UopZkNVQskiieNcmkGjHFnUpXHeJf9RJ8Z1iWEdQeLvBBYHkc4r9XcTW2eV/HW+wuuY&#10;1rMeBmM9cnRe3tP379rvLYTkcd2WSv8bPA4u09gvjVhWf8VXFssaj714dEaRwcJg7ZBvgrEWrrNj&#10;kRdbTT8aeZXOifUdQOKQ1rizmpVgRd1MvdU/+wv7vT/84fFmjLe6GPGCPnm8EGGrlxG0n1C+8YR2&#10;Ik/D7067fhybGgKbvpfS/jRtP4SQVdmh+VaczfLZdJWs/sqwZraeU+9v93/8tPLJzwQ7epcwx/ns&#10;w6Bf2ZB6N7blS14Gs3yBFi7W/F6PtFSmtbgdyug4pL8a2XGHR0z426CdIv7qXvTXeuT1oX0fZRi2&#10;Uyq6NtrfC71JCBzNLIM82xXRs94VFV3XPP03oJgjbcbvi1KEFuP2RaE3lnc9tzg/VOyMYrNexc6o&#10;q7MzyhK0L/u+gXgG9t9EtUPsiRZ9VisQCxY+Lwvn35168Sw8+qaLgocLHr56PJx9/5a4a/Admj1+&#10;Bf3H9RRsz+Ar+Kzzp8ZdW+ucncM8gHlGhuAso6O0HixCtIL5RYXmCyy+Xt+lvYSdSD7EpLl/jeYS&#10;8Df7jmWZ5oTEaCWPjJaIEY+ZjZrtuteYO18FmXTp2HlkckeYhWsRovics5TPuF5cDVnhCihRVu/S&#10;CqG+xLLjNmDb55/QziIHh6X19nA1zUzlM3rfyyOREsihRDMtJZpxwd8mea4GZSRJIt62DSLxGqut&#10;s0Flrd4fuK5M/7wa++a6mobfGoHk3qasJns7HUqwG7CcOxIn7CXWNKu7nQFct1XpY7Feo8Le7g9U&#10;+NbqDxSv1qzSKc0mq9tkxT4WXmu/cjZgN/4ymOAdaRUe5cHZ4FED6k3Z2+Rly/4YrgVP0NqCJ2ht&#10;VfuDktvudBV8+NZ+7fwX8db3G2eD2nYL+7VWp8426vQEjVUCt77DjkGVBWVrBx+yUQcAFG+1UWeF&#10;TcXqGiuqVNhwlR6cWcX2G3W6w4eNh/2BgaXNvu6yooFYbdS2sPjQxnPaUK6zry283Id2hfCsN+hy&#10;dh2/1e09LKqsqNsE+c5j6k3dtvEpNlvb2GCz1SLtrJJ+4yj5jEpac+jt16g7+9vU11Zzu8NaYrFf&#10;XcViZ1s/G8AvgNSjwmWFwgpZKKCs4fmgGYZHBcDdWq3T9RuP6JTtHThle6cKHQN9rj8GuOurj0GV&#10;H2zgc+w12TMyCX+9AqNNQY3Hg9trBHx1ix51rY76vY7t1x5g9Xp9GyS9D8OiXmu5A/l+WTG91m7D&#10;Haiy19yCQ6pp3ldhpCiqV9mF77pVDKPzDKNKs0HjosV6vdvCXjd34CS1K5tWtwfw77sDw7yPwGoK&#10;fH3sDjRvt7lFw2uthoJs2HCOJvvnNGw4p+w11qNH19nRWvRojY7u10jdW6ur2I/WqtIfOPhV7Q90&#10;KHdBzy1vtbVOI7T1oEOd3cG0w5Ofvj764h9//HN4Bhv0wwK9IFXbalGxt0OC2LTXXGjzoLmD+8aa&#10;D7C4LxtepW7jgfp6FavrVerFh0gBAMoWndywK6xYxaJVAxPYauKtv/TVv5yoE+e5O9347Z0brz33&#10;fx//+rf//vM//cZXnn4Opqy1CqS3tb1xNtjfrdEWOVbQ5rj3tRLbHKfoHumHYpSYgqguUxArqh9W&#10;zwApsM9mGbWIfS6VVce/Gf37aAu08CM2nIELRBpQfBr4/OEPXn69wmhAYTQgp9PAyMW9jWb1bLCB&#10;6ghEimqIfIrKZEL5mJVs4Csy/kCLKghro0o326g+YAyB/8O3TbjFRvUjvNGuTQN5116l4fl/hJQC&#10;w2oX5bUAAAC3bWtCU3icXU7LCoMwEBT6I/0EY4nao8ZXMGmLRqqlFy0Eci7ksuy/N1HbQ+cyw+zM&#10;MrLNLVQdM0BwFExDiNNGd15oiGiMDVcaSBJhV/YaPPeDcYG8di29A8UkLIhsspC39eLOQyc8iYt8&#10;Q3B45sExICj71WTChVnpG6z1RimkBS5rC+O1Wkds9DfpNrqdYYiNF/MLVf8wkIaouHuleGEg0eco&#10;JbhrmizzV8/RKf5pmlLEQmUWcMcHGEtbktGSn+8AAAq1bWtCVPrOyv4Af1e6AAAAAAAAAAAAAAAA&#10;AAAAAAAAAAAAAAAAAAAAAAAAAAAAAAAAAAAAAAAAAAAAAAAAAAAAAAAAAAAAAAAAAAAAAAAAAAB4&#10;nO2djZHbOAxGU0gaSSEpJI2kkBSSRlJIbpCbd/PuC0jJWa8d23gzntXqh6QIEqIAkPr5cxiGYRiG&#10;YRiGYRiGYXhJvn///tvvx48f/x27J1WOe5fh2fnw4cNvv69fv/6q99q+Z/1XOaoMw/uBvM/i9vCW&#10;/rm7to7Vbyd/rkdXDXs+fvzY1tVK/u7/bH/69OnX32/fvv388uXLf/qi9he1r/IpKi/O5RjnkU79&#10;XK7az7Hab/mTdp1baVpf1bFhz0rOnf4vOvl//vz51zb1T/8tuZQMkDkyYj/nVP7IFJnX/mwX9GvO&#10;JT+3E9oC5Rv27ORfMvL4r+jkzzHkQn+1DJFztRX3WeTHNeA+vjqGPgDKYz0x7NnJ/6z+T/l37wzo&#10;eeRef6stINfatiz9zFjJ33oA6PuVnnXD0HNN+SPXklVd6z5IX/eYwHn4WZLHdroh24n1jOVfbcRp&#10;DP9SdeL+c7QfXc1YnG0fp19n+ylZWd4pD/pt5l3XeSyXsqxt2iB6hjHJ6pphGIZhGIZheEUYx9+T&#10;R7DXp//zby/vWfLd+h5c6mu6NvWueITL6O1qB8/mZ0id8Jb2vruW9/Od/M/Y8Y98hnme93W+xC69&#10;lfz/hv7zFlz+9LNhz8Omjk0m/Xfp28MX5GvpI53PkPokP85d+QNN52+kjFyP/ci+LNsv7d/apZfy&#10;tx/iUdtAyt9+Nh9zPyl9ic4suSAbbL7s55z0C9hnWCAj7HYF51HntA+T9me3HdoM90KemRby7uzZ&#10;mV7K33X0qOOBrv8DdWi94L5tP459e12M0C5+yH3Qdl/3/0o763jnb8xnSvbr9Fldkt6z639AtukD&#10;LuyrKZnhb3F/Q5b8v5M/fd8+QMf7WJ/Azt+Y8ict/ADk08n/KL1XkT/P9vqbsrG8i/TF2xfn+t7p&#10;BvSJ2wm6xboYdv7GlL/P6+RPnMqZ9FL+nNf5w/527FtLP1tBfaU/Lf139u3ltdRt0dWR/X08R8hj&#10;5UuElb8xfYi8p3Xl8XjmTHreph4eVf7DMAzDMAzDUGNb7Jv8PD6/Z1w99oAZY78ftn3xs02+iwu9&#10;FX/D/MNnZ2fT6vzg1gnoDseE59zA9C1CXuvza19nP8zyoK9GP5yjs6sg/5Xd13YwfHzYjtAb2H89&#10;x6dIv1DG7ttn53Pst+Mvx2gf2JHxSQ3HdP3cfhfXe5Hy5/puXqd9gbbvWub4D7p5RJ7rl/PP7Lfz&#10;NeiI6f/nWMl/pf9XdvD0padPHRsp7SL7sWMwzhzLdlngk9jFCwz/51ry73x+4LlfJS/PBSzO9H9w&#10;XIDLybl5zrDnWvIv0MnpOy94hhfW4c5z9fxf6Qa3OT//HatQzNyvNd27XO1bveN5fN7ZAhjD5/XE&#10;jTid1M/d+J9nAOT7v8vKsUx75D8MwzAMwzAM5xhf4GszvsDnhj60kuP4Ap8b29zGF/h65BqryfgC&#10;X4Od/McX+PxcU/7jC3w8rin/YnyBj8XK5ze+wGEYhmEYhmF4bi61lXTrhhxhfxI/bMT3XkPjld8R&#10;dmutrNi9I67g/dx+ZfuQ7in/tDM8M17XB9sbtrnCa/CsZGz5Y3/BJrdqSyubnOVvfyJl8vo8LuPK&#10;nmCbwepeKDN6zPLP9uh1Cp/BpmzbKza7+t92tO6bPJmG1xDDr4cNvms3Xf8vbNNjG1tg/U/a9vnQ&#10;bn291+fymoSr7wuRR8rf646xBprXxHp0kBG4Xnbf5DIpfz87V23GcvU1nfwdb+Rj9h+zn/5Jeuw/&#10;+r6Yj5FP7vd6ePeMe7km2Mch+4VluXou/qn8u/2d/NMX1MUi0a/R7aR/9A253TH8FNbz5MHxR2fX&#10;/+17K9KPA7eSf9cebPt3PAH9PX1H3b3s2kbGqJBe+ikf9Z2Btux6SR1w5Ee/lfwLr+NL7ACs1pzO&#10;e8172cnfZcjvC/uaR5V/kTEy6cfbra/Pca+nmWl1bWYXl5M+vy6/1f7dfayuzevynK5+nmHsPwzD&#10;MAzDMAywmlt1tL+bK/A3+FN2cazD7+zm1q32ec6F5wodvT/egpF/j30YtqHlnBpY+ed37cW2kdp2&#10;zD/f5bDfqfD3RPD/gY/5WtuT8C1xL5Y/37PxPb/qPBHLzH62jJuHI/3f2eat/9nmuz6209lGa/+M&#10;2yJx/vh6sAFyrb9R6G8JOcbEcqYs+IjuraduzVlbOxztp2/mOgEpf0APuC1g16ct2DeL/Ch7zhux&#10;36+bU9Ltp936u0CvwrXl3/WfS+TvOR/o7vzWoL/JuJN/Pg86n27BM+kV5wpfW/9fKn/rbXSwY23s&#10;w0M+5HGk/1P+tI1Mk/gQxwg8sj/nEjxuoo/Rr24h/8I+Pffn3TzyvDbHfzv548er9HP89+j+3GEY&#10;hmEYhmEYhnvgeMuMmVzFf96K3fvqcB1457Y/MNeLvBcj/zWe3+D4eubH0Y+Zg2O/XaazsqF4Dl76&#10;6myH8ryglQ/QxygT12b5sf86fh+fpsvT2aNeAWygaQ/Fbuc1Gjmvs6kXnlfHz363XDsU2z92/m6O&#10;l+279ueSNmXMcqXf0f2/81ViU352+af+o16591UMTzdPKOl8Oyv5U8/pR/T8NHw/2GbtH7T/0Pe2&#10;Kj/Hco6X91d+zzLPb8VO/pbZn8p/pf9T/jn/135kjmGr55jn8u7Wh9zJ320USIs29uxtwFj/W//d&#10;Sv6F/ZB+znMu4xLaA3mc0f+QbYM02bZP3O3vFXxCHv+tZPye8vf4L+f42QeY/sFiNf7byb/Ief7d&#10;+O9V5D8MwzAMwzAMwzAMwzAMwzAMwzAMwzC8LsRQFpd+DwQf/irWzjFAR1zin7/k3EvK8N4Q33JL&#10;WP+YtXMyf+KxKN+l8ue6jkrr7LcWujiUjownPuKSWEDilrwOzlGs+1H9GmKj4Npx9I6d8nd4iQvs&#10;Yvcpk7/r7rhfykt8lY+Rds4XIN7cMeeO1U28NhBrCGWfZS0yx5vv+jX5nzmX8x0/S16ORbqkfok5&#10;8s+xUe+xrlmu10a5OJbrfxEPTj/lfjs6PUo8l+/b3/6hLex0APG6xJJ5TkHeG8fpZ7v+Q/6OCVzh&#10;+0794ljKS+qXcykn6V5L/2dcfuLnMn2bNu191LO/t+HvKbke3G5dT7v7ct4dXhvM97Nqh36GIrfu&#10;ex9w5rni+TI5d4A2lBzVL9AuHJ96LXbtOvsr/cf/o/OyTXveV5ce/Y/7Slm5r1r3rcrqtaJgJbeM&#10;De3SpGw5j4W8EueV7Z62mRzVr88jT89VeivowVX/Pzvu/RP5c47n3GSafh528eBOt5uHRJ3nNyou&#10;WeerGyt2OtN5ZTv0+DjLfaZ+6f/dfIW3sivDkd6FTv45f6Pg3cB9lXtCxp4jdAav6ZjXeO6Q49Wt&#10;c49Yyb9rr4xTrB9W7Zv8L9Xnu3VKPW/qDEf9v/A8i9W7TCf/o7LzTKzyOg/kRF2yNtxqrGadmfJn&#10;TJjrBHqdL68r2L1be46Z3x26cvDdQ/RNrlnXcaZ+4ehbuxx7j3mLvKOu8s15GgljBch6Qb+n3vS7&#10;9JHeO9Pud++Eq7GAxzmXrBN6yXN6V7+U+0iunPPs81aHYXgz/wCggvog4L8lowAABXVta0JU+s7K&#10;/gB/aWAAAAAAAAAAAAAAAAAAAAAAAAAAAAAAAAAAAAAAAAAAAAAAAAAAAAAAAAAAAAAAAAAAAAAA&#10;AAAAAAAAAAAAAAAAAAAAAHic7ZvNjeM8DIbn6HOq8H3vrsJVpIpUkRbSR6pIFT7npu8zICIcgvq1&#10;PLPAPocHu4ht/bykSEr2fIUQvgAAAAD+Mqbw52uOjG57b/PS2O7IsbS209vv5ST9zmYfd4g8Thj/&#10;3u6rsV0Zz9G+H43zkvufHX2/4rOeD9yUxmfRqvHOerLtf9v+i5rfVohDL3Xv/R+w/109+/6fWyOT&#10;098U145eP3Zsr6jvGn/30HNKUZtTLtH2OY20jkun33n2Xwe2NRKtcS+psdm1q3WXXPOMPjSyf6kZ&#10;PJboA0viusT91PWaesSzWU9MPtP+Oh6GhrV+izbTz3rrf0drae0vMae0Llrj/zzAn4/4fMpmNkZN&#10;lVq/wycnl+6t8RGJyzoXpuzncW14dlFjt/aXeWl9vHWm9faw/V9CPldY3qqPludq6oecPc7w01vB&#10;jjbO6vtLOVR0re1L0OtXNBa/0LVBbx6qHUdJk974XDt2277Yf8v49hw+9co1c4/E2ZwWeoy2/pU+&#10;Uj5g68OWXPSMz0xKB4khur5agx/TSvnpaF4cYf97+MSFLXzXWX63+4i5st+aWHILdWtBtLe/672f&#10;9oFcvOihR+fW/J8a+yhK49d1VU38/0n753iocd/NnJ+hrUZotX+upimt/1QM+C37ax1r83+uzvBi&#10;SaqGOWL/S2Kua+g7D66tb0bUQUfmPSL+a/S4ZA95RJ8zddjX9DV8z1mixRxt39u2rcM3076uo3P1&#10;Tw1HYtNI+2u9rB+k7P/T8V9sbvfwO4/wyf86fvaeXZ2lc8kGLWcZom/ruaenibSla3bR0NbWtfaX&#10;tnI+XrL/3vfdWecyVlsT9uzFSvN4F+7r3f+NaufofMWeT+VTNob22D81zxb721zzjv5gfdKeCY6y&#10;v9ZgS/St107N+UtKl9b134td/zImeZehY/bduf+n8/9+7eroLuh8UPvOU9e6uRxhz9m8mNh6zl2z&#10;LmrQPt/bxmzaqJmL1Ec5f0/VTCPrf52jSnZM+UvuGdHmqubhxUTRrOac++Y830vrdwEeYifRv9aX&#10;LyFvt7VybD37/9Wsydo9/mT8suQv+pxf5wk5Y9iMZq2ktDgbrfXTjKXV/ikdX5lrvVi77//X+xOx&#10;i+cLtj4ovTO4Gq1snfBU7chcc+fc3nuhv8H+S/heQ3v2T/mC1vRq7h8V46ze3hwEWdubuaafrdnD&#10;Tc74vWfFh34j/8s6kH9HfffkzSU3Vp0PJQ7bnDICabfUptaj9x2A904q5zuj6v9aZHzv2MYWxvmA&#10;Z/+Sbt7ey67Bn8Lbm7xC2znbqrRtsf/R/N9ie53DpgNzrbF/Dd6Z3P5bbt82kiV83iWn6oNWP2q1&#10;/5nx39Y+tq7S3wfu3Dv9oGUuF0fzR/DP6kS/e/i89+p5N+PZ3O7PZZ820r9+w/5y3q3nV/r+177/&#10;3JTeR+0/RV1TmttvxlLnti31qW5vLbSp3wGMpsf++rxtjrFI4qTNLztztLenb0v94q1LTe67cDuX&#10;JXzOPI9oPsfxy/cmOb+wz3q5RTR8hP4Yf7b9c3WBF5+8/d8zcW8NqXekubxg5yJ+JOOTM/DRmksu&#10;SPmSzh9rYQ5nIH1718SnvXcS3vlfbr3IN+Vn+PRS0a43l7P+pgYAAAAAAAAAAAAAAAAAAAAAAAAA&#10;AAAAAAAAAAAAAAAAAAAAAAAAAAAAAAAAAAAAAAAAAAAAAAAAAAAAAAAAAAAAAAAAAAAAAAAAAAAA&#10;AAAAAAAAAAAAAAAAAAAAAAAAoJX/AOCrivumi2J+AAADJW1rQlT6zsr+AH95LAAAAAAAAAAAAAAA&#10;AAAAAAAAAAAAAAAAAAAAAAAAAAAAAAAAAAAAAAAAAAAAAAAAAAAAAAAAAAAAAAAAAAAAAAAAAAAA&#10;eJzt2s+R2jAUB+A9cqaKvedOFVRBFVRBC/RBFVTBmZsDM9bk5UVa22ADM/kO32TiP/Kuf9KzLO9X&#10;13VfAMB/a9X9+vq+uf+b9637fe/+GVnO/pZvd7Ov5Hzu903tA11/3rt/Nz4//1J/in3veHO//rVv&#10;S3+aN/OiZHwO24py74+VfY/kvw9ZPmKjD8zimQzGjMWp+Z+DU+hju1AXavMTHhPr7TGM8e/k0u/b&#10;VfY9k/9Q/eB15nj+x/FbzsnjettfQ/6fpcy5ahmXzIZq75jnxV7+H2OdxuYU64HsNj/MEeT/Gb6f&#10;mPcNPQsOI/K/LtDvmJ7/ecI9HTsXuIzIf4l+x/vzX6XMtmnc5vpf2vzpuqUt73/z5z/3OGyN79IH&#10;cv6HtD8rc4mr7BfLf+zzd0z+13TsLvWBnP82HFdrr/SPo/xntQnZjz1nqP5vK5nftx/DtXL+5Xlx&#10;arRZ1p+t+86rjP9r9++6fkvJopV/2R/nALHv1Mb/3SUdW6wr7TBv/nM9/8vYL+N4yvv/rrLtrtSN&#10;g/wXy//S/b2mv2tsj98CavnnOt3K/9DIOh8fa4h5/+tsGvkMyXP0Vv6tOUSuC8b+svLYzt8C9439&#10;re9/p7StlX+pE7X3vS5k7rm/rEef/V0jm5xn7ZjavDDapPbN+ZdTm98f0v0/VY555u9/dqHd2jnr&#10;dH3r/a916v6stTz6d38/5V9q/7bSZhz7V33gpe51ucztL+F+l22PfKvN+W+7du2Pa8Zlne8YtvlW&#10;vIx1mO/l7ItzGJOtNdox+deyjO+UtbqQfzbf/+YTa+zQGMvfdC7d8HtZzD/2ofv/V/0cILbXqvPb&#10;dG3fAeYR7+eY9ZVVqhVT8s/rRlNr+zrMCcwH5lGbg815bvlm2DrnMLLf5X7w7vsGAAAAAAAAAAAA&#10;AAAAAAAAAAAAAAAAAAAAAAAAAAAAAAAAAAAAAAAAAAAAAAAAAADM5zdT8ocUYo2ougAAAzxta0JU&#10;+s7K/gB/jlEAAAAAAAAAAAAAAAAAAAAAAAAAAAAAAAAAAAAAAAAAAAAAAAAAAAAAAAAAAAAAAAAA&#10;AAAAAAAAAAAAAAAAAAAAAAAAAHic7dq9caNAGAZgh8SuQvnlqkJVqApXoRbUh6tQFY6VcccMO/N5&#10;bxEIsxYwT/AEkoAF3v1j0Vvbtm8AAGzSof3z1nn1ebC8279c25F8236b+N27+rALc/L/6j+f1YHZ&#10;97u2W5ZN02eci1nmvzX9MfL8z6GcT3VgE/l/zDjGR3+MdM7xeIewXVeHjAfTvA+0w5J0f69P7JPk&#10;eRz6PHP3UEb+WxoTSvmna0nneJL/4vJ2WMOU8T9tU2rj7zvI/jTzHte+7rXlv9dnwKH+bcp+Nce+&#10;pfKfM/bPVbOu1s6/efLc41zuWOG64z09zDi/pOunbj+Q5ghfE7bd4liQcrwPzJGGpPtSq+6n414q&#10;ldFd9+eE/iv1HzXq+Bos+Uy25PNwfL6KZdwXyCI+X4xtm/LfYt/+2/kv+Twc23zT1628rk0dE/K+&#10;6yuc66M+run79FL+zYzzWKNaazI/baOlPv/Y/j/uTFmHnXsNcS0i79tSv3DfcPY1879UyD+5ZGXd&#10;RvqclOMx7HNqx9eRun2bUEbp/LY453t0L9fQ9sfyT5nm5Y71BelaY91M+045l/w4eZ3YoubJbB9Z&#10;cj1gLP8kzgse9cXHgW2m5B/XAOO6717WhJq+TTzzXJxnv/S7sKn5d04hn7Hjfbbf53ixnNL8r9s3&#10;tfdzuPbrTrKf65bdu6WPv/Sx587/3kL9il59/18t5V9rXWTp/MfeMw7N/0r1Z69rQc+4LDjW/0b+&#10;Y+VM3a7U73f1YevPAWvzG/nH9p/eg36EuVCq39ewXWnOn/pC/wlbX/7NgznrlPH/Wvg+7//vYftX&#10;37e9WLL9x7ab3vvk8//SuH/Nfo/bl47/6nu2J68e/+O6Qhzb47uD7vM5+8y28+/G/PtA9un30ljx&#10;0/Vu1pF/J/X7Q883pTqw5XeAa5T/D7d2OXP2Pbff1wkBAAAAAAAAAAAAAAAAAAAAAAAAAAAAAAAA&#10;AAAAAAAAAAAAAAAAAAAAAAAAAAAAAGBN/gI7hxmAP4Ji9QAADtdta0JU+s7K/gB/koEAAAAAAAAA&#10;AAAAAAAAAAAAAAAAAAAAAAAAAAAAAAAAAAAAAAAAAAAAAAAAAAAAAAAAAAAAAAAAAAAAAAAAAAAA&#10;AAAAAHic7Z2NkRwpDIUdiBNxIA7EiTgQB+JEHMhe6eo+17tnSUDPz/5Yr2pqZ7tpEBII0IOel5fB&#10;YDAYDAaDwWAwGAwGg8HgP/z69evl58+ff3ziOveq5+JzpawAZfj3wf9R6fmK/jN8//795dOnT398&#10;4jr3Mnz58uXfzy6+ffv2O++wN2UE9PtHRtT7tJ6Vnk/1vwI20f6u9l/1Ufp2laaT1+3f+Z1dVPKs&#10;5ARdGr1epcuuZ+28ez5wauereuvsH+Vr33W5tG97HpoPeQWq/q95ZfWO+58/f/73e+gt0v348eP3&#10;vXiGuqgvC0Q6vR7pM0T+nibyiLy5F2WrXkgX1/V56qBpIy9PRx30evyNz6r/x9+vX7/+fu4KOvtz&#10;TWXR8iNNlM8zWZ8jPfcy+7sMUZ7bCJvH39CZponvjFtccz1FGp3zOLR9RT6kRxfIqelU7vigC9qy&#10;yh3XVB+qZy2f8X3X/vrMFaz8f1Zm1v/pf528gcz+6m+oU1Z37Bx6Vn3RLuKDL9A+qH6BPFZydrpA&#10;PsohP/cVVZ39+ZDPy98Z/+8xF7jF/ug8+iP17uSl/pX9fR3iwLbYPf5GWyB//vd+hqz0UdqLQvOh&#10;Tpku8LcuK+2RuV5lf2TU5738TG8rW1zFLfanHWu77+QNZPZXf4fvzfoofd39j+o27nHd/SS+I7M/&#10;etA2lulC06nNaRfI7/bHP/JM/OUZzTeuIeMz7E9fUX3QnwF19e/qbxnfHJoemelb+j2epQ90a6XI&#10;i/v4TcD/kcbvISd9LwP1xodkutByMvnJX8dD+of/77Ko/DqXqfTpuh0MBoPBYDAYDDo495fdf83y&#10;b8E9uIQrOC3zNH3F257CY+XEpVjPZHGBe2JV/urZFZ/WcZiPwqnOrui44m3vIavGtqtnKs6q8h9V&#10;XHq3/Fv5tEdB5dY9E16nK3J18fx7tetMVuXV/P4J51WlPyn/Vj6t0pPzhs4p+h4F53iQhXycA1np&#10;rNKBxhW7Zx5pf/TjnFzFeWncXmPmVfrT8m/h0yo9EaMLwLPC8yHzyv7E7VQWlbPTWaUDtT9yZvJn&#10;/v/KHpoT+1ecl3PWyr1WHNlu+dT1Kp9W2R/uWPkj5RQ9/8xGyNz9f6oDz6uSf5crW6Eaq+BG9H7F&#10;eQVIq1xMl363/Fv5tM5P0oejjGgP9DWe3bW/jhme9lQHp/a/Fepv4BqUd698U2YXrvvcwdOflH8r&#10;n9bpKbO3zjsZF7TszEYB5RaztDs6eA3769jJx/fiKS+IT1POC3my61X6k/Jv4dMy3s5lA8opVmUz&#10;J3eulOeRZ0dnmY4970r+rl6DwWAwGAwGg8EKxL6I+ZyCdSBrmFUsqksTc9sd/uce2JE1gG4eWeau&#10;LPcG52JYd3sMfwXiH6y/d9Ym3fr1mfsZM65R15SB+E6s8FFldtcfCY9dB6ivxre69q9nY0iv+sue&#10;5xnuab2d94p77pf0zEGmM57p9El/8ziGx2iz8nfyymTM0nXXd8vI9LiDVRxJ9+RX53GUg/A4re7V&#10;1+dJoz4HnSuXo/FA5eyUD3CZ9BxRxZ/h88hHY/5al6r8nfJcxqrM6vqOvMQbVcYTrOzfnbcEXczS&#10;+S/4Ou3/6MrPM2TnO8mrOmdCOchSnY3I9O98R1d+lZfu13cZqzKr6zvyZno8QcePkd+KZ+zsX+l/&#10;52wR+fqnyxd50P2Oz9L+nsXis/I9r52zhFWZ1fUdeTM9niAb/5Vb9DZf7fu52v8zXVX9X8vu7O8c&#10;9Kr/a95d/6/mf13/17KrMqvrO/Leav+Aji0+huGfdHzp+CuXaTX+q9xu/4Ce4avOn2e6Ws1ZfDz1&#10;MU55xax8RTf+a/qqzOr6jrz3sD/1rtb/ei9rm9zXPuQ8ms//PY3OkX1On83luxiBzoX5ngEZ/D7l&#10;deVXea1krMqsrq/SZHocDAaDwWAwGAwq6NxcP1c4wEejksvXHx8Bz+ICWbv7HszVOoL90s9EFWer&#10;9mO+ZzyLC8z2MiuyuIDu2dX9/yfrV7UVsTa9nnFu2J97ngdy6HXnIne4PNJUa/TOLpke9FygcqSV&#10;vm7lG0/g++/VPlXsj5gTfmOHI1Q/o/Erruueefbve7xR+cIsjyxenXFGHS9Yxft2OLou1qlnE+HX&#10;M33tyLjiAk9Q+X/sjwx+biXjaFUH3kc0Dqfn+Chf+4VzbnxXfVRnJnheY+v0kyxG7f2Ftsf5FbDD&#10;0a24DvKr9LUr44oLPMHK/yMrfS/jVXc4Qs5SaF/Pyu/k0Xy7MzMhD22Wclw3VTmMberfKHvF0Z1w&#10;nZm+dmXc5QJ30Olb+6z6eK/rDkeo77XM+r+O313/37E/Zzv1LOdu39K9A9pvdzi6Xa6z0teV/q/P&#10;32J/9//I7uM/+sdPVum8Pfm4Wtlf887G/x37oyO/dmX8P+HodrnOTl9Xxv+ds44VqvW/ct5ZTIDr&#10;2m87jhD5sJ/OMbNnsjlwVl6VR7V+PplbX+HodrhOT7dT9x0ZnxUzGAwGg8FgMBi8f8Dn6NrvUbiS&#10;t75b4x7vvtfYwAl2ZX9PXBRrXjgA1pSPqAN2PAHrWmJ6uq+y2wdcAY7hFBpP7HCljq8FYha+biR+&#10;FvB9rL4Ox2/oepUzGPHRmA1tS+ML6KvjdlXGzv5dXrtptE66D97luFcdQfa7I7T3eI7rlKvpApHm&#10;at/KdMT17BwLcQuNszoHo7/PRT3QDXol1oXfcfkpQ2Px1VkBtUXF0e2kcZm0rsp5Ukf9LaErdQwo&#10;D0tcD/torFDTESel3Cpe2KGyv16v7K/xcdo9bRI9eXxL8/L4dsWrZfyJ21z9mHLIip00AbWfxx89&#10;jpvxe1fquPrdMdL7+wSdOz3dt+XyeBza6xNw+ztvQD76m5TImOkGVFzUjv0rHkOxkwY9Ku+Zyat8&#10;mL9H8EodT7hDyuUDV135lhV4jjEus5nvtaAPOV9Fn9CxqeINvf1W/XHH/gH1f8rjKXbSKOeo46DK&#10;kX3P7L9bR+UE8fkdd6icn+7HugId2/Tjey3ig2/0vRzcUx1k15Vfy57vzteDyv74MuXUHTtpVCaf&#10;dyrfznf6h7eZkzoG1Aa6p8fHZ9ettpNT/k+h4wdzzOzeao/d6rrvJVqNW35fy69k6daut6Txsiud&#10;nNbx9LnMd13Z/zcYDAaDwWAw+Lug6xhdz9xrHtntSYx1kL4rZadMXasS787Wgu8Bb0Fej+ew7js9&#10;R1Khsz+cAOl27K+xFtY7PPcW9HmCtyBvFo8kTu4xG+e0iD0636VQ7lbjFQGedZ+jPLTHIDwmq/y/&#10;6jNLq3kTQ6m4GC8X+TSWoxxyxylpPbX+Ki98zo5ekF3LUblO0J0xcY5HuQiNpXc+w7l75ZXhCzxG&#10;qvXz843OwVb+n3KyMr1u2d5sb//Yjdinx3yxbbZvm7YCJ+JxYuyt7aLTi8vucp1gZX/s6mVmsf8V&#10;j+g2CjAHqGx6kp9zQd5fsryrGLDuD9J4N7HW7LejKu5VfY3urVKuJfMZK724v0OuE6z8v9tf5wm3&#10;2p9+SVz9UfbXfrFrf/wGeanPI1+3/2pvB35EeVXlD8CuXqr6nmA1/6OecIy6B+UW+2u57odvtT86&#10;pBzVy679yUPHDrW57nfZyQd/rvyfy+s+P9NLds/lOkG2/vN9RTq3yM5fq24cK3vR/nX/wz3sr/O/&#10;6txyoLOb93HNk77Ms10+Pv/LZNF9GCu9+PzP5Rp8TLyF9eLg9TD2/7sx/P5gMBgM7oVs/beKZYC3&#10;9K75jmc6ha7XuvG2ip2eYFfX9ywzy0/jP6u9kQFdl74FXDn7UIH41+5+zVuwo2tP/wj7V/lp7Edj&#10;FX7GKeMIHcQtPJ4Od6a8Lv2PM3HMfZUP455/J3aqdfB3JFaxkqxuGpPRduHyKLJysrrC/7iuNY7v&#10;Mqm9iFM7V7iLyv9rjF/PS9HPlPOtOEIvB93BnWj56EXP1aAflyeLOep3P39LO9J4OvJ4G/C6BTyW&#10;7HxAtg/bY7PEz72uFYen+Vb64HnixhUHu2N/9/9A25aOUx53zThCBxyV8nGuw+7/XfujFz2P6TIH&#10;9GyPQtNlNlZ9Zfb3uYieravyUv0ot9jpw8vh3glW/t9lyvZaVByh64Q03fsf72F/ZKKtZTIH3pL9&#10;K27xWfbP5n/4QvWXuo8Cn1RxhK5T/H/X/wO7/g7flOk8m8Pv+H+tWybPPfx/Zv+OW3yG//cP9fdz&#10;sHruUOcpGUfo5ejZwap9e1rXhc4zq7OZbjfFav4XcPtX87/Od2bldPbvuEW/d8/531vHvdc7g/eF&#10;sf9gbD8YDAaDwWAwGAwGg8FgMBgMBoPBYPD34RF70dn79JHBfhP/rPa9s8fS32kRYG9M9nmEPnVv&#10;qcPfaVxxiexL83x9/wjvANIP+zeeyVN2dTnNR/ft8ansr79jwr4j9tnpPrcsz2pv8K3yd3v11Yb6&#10;HhCH1hvdsodM+wT5PattV+jq8sgydV+k9o2s/zjYr5bl6Z9qb54/u9obsmt/3stE+vjf37Gh9n9t&#10;vIb9/XcH1D70ww7sI66gfanbyxbX9bdFOqzsT9uhTzs8/6z/c538eZeb7qHUfZsB2pu+a4l9fvqM&#10;7rHVfLVNkobvJzgZQ1QX/q6hrG8rqFtXnvqCzPaMvfiGVZnkqe/vUZn1/XIn9ve97lznf60n55J0&#10;nFRZuM939IrMei5E86U9qNxXfNPJfnE9X6G+AHmqvk273PHn2dkBzcf3lq/kx49r/gF0p+9iUz0y&#10;5vt8pdKxz3m0TtpffU+v7mXX+ZTmkb3bj/bg/fB0TOCcUzafcWBD/+3Mahxm/bQzliPL6dywsz96&#10;1TEL/+ntSO2v/l33mpPnif31XCLtV8vM3l3l86zK/vxPO74yJ0C+7ONAfnRHG878Orqr/Krne+Xd&#10;dYHK/uo3AW0xixXomVFd31BXnR9W5xsy+1OujuV6Xc+lep/Scx+d/ZHJ29cz0MVdducWke6q3N14&#10;d9Ke9N062pc+2nmKwWDwofEPiCRqout3vRYAAAR5bWtCVPrOyv4Af6I2AAAAAAAAAAAAAAAAAAAA&#10;AAAAAAAAAAAAAAAAAAAAAAAAAAAAAAAAAAAAAAAAAAAAAAAAAAAAAAAAAAAAAAAAAAAAAAB4nO2a&#10;iW3rMBAFXUgaSSEpJI2kkBSSRlKIPzb4YzxsSNmxZPiaBwx0kOKxy0Mitd8rpZRSSimllFJK/df3&#10;9/f+6+trSoXfg7Iel0z7EulfU1Wf3W435fPzc//6+vpzfst1px5V1i1Vvn95eTnYY+v0r630//v7&#10;+y9Kdax6P6P/afvP4P+ZPj4+ftoAcwFto64rjHbBdYXVkfgVzr1ZmnXMOLO0+rN1ThnSP6RXUD7K&#10;MUpzpIpXaVb/5/yR/V91S/BFH/+Jz7iIL3KczPmjwohf4ppnS5VXXdexnpnNRVke8mNsyvMsW6af&#10;VJxZG0i7VL7P4P8Otpv5/+3t7fCOiH14pvfHTCN9QZsgvNLinPZH/J5WHcs3vJeRXvd9PpNp0p66&#10;si3nHPjo/p9p5v/sO32eTEr4sOxY7SbHVMpQ9zP9VN4jr/TfqB1n/67wSh8f1vlsDiAeZeT9J+89&#10;itb4P4XNmG/p5/lugO2xYfbr7Jv0vXw3GI0V+T6a/T/HkPRVliXLO6vvEo+irfyPL/Ft9rWeTn8v&#10;6ONJjrXZ92bzUdaD/Hp7yPE802TM6TbpZJlu+Tvor9rK/6WyUb4Dlm37e3v3Ne0k/cD7BGnRpnjm&#10;FP9nPMYk8iLNXr4lPer8r5RSSimlnlOX2ufNdO9lL/nWlOsgl7BhfRvNvmv699RftfZ5tT+sOdSa&#10;yWzNeo3S/31tI7/zR9/8S2shrJv082soyznqR/zjMbu/lN7oepbXLK1RvybubM1pVua/iv2y3Psj&#10;X9Y88pz2wjO5zp5tJPdeOWcNl3s5JrB3sya82zrLmeuJdY/1Ztaa+rpShfc61r1MK21Xx/QZkFde&#10;ox6nxHol90mXve6lMp+j7pdsb6P+z1obtmY/vms09le83Mct6COs860JP1Yv7JdjXv+3IfchEHsZ&#10;dcy1yrRVptnzGtm3/xNBnNH9kf9HZT5Hff4/xf8Zf/b+kHbinL0Zjvgz/8lYE35qvfqcl3sC+HpU&#10;p/RBt09ez/LKsNE+E/ezP3OdeY/KfK628H/fRymfUKY8LzHWMX4yltGe14afUi/CGDf4jwAb074Q&#10;c233fx9zco/ymP/5fyLzKPX73f+zMp+rY/7PuR079H6SdS318Sl9g7+Iyzy2Vfgxu2cYtuT9Oudh&#10;xnDiYue0NXud+DP3KI+Vg39r8SFtJ23KntnI/6Myn/MuyH5b1il9R9/OumKP0VhF3Eyv59f92fvB&#10;mnDCluqVYdSDuaT7N+fy0TcYz/fnRnn1MNpA34tMGxM/856Vufe1S2hpvUA9vvS/UkoppZRSSiml&#10;lFJKXU07ERERERERERERERERERERERERERERERERERERERERERERERERERERERERERERERERERER&#10;EREREREREREREREREREREREREREREREREREREREREZE75B+Hl45q2TuOnAAAAVNta0JU+s7K/gB/&#10;pYUAAAAAAAAAAAAAAAAAAAAAAAAAAAAAAAAAAAAAAAAAAAAAAAAAAAAAAAAAAAAAAAAAAAAAAAAA&#10;AAAAAAAAAAAAAAAAAHic7dbhaYNgFIZRB3ERB3EQF3EQB3ERB7G8gQu3piH/ignngUObT/vrTWzO&#10;U5IkSZIkSZIkSZIkSZIkSZIkSR/RcRznvu9P5znLtXf3v7pP929d13Mcx3OapsfP7Bj9LPfUvXUW&#10;y7I8XscwDH++h3TvsmOVfbNhdq3N+z21f9U3v/6N7l+263tWOeuf5XqdffvG2b+6XtP9y3O+71//&#10;1+d5fto/1+z/fWXbeu7X79u2/frM9+e//b+v+h7X96v3QK7Vd/ucRdWfHddrkiRJkiRJkiRJ+vcG&#10;AAAAAAAAAAAAAAAAAAAAAAAAAAAAAAAAAAAAAAAAAAAAAAAAAAAAAAD4QD8K+ay4UtoqZgAAEXJt&#10;a0JU+s7K/gB/q9EAAAABAAAAAAAAAAAAAAAAAAAAAAAAAAAAAAAAAAAAAAAAAAAAAAAAAAAAAAAA&#10;AAAAAAAAAAAAAAAAAAAAAAAAAAAAAHic7Vyts6y4037/NiQSGYuMjMQikZGxkcjIyNhIJBKLHMmb&#10;/ghwbm0Vkplf9bO1u/ceZk7xdDqd/sxgtBmM6buuW47jiEYBxvLnrUG4A7AYowv6Oc150q2Z3dh1&#10;bUEoDyd82APKd+kLBZ8wDMP/fTlinstbml518N7rQByUXo5A/PUGXGKREZOEx531kyoia7tUHiZ4&#10;VOmreJzY4vI2vyeUtyzLZLRyn/JHSzwKi+k4ehLAhEzG8iFzkRyWgHJQsP6zuQTTdf64421+T4B3&#10;XGfdjfCHrC89Xo5cBQAbI4MALv5qSEVnVD8suP7wLaaPGlGwJ599+rzN7wkZ3tU2DazjETQBWM5F&#10;6Yl/O/h123Ow9REKwNmuHcreyD7a8RJMpxaknyb86/g2vyfodGyFfjN+6kZmlnZejwHomwGVfEkD&#10;PsE1Lsx61Qx7+bmHL1/bv+tw/2c0JMVAvM3vCa2eNK6y/8BGNoYNfVnIPs6w+oWUPU7hqGL1mwYE&#10;YOOOJ4P1br4LoM+zJVMJn32b3xM6ZQdS8zE4awxLAPa26mFt20ILN0mAB7imRQLlqV9R0bM7vA2n&#10;4ei7cmRMqicBqO5tfk9Q/fwhAQx2hAObBFDIF8CDrjBBk5bhQY82rm27vvcolcNPzhYZmmo6usbu&#10;q9WsAeptfk+AxU2NCvMn6XwsE0mgvDq8vmtQADMSDfQA93hbxDOGFBMbSXMJrjPkLtE26t/m94Ti&#10;0hUTZkMOMRfLvTrir/H9R9oZZkbjyB4ACqDw18brYusWBZsEBIBfVHj+hdOQvM3vCbqsemxNoTWi&#10;o3esaUvo7RXH2DQMeLSeHgAcbH3fNsYWzVgm+IAaSAC6t2T+WR2+n7/9fCK5feHy2tapvP9gK/0m&#10;HdVPZE+v/OuyB43JqpwHxR0eUQCWhPhxrA/mbX5PGJbPVrYrqOpyc1ujm9OeKv12ctGF5KoH2J/S&#10;yt7pFoKkEJa4prV+Hw3J8AP8lyu6uQUux2ZWcm2QvsJQz1hLhhGUYEhg/5Mpj8BFdnfh4S/wpA9v&#10;83sC+eoeXvVze/19K84NuD+NdRrZFzF0Iyy8xnMQI904lPOgRRN5fXkJiwfXaEtLyPvb/J5w4It/&#10;8uoDL+FaYnzcxbMqrl3j5q67BKCL5Z9my1ZgwAMfBHAGfWnEJ6Yq09v8npCr1Vs0+TMY14HH84Ft&#10;7ZuRPP4WMezb+ikfrYGQRo+wCKDSDSSZKwx+m98TuoGXfVvwD9uABPR27LCtLfr/pwAwR1RO9zNK&#10;HPDIbzlLdCR9Ov5tEYlzX3/+Far+dvAdkY+4cOZ/zsAe+ONHV/ZtdI9+n1Z1/T8T/VjBbunT0HRf&#10;7//dUlbJF5ueOM1lA2c/PMf75PYvtEWqd2fpmGu1W5ZiNmZOkik0Fz3EDm/zewJqMez83SHRQVP8&#10;x3a92P8zswHpvkCHYw0T10/ecjYlGkTHWNfgEWPEIgHz9fxxGcG9c8yzcujVUBy8Wfv+yu10imyk&#10;NeTsU2AUyeLBp2rwyJvFfb//U9zcAPQtRXxwdBVuAyQ0LCj7x5ubAPiYTxadu5lPjvJVWHzd66Gu&#10;PwhAF536+vx3DnjW++rXFZM+uck0Y3TsEE+33H495j455FhdPjb68F8KgXizGEiAv83vCZyt9eX1&#10;OWJvOeu/LOTNb1facz7WfLr4l8MHwTIlfKCUwmrUqfKr89fz5xUdgT8Z7+6q+lSXjgQAPl31ku6Y&#10;WmW4OEAKQD5AOLacvt7+MZ1Ibj28O65//MPQdmqwuFEW77e/7HeM/xtFZ0Zf416wjV7N6W1+TzgX&#10;WfOZppp/1/9YIRGgXczHqgtTlsAefXTRqhokltOxLZGyRQlMWBdSy9f7vydJ3+PC8bF/X/+95kHA&#10;HcZgzxXi/kwO/UHYUsgh7dm7GeoGb/N7wkVz6PpOdUzjvv6UBsB8j1P/SfqGkQPhiYPit/k94aI5&#10;32noy8xvWB8xdNqt/73qjS3OMymH/5y/DELAt/k94eKf/xCa9tP44epXs7/+pwZwhpw0ILhANjH+&#10;Cv+YwFx590cDBrQBG62qPT9VjUF7FxYLhwRw7hT3I/xjObriceX7CjkMX4Zi54ry2xyW7fyULb6d&#10;yfMygqlQwQfFxWMWQNu7eaWd8ivrnzAE+rgz390qKnMiKjn6FLZIgC3Y81h03WfgfCU/fYfZE/Qq&#10;519Y/+gTlD3LGw+XPisKYf/oNtT/IEUMCQLiO2NGyJqmlkKPgzLpRQToIjg/f33/S4fdPrYscuXf&#10;doMvblCN4WEpt2WOa5gXtAjLRvRDz0nBEuucuXNOn0D7TIkLi0v0Nr8nIH+lpu2o1Q7jl8SF3prZ&#10;XfpLqytWTfypHaJnDdg4e4DNVKBEb/N7AvNX48ZuDqzkPg0UxXJmN5oeoxskuVJcGLFnri0uE1TD&#10;+hnz5mvm8rFFBVHqB/hzfs9v6jrJlwkrvR3v/8gxHdaBF53WsAR/tsJg5iRGzIHMXEAHEXlQobf5&#10;PQEXD3N3G/p27PjuOdl58GATjrOc32cwa1ucag8URPk9ZT6wNFb2SAABjLBTdg3ieZvfE3D58dCK&#10;4Nu1xe05Pb/jgNYQd3U/cq7o7PbDQjj2CpjaHBb2tCb8DREThm/ze4Licjbs4EiMzC34S2gAsPTf&#10;s5FbaxG861AIYPGGlDnvcaVHNFjHn+Dfo3VLAXqeEPPlz9COSCOUOSwfcbo2wsFXHcS7azERrCL1&#10;m45Khm/zewJ2suCCTtT0pP708Mam6W2Y9yUk65fziKMihynMq+tXVARbRqontHGj2Nv8ntDiDsbc&#10;7a271WzHBzbxNlAD4KUQ0AdES606ffcHQEXMcArOc8XobX5P4OWn7GdPPXsFk1VhW8JAwYC6Vwh3&#10;7pBS1DN8YptDyCmxAbDcKPY2vyco4q71RBlcXraWit8AsHJDgJRX3RPc6dTqP7nwZT72EiRyLdFy&#10;p9jb/J5Q0542cnNbpX9m+5oaCUE+fy7/bCSAERrjXHCJTEA2Nu+fTOu/lvj4N/ofOV9t13A194EA&#10;SmTr/0n1uGWi0YClnPFx5XjBQliwzEY1dyMBDfPYLPQ2vydg3944b2DWrib+Fqs3nOyzyzpDSsca&#10;to9k5DlbYuay4pAEmY6/2OLi3fQ2vyfkuFHX2jZdzY3g1Q9HTfYVBwBzmn+GQ658IWwCU7bI5BJq&#10;fvTLclbJvr//6VLYWw87eMW5rrFdyukf9pragE/AsxXaHmvKkMJgu9FUiL16Cd/m9wQ01hkj+3iN&#10;d/AACK/xBPt+dLWyV/6CWz20Q+JN0PH3RtpDet5+iH8q74wCcFd3KzeFUE1goI6YczKia8En3rJW&#10;2CJr/ci1c/SlTvn8BP+yUjD1hKfWXPUfWdT1bzuq6VqqbSvMeTlIAI14MNr98OdwHPvSIM7FR22+&#10;vv6thjXV3tfM3i+RgPYPh7lwYu64v52yXu7YsSyKp95aa8fQAQP/m8EfgFLi1/s/nfJl/5PTtnBr&#10;M/nDRSfI/tsVqNvVY7NfnX9aSDvG6JN3XPNG/jA8sJbIgbrA3ub3hK6npTfjEIeOyFP9fl35/HfQ&#10;HpvghIQkAJ2OGBLB+g+4X+r0Q9/BlyEKitwF9Ta/J6jeI/22o8S/4VEWkAqPf1wVgMGcx2Mxjx/4&#10;AifPWAAKesW1w98I+cBfiH8cNjGQz99A+wIoMCrF/A9/V9xCthBgHiE27tkloPmXYUw+DahR7E5/&#10;/f634x8fPx9LhI5PSvVTAHDG9A1Ow7EAJhwO66tPZOMSA/Y8F7ufYlogY/QD80+17NHRIANYc3D0&#10;yH+jAdgxZmhuXVEdaoqIGiXas2sOgqCqKDmU8wTzId9//tXuDtitLel62eYmfcp6fmaO8Cach8Si&#10;fksC6NoqNbIGyoSpmUPEREmCUUKYfgjr1/s/tP4de3ZtA45QXvJmNbi8DZa4Pc9yojCSt3RJQIu+&#10;UTEbMAyJfxt1j5kiFGn4Df8PG3Wa6ezb5rGFCJS7jnZE0CdhYBXYTW4x6sEsN06KNhAggrFIHDX+&#10;Av8N1njKZ98272GwAWcnZO5rORwy4Nt5EQQQJ38goKcI/lFacz79wh/gD8o67HE4+9ap8ScZLO82&#10;WP+NunYDYBvMOdva0fGnigsJ0yKNietSxLMcs9PtGEJ27uv7H52FLbvxaCtoPCQ+YJKDBpvAIu6m&#10;NgO0Ge4Iqc6+7mhMFmYBizOkMOmxbyWiMlxI6b++/7uhoz5y9gs4o+XyHZX/8W+D4rCnMTwHTOPB&#10;LWVP4RqIg5QDsVP1HMpJX+//VTsd2MYXjqAA29kNA/tfXyMwqTyqLb4ex37NAKnC6cY/mjON8PX8&#10;z8FFsuoQs1Gv38adjivbf3L04ZacwLPOodg8F3Isq5/gcGjPUbp6H47WX8//Glzk2QVo5pkXqOsF&#10;7OPLPOCgr8xGRP4B4l9qd12xFabpHF75AhYSzYPWw9fnf0/nfhvqDT8U5A31HptlHTgkBlIory0t&#10;3vusGx78nNk84B4xceEhgHne/dv8nuAy128OuvziyoHWot+qOnMOfHEP1Gc27AHT1Sh1PI7EMOIc&#10;EAjw8/X8YzonOrCspW8CYA1w08TXGRg9YWJ3m2jEsQC/Hc+6Gf1Ur8Us4Gno3ub3BOPttQXSZs/J&#10;Vqh68mUGx2rr/R4TtHfvU99Vqg00hewDl034p+osjM5v83tCp9R4G3x32twkcEnGD3W0a1qPub+o&#10;Ng3edzJySww3RNYv7l8f/8MpTUO9WLMa9K3KoW5TEBtdkgFT/+vQ/9F2MIEfuvIIt8GtXyB8ff5H&#10;caXjWDDn4eoU2K0NJkecjz2l4msWmCXQo/gGDiHQ7aFR8pzT19e/+9qztK24/r029Ta3rqP1z2Tj&#10;ql6oyfBC8yZoySfgswMzoqRROttf4G9vDX+a5iC5DwBofHbn4RNrnXnv/fBnJp5yBvXM78/a2bGv&#10;i/l6/l033gb6Qnve3AVpbkgNOyx+7meDm+6nwfwVAN2hd6ueDvX3TV/v/3LHMyFNeJMft3eShzNi&#10;XDxjDyxJwJ+dEiSBbqZdcvWPnY3i4evrP97ZsIIGpBhmVTw3VUMdngTE7GY7upkLI3pep+HWKVH4&#10;kwM1neuPy58X6Bf6/vtvvDs8DDRa1ZfFHkOxZCQA7fj6M1hsqOzAAWjgLrA43FtFahtc/uM2ZJwW&#10;8l/v//VmpD4vOsrQFVpCHvvWHSsIwEBxf9pX0zjfO/RqP95cTnLXc/wQT88JzCZ0Ccc8fH3/0znm&#10;hLp+nQQL1L89DP7tccH9PJmUmerur7twTW11ybqOkON9qUVHhp/o/1enBNrpdotVpAZASurkFV2g&#10;8+En8o2Xxp/Oc1IcJlNKIWcYE/h6/5cuKyL+Jbr9hByY0XAV/5ZC9s/wDwxIhOTi1e2+J6cVDtHP&#10;kdRkxe3wNr8n4OnGweyUggX/jozAWNN/tJn/veAMGn6vn0WKAPvRL+wvsj14m98T+KpTPOsjX18V&#10;yACc6V+sCPqw0PhHiPXm01oZjmE8O8c9DEihXNBh+Hr+6MpRrcOs0LVQZzh2f1Y8CpfVQVYM24Tm&#10;Wtvy/P+o++s4uFrF40/cfwiTfuX1Ie+b6I7Xc4bjfiRsA1KEy9A/bTPSjxq6Oyzr/pY1MtWdXtFf&#10;epvfEyCpgY07HbqxDv5q0dbtZ/77uKI/vO6+g5zPCj2vOBJzpodJANcw9PAD998LBAKBQCAQCAQC&#10;gUAgEAgEAoFAIBAIBAKBQCAQCAQCgUAgEAgEAoFAIBAIBAKBQCAQCAQCgUAgEAgEAoFAIBAIBAKB&#10;QCAQCAQCgUAgEAgEAoFAIBAIBAKBQCAQCAQCgUAgEAgEAoFAIBAIBAKBQCAQCAQCgUAgEAgEAoFA&#10;IBAIBAKBQCAQCAQCgUDwv4D/BzR/CDSC1LItAAAON0lEQVR4nO1dP2hcRxr/zXEgpZQMW6TaIiAb&#10;XMQwpDBIBhVJc4VDHFjDNUkRkAwpXKkwaA0uXKUQyIIUSRO4BdskRaoUBlvg4nhFCoO9cIWrFAJJ&#10;1zmq3hXffJo/b2bezNu3knKeHyxPu2/mzbyZb77/MxJ1XaOgoKAgBX877w4UFBT8dVAYRkFBQTIK&#10;wygoKEhGYRgFBQXJKAyjoKAgGYVhFBQUJKMwjIKCgmQUhlFQUJCMwjAKCgqSURhGQUFBMgrDKCgo&#10;SEZhGAUFBckoDKOgoCAZhWEUFBQkozCMgoKCZBSGUVBQkIzCMAoKCpJRGEZXSHEZUlw+7270DikW&#10;5/Zu9NzlDnX66Uvuc7q2K8Vya109zoud6p8TCsPwQYo3kKJumbTX6mPWy1sMFw3U/3eg99qeQwuv&#10;AbzsUOd1a6k2SPEvAK/VNaf8iw6tvVR1Y/SzBXqvrY71myCaneuZm3+f58PfK0hxBGAJUtxBVT+K&#10;lBtjPovRxBRVnUtstwA8Vt8mqOrbvffqfLEHYARgBCk+A/ARqvrIW1KKNwBW1LdXZ9O9MwZpNkPj&#10;l5G6rgC4pu4tAACqWnChi8Ew7AmaJ+yF1Bw0xkBd1yGFe+8tqvpPT517AHYB7EKKEap6bfbunhGk&#10;eARgQ307ATBVjC0VDxtjQmP7GwAEx4Lm/Zn6PGjp45vI3evBxc+o6heQ4hKA/wBYAknxJlO1JfQN&#10;VHUXDaMJYshXjV9Gp9cmjQ3VdRtSTK07VT3u0PYYswgpKdZ4HC4Gwzg/bCE+kLue3+4DGAOYwmRy&#10;Vf0IUjwDqZmrSuNoSjGa8HFyDzUzvYKqji2abmgy6wXkE9cEgN23qv4TUqxG2l1W7R6oT5vAiN0f&#10;ANDjHFflbwL4BcA3gXIT0GK+AeAg+Kz8uXgA/zusIDzeI89v48x2YzCZ0QGIcbt/WwLyojCM69BS&#10;vQ1sz05AizcHB873SaDcFmjhTGAPaqwOERFJsUOQFFsH8CSzj2cDKdYAPDd+yRnLdQAmM3gbKEeL&#10;z5BQBlij2EFVP0FoIbDEN9TiKGiBp/g8ns90X4pcBu7S+DaIIfjo+CWIfu5AL9w+cL+ThmLgYjAM&#10;ksJxlZKh1bfpzBKX6o89bYxAnP9+axtSLFtaRFUfKaaxrhZCqN4i/A4vF0N1baqnTUwS+sumAi/4&#10;YwAfBswsX/3NjLrsN9gA4DKMrwHgdIxI4wgLjbDW4JqIB2gy+RiGYFs9r54rfOJwaVzPZZOOpTgA&#10;MYxn0fkMmWn27/ey+tmCMMNgmyuXI0lxK7pQ/v9gq8MAE0fbGAyRp/r71FMfxsE7TVtWSxyX8TXr&#10;LoMkH6vV7dKK/AYA9V07UUm7WQCwb5Q2n+1DSGtgE5HbPILPNxGCHpN8R7F+RsgH99oRcObzJ87V&#10;xD2Qv+NtS8uh8TJ/vxoo0wkxDYNtrnHmMx9Aiu8R80JfBKQ5gswJn6VMbHEdg9TVEFLUU1Zvw7CJ&#10;+hjm/OgIzyXvnDWdoh9naHf7AD5x8g2YiE3pdw9+4uY5CplMYRPx7GDOywA0XwCN88FpGc10Tfic&#10;nr57TceuaaaZJqZrvuU5sKNoN0mkWExWVzWWABxCiv68zD6QmhqKWrThFfJUUBdDkJQ0iSLWVggH&#10;LWpnu3rabqoAVX1ZMY0dT9j3G1BI9dBiGjGNJBVmhISJn9p/5JR7Ap9WJsW2up/Xbn5kYCUxh6Gp&#10;iVT1ptGu6Ru6bs0Z0WvXaGBTk7WRooFuKXM7BxajSvFh/BdSPMxoYGj8/RxSzOxoCWAAVlO7tBEm&#10;0DcgBnCzRUUfgwjy5lyZYp8IqdxV/QRScHTgEFLsQWsUAGkJn3ZkzO1IkYDxMu2+m7PDRnuRDPMn&#10;PeUghREsJD7LhMWoUhhGlzCbiW1IsT6HvARzgLYhxRaIqLsvXi0BVjLMqXU0HXo5WGnJMeAJfqm0&#10;DR+GM7TPuAM9pkz0U5Cp8Eq1kb4ow9EKV5JfQRp9tZUZW99Sw9d9+DBsmHQ5gBRdQrB5IHNvyfh+&#10;C6SRujRMgpWZUCzypOforfnzWUVJwnkJ3bED4CG0x38BpNGkS8Om1PpWXY9bJNpDhMwMmrx3yJPK&#10;KVx/CSZR9AHq69cgf5X57CkoX+EqdPan7VxshxutMG17N/5/JeO5PrydsX4/oIVq4rn63TXNU82f&#10;VLjRtseqXb9PinwuK0FHN5lVAHDi0u9ZhlX792vQy6ypF/wNxDRWAbxrTdEmhKTWUuQeQI42Zhjr&#10;sBcST94nicwiLtlSErdy7HXNJEawcykAeq87KjRsPvPL7MiXG62IS/L+nOPNjMo2sEYwzHQOvvKM&#10;CeeWHEM7qndBguySUzbVf5YiTLZgJxJyu4eedgFiGBugd/etER6Tn90b55GHMcJsKnwTxIAWHW/+&#10;LqT4FvG0YZZsA2hH1Zdo2z9ACVrs9XdzB3iR/TOx923g57/t/ATyzj8Ajb2rpRwDuGcx16bd/Dgh&#10;EtSm0sdzTrpuD2iq1aGMyjbkmt5TmD4wbc7uQ2tTz0D0RA5lyh6lun35MIhBLoA0bspMpqzjVdB8&#10;v0QzkvSruoYYxtfquufeiDGMZ9GOdsN8oyZVvQkpdqBt5xUQl/VrGyyxibEAwJ6RSBTPMKTUZ24D&#10;qg63Me0xF2XptL3uGMB2xp0A+AHEKMxkIjf7sx9ooqa+0DjdCzDylKgTEKbNUHi2b7hC5Rd13YG5&#10;L4Ycynug9cTvlaPNDFvu/6SuP8DcylDVtyHFNVDI/lurBtHuMZoaJgsX3nTWWKsxhnEXaR7fFNhx&#10;/3mCmIAAbUvmAfkOfk7Ki2QDZK9tesuEQWqg3tbO43Uz4xlp9uwsNi9pRPdBBDsJ2K3meO0nOalp&#10;Czirr7GMwgcgJrUAYoAbADYCNrYdigy37R+PUPQr/Jxw/kL6M3S4lBiEvZGO6Upnq84aSOB2mRHv&#10;GwLMbPeyKuerTZslpRg7EUZmOg3tAogxDOrAB6DFtp7SfwWX86cRX9+o6jXoLdsfRkqyRP23l+v7&#10;JQHvzmQtbATNxVNDfOwUHCAsUUOOQhdDaAnuRyjsTKne5ia7NH+FzWDCdfRiYruaIy+sprvUnJIC&#10;3yeYyc+SAMbJWKn7cdxkvXXQ2PiS+DhxzwfWLtrSv5sp92S27IIY1xgA+7dYANz1PSjuw6BFkSd1&#10;bZtrXjkYaSAiTpUaq/CpaH5JwLsz2Xlkq4JpfTuCFNdBi2bHO06a4cXPp+iyfZme/RM0o0mL6hBR&#10;/QFNxG0M5ncAJoGaavoGpDhCVZsHD+UmFrn9G6Ob9B5lJjWZtP0KwGpCqjxpvy6k4AW94xE2sUOZ&#10;FkCacZuZzwLfZYr3QQyatYwf1e97ITqYp9Nzvv6K/hAK6b0O3udJJcI379xolE3DNqSIed2fRmvn&#10;bJlvMooTmPkr2nH8QYNomj6OUNiOy2+qdpqSl/xNV0Ehd3NRpO7QnP0Urv7Q7jeJb7nfSCzn5nTs&#10;g7J02zBUV1uTpZyMbRD9DcDMOmKai7ru+USvuEOrj+dzh+ervaRuq9b9aWoBtMAGUQlsL0LtnDUT&#10;n7ra1s22TDMC8I0h7ysBji3Jb9dt9/LrfBTdfxor9xCjZaVt5Z37kbvt3f+MP8FSmo8z6OOkMd+7&#10;9JV3Ye8fsfMofGPimwe7r64QiAr6/jWMfMfhxYPJ5e24/gCk3l1XRG6eD3nN86TvQU7NcE4I7ejk&#10;0NuuUos/Rb5dnIJPQeaE3wSi/iyrhbSk3m+KbvtJWL2N978pWGIZrf2B3o1V+kXFKGmz13yOJwyN&#10;gxvB2kfqGRhpQplDpPuB+260J5pScDHOwzgPEOf9XX2LhY8fe34bKHvctHlX0DwoZqiucQIg0+YG&#10;iNNT4hnhuFctikyMlIOKPwZpN+b7TUG7VFPDu08BfN6h//1ntLqwozsfGtd3IKZxDXnv2o6w05np&#10;ZQISOqsAvkl0nKfgO3Xd8bRtahesZdkbEB28v6eGEzGsqM9UffZBksCUBldOP1UtlFpnbie/YpR3&#10;cxg4nt0++cRoXCmwBCleQIpNnMWJ5FKsgU/L1jgBqamXsxYQmWEfd+iFHufYpwukuKW0J567L08X&#10;Br3bJVCkYgWULfwIvn8D0Afo3wwcgRjEMar6tjLVjkFHJox7aEPnv7hmMT2f6XWCql6Edooehtrv&#10;34cxb5y3DyMUTnRtfx2utH0BzXaWVTlTmk8AfAa/pJ1CJwFpr3dXiaTzUD6HHZql8GefhyH5fBj6&#10;3nx8GDoV/jvo94vnBdkZw1x+B6kh89i7NOe7SR+6/gmAu0FzttmuPSa+tULmthmqtaNctvZFYV7j&#10;Hd5fkyQXNNF/QBOdG078CHyWp+3gskNZRMD/APAF/Iv0puEo86V0s1YEmL6FZnKOz6G5DPLBrMOf&#10;Js79vTM3p3UutKR7pT4D6OjRiaf8ZegzR93xBdJOCtuEFHwKPI8TRxO41F6yv46Y8gjEuMz++PtC&#10;Z5eMVZu7yvw9BjGs1DZ5kZ+oaIjvaEbfIdW3IcVTkCm+BNJ2Tp3BhWGkgpycP4Mmvmnj6bM8D52a&#10;OgGGFqx7HwgtUvq+Cc6FocUwgna+moldbn/H1vdmhIRxAtpktHdBw+B8vqoPvv06IzTzMPahDxtO&#10;A439bUjxFfw7er2JTQHwRi/GBMBXUROPFvlDkPM4xNxj4NwONgt/hJ7/ONMkn9olaAF5h2/9FU2S&#10;sfprvoemcDvd/g/EJmjCfP+vYwzKCp2A3qG/RaqjOwdeDYFNAv2/QH7t1bHX3j9KdvNJSTIDdARK&#10;/74Gf6bxTsSkeAF+x76ZIG/9jj3X9y6k6j/tbOKlnJXLWoVOCbfrUL/uZs25E7r96zGMgoKCc8P7&#10;GyUpKCjIRmEYBQUFySgMo6CgIBn/A8ba7jvXcwuQAAAAAElFTkSuQmCC"/>
  <p:tag name="ISPRING_COMPANY_LOGO" val="ISPRING_PRESENTER_PHOTO_0"/>
  <p:tag name="ISPRING_COMPANY_WEBSITE" val="http://hi.ooopic.com/QQB58BB2BC/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E:\设计\LPJ\2017原创\000未发布\菱形 简约\W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6K2RLKzpha/oEAAAZEQAAHQAAAHVuaXZlcnNhbC9jb21tb25fbWVzc2FnZXMubG5nvVhdTxpZGL5v0v9ASJrsXqxtN2nTC8UMcMRJhxk7M6jdj0zMaoyJxaTsbnqJH1QUFbJu/aQusBYRAb+iIqL7Y5YzZ+aqf2HfmQE6Yl1m7GYvTDzo87zfz3sOnd1vXo07fh15HRqbCHY5H3c8cjpGgj9NDI8FR7ucAbHnm2dOR+jnoeDw0PhEcKTLGZxwOrpd9+91jg8FR38ZGh2B3+/fczg6X42EQnAMubTTp7NjbLjL2eeWPJy/j2JfSgzn4yQ37XO6cKSA42U5t67kFxw/vP7q26fP3jx+8vTrzod1qBUmwU8xTAuXzvTkkQUiVuQ5RgI2xEgsGhSdrlo5ViuH1fSJPTAXEBmaReDI9g45PbQH7uNRv2Z53qLlAM8jVpQEhvYiiRYklhP1pDBIRF6nS57K4b8iaiqq7IRJMoYjOXU6J8+/w5eHZG5WnltUpi/JeZVUFtpZ8nJ+imYlHgkiT3tEmmMhwIPFWnlROTn7WF0gB2mcOsQXFbIXU8IRfHZETpdJdlIuZgzb9X+I7ODS+d/hqbb2eGqAZn2SyHGMICHW2/jE6SInCfn9H+Q8j5MrNml4SkA8pGU3TTZK8nL2DnCp3mRaJnE0r65v2yPppX29DPyImiPKVgZH5kjxrT2OPgTZt4CC1kA8dJYgDHA8tINSLePIB7z/lmSqRvHlfEbJrhi1kfO/y+loO06a9XDQdB7RxGswQi/IxT9JptKOwo8EgfIhyc0NQsMCPJG1A+GeQ/CZCi5t2EG9RAIUfm2/HYal+mkfpTW4Nk+Nfm8MUzwPScPFNRxfqZ3H8Nyi1ujJmDq5RDZmmoNlz4aAXgSgUjTFmAa2dvWeRHbU1FtciZNwXMleWmYHDfEgr9YtLwL0d1IPRTPIK0H7eLkBSdSlDcxok5vZw5FJJXcIcajhI5hivJkiUxX4q5zMq+ENCAsnP+mF40FdZ1gvGnzQASqlBV0uqLurNn26JlM3XDMygCNRvLaq7GZvd8FhdsGOmn3GHa2bb/XlZi6s+WEk1ro3ggexFE9ztxWNzKTl43dm7pai4dKCHE2Ao6RQuJ4rXD1pOm+4C/Kt7B7ewTm71bPsC75a+E+y17aemne2M3VX7wRDht00SJ0ym8dTx9ZBCLYuyIK6eYGLCXX6pHZxah1Msz1g0hB32MnK8aySm7cOZ7kGw0z6ziT9kFezE5YlrI4fQG6BFuE2RU6PyN56O6A+zkYxb6m8XnbzpKqbGXUlJhe3zXVvZ8d0D7q2ZURaZLSr38ESKDbsBpBYdT2Bo6cWCAN+1Ajc2A2tESjZSXy1BS0pF9I3l07tcpFcliAUvBOTJzP4ard+5Vpd6v4S60ZEZsZ2bM05/NdCNEdQH66WWjSjsnBVFBDFe3olD8V6kHY1i6/Ip1GLIOhxLXZGFCSGcmtw+eg3OTlHNsukkFVTEbJZskhlXOC9qIcCuka0iSQ+iHV0dFjkaPVFh2v33a3kx+qGLRKYXU0HUZPsezy1ruQufmzHIlLu60ADZwVWf/o0gZYeQCINnfe/vSv0dq7XihJFytPrh46HqyEIm1xJ2IH7Kf45KJR+JYda5bQs4bMPOHJmh0VPteUkm4A235lm6BeuCC1ike6TKK9Xf3nDfrrYkpfnYUHi+ZT2wjA9wa2SeXopFkS0hY+c5ZTqvh0+feE0NAfG2zhfG+7PSXzzFNK/xOh8aPpO4x9QSwMEFAACAAgAOitkS9wXQPwjBAAA0w0AACcAAAB1bml2ZXJzYWwvZmxhc2hfcHVibGlzaGluZ19zZXR0aW5ncy54bWzVV99P21YUfs9fYXnqY2PogDHkBDEIWjR+rcm09QndxJfkDse27JvR7CnQskFDgJcWRtkEaArQUQadulFE2P+y5trx0/6FHcchcQiiCW2nTVGU+N5zvvN95xz7XIv991My9w3WDaIqAb7T38FzWImrElESAf6L6PDtXp4zKFIkJKsKDvCKynP9QZ+opWMyMZIRTCmYGhzAKEafRgN8klKtTxBmZmb8xNB0Z1eV0xTwDX9cTQmajg2sUKwLmowy8EMzGjb4KkILAPBNqUrVLejzcZzoIo2qUlrGHJGAuUIcUUgelpGR5AXXLIbi0wldTSvSoCqrOqcnYgH+g94B53Nh40INkRRWnJwYQVh0lmkfkiTisEByhHyLuSQmiSTQ7bzTxXMzRKLJAA9/BcdBFJphKuCuduTADKqQBIVW8VOYIglR5F66ASm+T42LBXdJyigoReJR2OGcBAT4oejk4PjoxMDYvckvQ59EwtGQS+ENPp/emwjdHQmPfTYZHR8fiYYn6l5AviG2KDSSE0GEmtbjuMZNhJJoSMmMqAn1EmEDU2goGekJHFWHCeRrCskG5rmvNZz4PI1kQjOQww7ou2mMtQFDw3F610lQgKd6GvN1OBcQeEHW6tnv7qlnv6e3Qbvgxq/ruoqmiChF8STUCfRWuImCd+nCbEpVGorhXHMxVZZqinAqhqUxlMKe9otME2UYLDt5bgqKIIPWAZ0gmecIBe3xmrORjhmU0EqbD3stOcCC+xFzo5GmXMSTSAeBhne9mnanx+JBc26vXJhl5z+VTh6ZB9vWZs6eXbY2HpqPHrPisbX4famYt4qH9pMc282ZszvsfN862mZbx2xtud/Nnwt0TQD257y9tcAOl8yFVfPkwN5fMxfz5QdF++kO4JrPf2ZnL2vx2sK0sxtAl23u1dxvRUbCQ6HJ8NhQ6KtbHIhytHhiWq/OrNMltpi3sy/aoz+/wNbXyvsFbzSutXAtBiqd5Ms7v7D52fLescvw77Ml9nTLmjuFXXPzWbPcRgJ+L4G21VXqw47y5f3jS/WphXudnbsh7OaedXDQyNZbdZe4G5ydL73DWv0rYa2H2+Zvj72OlyrXfhbaElzezcKdy+b37Af13rhBB7KVZ+DCnq+zlSelVzmQwv540fxMaItb6fxHa37X3vqOna5Y2ZVyodgWTkfnnQ+7uns+6v24zy/8lS3cvtapOskmZESUi1E2eO38e4PnNVOwNkGaH7Ki4Dz8r54FlZn1XxwF0H2lk6y9/bKVspROcq0bm+u/tmLGVgutmFk7p+xwo6W4nnnVEoGjZWhPaHl4DNs/rLKF399lh96gV97q3OA22vvplfeo+W3uj/+NZPeqdnxuOC+LwpUvAc5OiigkBYmQiYRrbw7B7q4OOIFfueXzAVrji1jQ9w9QSwMEFAACAAgAOitkS1JaJ2SxAgAAXwoAACEAAAB1bml2ZXJzYWwvZmxhc2hfc2tpbl9zZXR0aW5ncy54bWyVVttu4jAQfd+vQOx70722K6VILWWlSt1tVaq+O8mQWDh2ZE/o8vfrW4gDCUltIeEz54zH4/FArLaULz7NZnEqmJBrQKQ8VwZpsBnNbuZJjSj4RSo4AscLLmRJ2Hzx+bcdcWSZYyqxAzlVsyEptNtc2TFF4vf4cWXmkCAVZUX4/lHk4iIh6TaXoubZaGjFvgLJKN9q5uWvq+VqcANGFT4glJ2YVtdmTpNUEpQCE9LPlZmjKkYSYM1Ol3ZM1LRbnT/9kWxHFUUru/1i5pCsIjl0k3x9a+Ywn2vvHcHKjvMChH+oqd++mjlIZWQP8kPORVVXH6mRSorcJLSrOX+JBw0TJNPPTwvuL80cFZgDmY1Gb8Gn5/u9mQHJfw3ffWyeqxTs2eT1qCGYS08YLFDWEEfNytlUId6fatTvAxYbwpQmhFBLetZBP5NaNW66WMt7gXfKs9CXR1rKm2B1CUsXcOCui7f85fLO9orQ6QELIpSw82AQYgu2zL86ryfMAGyZa0YzeOJsfxrBscmJmku+I/46z+dfW4ETvTxkrFk2ZrPVo3m7KojVAw2nFBksTEfQ/ZogFfyVlmDuL46syYUWncQWc7KjuVX8Mbxkv0aoVBwd4b7k+gssRooM+urORqq7dRi4WY5XpfttaA/o1jPUrfxmThBJWpT6rGo+87qbuU3fPOqX+NyAfOAbMVVUErkF+SoEm7wPFwiTycK9sSF6HAVZiKP+LMfeSV/6eV0mIFf61iiopry6oCMWNC+Y/uAbhXfIjhQDVifFQvvjhB6qMwB8EQCRadGUgFs4S1kzpAx20PSAALBHHjpbrPTLGyq4W3yEDYYP1SNHNRkQgqL0LaMtlpDXNfQI3nRc/Qpn6Ra+53UrH0mi7NE6DWCsQzd9zZRfSHKAL6eOa20/TaIGzR/L/1BLAwQUAAIACAA6K2RLx6WdgfIDAADkDAAAJgAAAHVuaXZlcnNhbC9odG1sX3B1Ymxpc2hpbmdfc2V0dGluZ3MueG1szVffT9tWFH7PX2G56mNj6FrGkBPEIKjRKLCSausTutiX5K6Obdk3o9lToM0KDQFeWhhlE6AphI4y6NQtRYT9L2uuHT/tX9gxDvlBUJogVlVRlPj6nu9833dO7nHE/kdxhfseGybR1ADf7e/iOaxKmkzUaIC/Hxm+0ctzJkWqjBRNxQFe1XiuP+gT9cSUQszYBKYUtpocwKhmn04DfIxSvU8QZmZm/MTUDfeupiQo4Jt+SYsLuoFNrFJsCLqCkvBBkzo2+QpCGwDwjmtqJSzo83Gc6CHd1eSEgjkiA3OVuKKQcofGFV7wdk0h6WHU0BKqPKgpmsEZ0akAf613wH2d7fGQhkgcq64lZhAW3WXah2SZuCSQMkF+wFwMk2gM2HbfvMVzM0SmsQAPXwU3QBSaYU7BPenIhRnUwAOVVvDjmCIZUeRdegkpfkTNswVvSU6qKE6kCNzhXP0BfigyOTh2d3xg9MHkN6EvJ8KRkEfhAzF3HoyH7o2ER7+ajIyNjUTC47UoIN+QWxQayYkgQksYEq5yE6EiOlKTI1pUO0fYxBT6SUFGFEe0YQJ+TSPFxDz3nY6jXyeQQmgSPOyCtnuIsT5g6lii91yDAjw1EpivwXmAwAtcq7l/u6fmfk9vg3bBy1/TdRFNEVGKpBjUCfSechOF+qWzbdOa2lAM95qb0hS5qmgaXFZAzIBBkMJzhII4qXqXuhbQYaKA/25st39apU3qpBgygLJZv14x0u0aKWjN5cu5WXbyS6nwzNrbsjcyzuySvf7EevacFQ/thaelYtYu7jsvMmwnY81us5Nd+2CLbR6y1aV+zxEPqEUC9nfa2Zxn+4vW/IpV2HN2V62FbPlx0Xm5DbjW61/Z8dtqvo4wndQ60GUb+Wr49YmR8FBoMjw6FPr2OgeiXC11Oe13x/bRIlvIOqk3ndFPz7O11fJurj4b1166NhOVCtny9m8sPVvOH3oM/z1eZC837bkjuGttvGqW20jAX0+gY3Wn9WEH2fLu4bn6VNO9T81dEnYjb+/tNbKtr7pH3EvOThavsFYfJa39ZMv643l94LnKde5CR4LLOyn45bJ03nlc641LdCBbfgUh7PUaW35RepcBKeyvN81nQkfcSic/2+kdZ/NHdrRsp5bLuWJHOF3dNz+7dbvn894v+vzCP6ncjZZBldk0riCing2nwZYT7QORLeZadSY0H7Ki4B7JF5/up1Po4xzu0E+lQsrZetuO0aVCpv3N1trv7WxjK7l2ttnbR2x/va28dROoLQIHS9Bw0MRwsDo/rbD5P6+y5y5R/daz3euNK6r+/6iiZQ9/uiK8q+pjaMNzpyhc+DDtg/XGfyZB339QSwMEFAACAAgAOitkS4StLLSIAQAACgYAAB8AAAB1bml2ZXJzYWwvaHRtbF9za2luX3NldHRpbmdzLmpzjZRNb8IwDIbv/Ioqu06IfbLthkYnTeIwabtNO6TFlIo0iZK0o0P899VhQJOmA/vSOE9f107jzSBqjKQkeoo29tmu39y1jQHGFpRpuHQ3GG4YVfrxAuNEKtDADTW54B95ASznQDyy2iscwtsjEdIn3Gon9bsBqVtyRAS+ksiAggrEdOjlKgB+B2Lr0Ms/h+CgVdaupFa/k9IYwYep4Kbp1ZALVVDLkIsXa+0SPVhUoE6gC5qCIzq21kceFe/G6G0uFYWkvJ6JTAwTmq4yJUo+78u/rCWo5sRXO2D0OH6OHTmWa/NqoPATxw/o/ST+VRr+8t7H6EGY0QRYS3dk7R/UEe4W5NFVrnOzpydX6G1a0gw6XXqYoLsYb7R8LrbW5QyszY64uUZ3CEZrUOdICVnKMw5QKpFhRzpot+cHlAk6z3m246Yj9CCHH4uyfd07Fno7RSfOFRLeFVqGrl/RNzp8UAdA40ylfV7t5Z2F5FgoGEzcP6+Cc6g7Sow/SnD9GX2dGKDuyN0Otr9QSwMEFAACAAgAOitk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itkS7DtXVduAAAAdgAAABwAAAB1bml2ZXJzYWwvbG9jYWxfc2V0dGluZ3MueG1sDcw9DsIwDEDhvaewvJefjaFpNzYQEuUAVmNQJMdGiYXg9nh7w6c3Ld8q8OHWi2nC4+6AwLpZLvpK+FjP4wmhO2kmMeWEagjLPExiG8md3QN2eAv9uK1cI5yvVEPeGndWJ48zjHCJ57Nwxv08/A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itkSxep4UFvAQAA+wIAACkAAAB1bml2ZXJzYWwvc2tpbl9jdXN0b21pemF0aW9uX3NldHRpbmdzLnhtbI1S22rcMBB9z1eI/MBKGt0M7oJuLn5JQrKQZ3etFtNELpZCS9HHV06ybLbZ0GqeZs6ZM8zotOn7FO1TyvPj9HvI0xzvQs5T/Ja2Fwi1+/lhXm6WkEJOm2Plforj/LOPX+e1VqspD3EcltGuaNpi1D0/pKRWTtWMGUaRZJ56hZzntmINuAZsxRwltt38JfGiu4R9iPm8ars5Qd839DGFJfdxDL+2cMp+C51u8HkZxqny0lawNcphanFsDcQIl9wXqgFAIMsdcbhI2UhNkMeMYyhGUaCACOekEYVIyqFmXSOqCvONQEwyRl2hntZupLVx1BYJDSG6TvOqsaXrjMQYEUKAucIFdAajyoaqoUGtBwQHBkTRRhMFqLOd6VjxzgvLkaJeYFyYMYDx8bjH7d6e61j973UO5/yH4NkvOIuu3tqcMVe7f1qWSt6Fxx8PQw7oy5BCP366vLn1d/5qp3f99dXlqzeffXxgroatm3/o7z9QSwMEFAACAAgAOitkSwKaTYiBEQAAmyUAABcAAAB1bml2ZXJzYWwvdW5pdmVyc2FsLnBuZ+1aaVhTZ9M+IoqIGy4BBUHBqlXZVRSUlEXBVhYVBYUQbBQqSAAh7CSAIqjBlK9vDYgQ1Lcssgk0CWQhoEJqWaIFQYghSIRIAokQkhCyvYf2bfXvd33X948fuc/1nDMzz8zcM/M8P3LLz8dz9cotKwEAWH3Cy+M0AOjqA8DS2BXLwTc3X488Bh9L4k57ugG1PaYT4EI33NXbFQDqcQaqi8vAtX6M1/k4AFjzfOG3hBldcQkAvrI94eHqnxQyxfmu6lL4IPO95mSPGlhjemubhVfMyLb1uq5511+46+n6btbdP7RBv2LEg+dxa3dmhp3lKdsNRRk/jni5ndzy1TM0Vxld8mHiTWINjCmC0etMrBMSz9ZcOKv0m+QHVEVwmwrGOYlcepJyimwznCKsmeNDtaDzwXbm6o+ejvYdwYwJM4ObIrtL1YpINXxraIncss1ZTOtFrgKFrDhuobafRSpTWgs8sjBaJXdq2RIgoypcNRONtSsKw3v5PTHoezcnxmjZIWC4Tfc9dBBdlxsjd+x+o4fsi1xHcVgQP7EDtHVQ6ZElWOo4nCbplp0EgJGI9fpYO3y3S37pfGueCNx0RPDPm1xdAIgJw9qFsSfM3Pv/tyuzDyohXEuZG7PBJE/P8XDMaIySLe+x6whu/0Loher9WkzT3LC8Ra5xLmNh7QISKcwfD1gsAYAHhcoD2jkm1Bo98xMhOG3cgXCF1zrygw6iVhSP2x7poQMAhxzKSy7MDnynT9n2qrJzC6J2/IsvBWxyNH9MlzD3YtfQuphCJ0EoLcB1a7rfw/csjCZu+HmrsWSkLHXVecv1ANBaeLgf67g9bbKeOZSt3clbbRCpjL2QnblytWTs5sq1RO9juZTg9uuUarvx2d6jN6sNQQ5HukydIqPdmk7QbVytPglzM5M7pH2KA3g6pu30stuKj9fHpCaINUUgcXleICvhYYRBmfcK/B4df/+3+1HDTVfV1LsnC8jcs1tRMb+dWs77mKt3VKqotdwZxl7+I0UdUnbx7gEO4rct+aByT1dto/DUUumkxtrgjaEZcphWmP1pZj5B+txc84keOZy+50ZXfqji9G2FN0RIsn58Igoappi5tdKYjfahsBRpHJTmrdwe2zdFsIns2v45gkn7ouFdoZWQJ8QYDv+86kIfTliZnUi/WupTtSwZJqYRoiap39SmswxLke7Hsux4cafIdWH7+pjPGD51EqZWqKLcndZOt6xkd62w4vShBRL7u68q2Ge1BNz+ivRurWMY9zPXCcXE7BSr48xHydzK9smmFmQm/M6k07sWSDf7xXUi3rG6O7APV4mxEQdZDTOjJmVnyXEemU4MDbSMZGL4SNRJi4o6w8f91vAuocRp9PuW4gNSRQE0USqOun7DLvKLkJyII6YGn06zSgauMNPKUkz74QP0qa7pUsgLnmwqbr+7dxQVYhyB4dnzKrLmAwl3Lupm3ad4E0vr2IEd/Jow09W2yEgYyUWPqG4SUeBE9cyKG0PIzesE9jxKpEBFWYNYU/yZ04HmyUINouuQP2OfUSu7i6Z2cYC8kVhgSpzoEIHl99jOAQu0btaFDwNapv/Jik4c+6yB4nBo3+XIIkpwMbTHRH65RbRyKa/ippO4wcs2q8OF8B1i/HPOZIUXbtzNFn4dti+iU1WtIJ0x+DCUgLc0HN/Mmkw8Q66BSCQOWsv1XWITP35eu+rQllIXuOUR7G7bMh9zw4stJbftO9vVK5YdQCk6LVy7TSHYwS/aKz3sCBXmI72ZtEmvw6XjWQp7s+FjF5EDsVVEqlFeMFDac8sM9Q9a9TMfoYfLNHRaNC/Bpi78MAJzAEXvxB/Dqnt6i8O6ar9IvQPxaU37FSt/X+In0xwOXlEojSqDTOe8Iw1xVfsw3hy+U1Rv/mqpInC4x8m+NOvb4pYjTy56ZBnqHveq6OxxfegDFzXWxgXDrTR4PmvAuQyprCV4Iu59sYMzr1CTvnaCcTXCNWgAHrGd1omdksE24vB6XWcwrmDZ4ogx5h3f03zq2tVzmHR0h6EeStet2HGN3Lzt4o3c2Eutb0kht21FkkMRiKvOIR1+ytrNfNxjfcHsYXtsZScW72ncKP48RJQ9gW97DPrcyyG9vPPyWM7lfbnkwvpWG8RrOqsvqkAcYDXkjJgOccjJM1zR0Tf1pLdD0SnfVXD9eHHIwFEZnP/mGYNUhHheMK/qUsI6MiglZ9pN4+hfTJ1LHd+3QH5V+ljlRr4OMhirf1VsRKOarfYzGK1XbxfjbZG9z21R0HsX2wrSv9QaD3+aCPtxoFGF8tIk3Uyr0A5MKM22QLll7uWp5zTvypCMxyu66r/U2LMKuyyZvlPbULlQkoprWQ1H4jHczeKfY357vRqx59LkzOmcqkMo5drkwWw7yecM5PhYdUSeCvEE4h1CfGytHasC/e68jd347BCl1DrIXPjLctSQakjTGTbJv5hcmWEXcOVzfbmX67QGzrI8dfpSl2LDpXjB7HRZ2iZgz/J4T6MugWolsGlTBNvbZqkxHiq3BLDNt7+crMTfCNxkBmSGk4Wh6b+fqchwOl0KURMr6sK1VMs1/djHazpkvFnD7Vg75ucRO27cOJGb6T5842lIlt+Sh8/c6Ny2srmnL2uj//0Dtjnts2uIrrT9rpXL1F9rPwxf9jSfnA/fkGfH9pYbNxzfAQAZDnHVm1mq1OXcgpzP/bIZgR1M+D+vCqfDl+bZhfVimbf+cfv4nyfzwufgDRaZduMNfybh/rqFg/hPiYEbXqHY5qsLjDTt7LDRbkV0SYtE9aEf/xkUlOxWUALdexSy6u8zA1ixiIu4iIu4iIu4iIu4iIu4iIu4iIu4iIu4iIv4/4y5dIs2k2ha7LRKwoIfkXQ5GPkelfa141tmf9lbjgzgtFCKUalU5RIAaJWejWwnaFX8884Jwt8PEL0rp+CpU0TZvDNqsJ6VLg9iEyKKqXE7KpxnX2zw/dVR9uQJm9pptBoAMnLYVXUtKb/uopNhcWZxR2FkusidTHCfNNUvSRU1y5aHoFBUqjKugqCZLX9dTJ4ds8EoRuswauHRcq1GzmAkzU+U8zyh86+P8uOcpFJjghKuFgQkFjtiYCHJYz9Te4reDGCCRWKMVgnj5/WS1RTkvNnhDpeDsFpRUPHBHniItt5UuWKHp8ES4GndhWrzvetWkZGcCPmBqs54tqhK9LyesI57eP0D9ildd45IpDF9BDlnPv8qp+GpoAee8iHfU3S4BoJBpVj5RZ6az8el7TDH43n7BXFw+PX5BxhRHCEVurHPLTnN6ncmVDOdl1le+9iln4Rqjg1Jh7+jJTvw8zAsdgJFnI+YRPSOCVzeqB9A9VCaa0r3rY0FCSQrMgD4+dqm8525VzB1R/zJjPPk7oeCFlPJicZiS9fExz3HEjGys6y5/u+j2MfOWnVEFI1NoC5Y9XRohRSfei9eiDSZYPROik2xKhByJW4U/3Vb4Iz60loMrtXBOoC7FoVWU3X+UFWrcqCq9wf3rypq8ZRxPDk502JvfJXygPl5P3mVwaYcirnntmLBD9sBwMwatSNCrvxgF68sQrFN3TnlSIxynb5s/xooN+EU3KA++SH5lqW+iHDhBxtGArGgFteZ5GBTstcMe2w+d+XzOXTFsrlr9TAtXDkEUjGYaC4Vz7twxkh96hC0z933aNPM+NuPswEgqakvco7K/Qr3C5tfzR43FiS+R9ChmV4xpfWhQpDWRgae3k+F/MBxePnguJxokh/anFti2XY1GG08MAhD9z5Lezt79NpHFxI9OBvn1DDaIO5Nj4fiyl9NmQDAt1v/BzMp3x4okDkLSYfvpQy6klmwW7p6WwxIItrgtfyDVcfOF9usewfnDIhcj2eJ5jvVubqo+BeVOq4TaDPfh2xHAPgXgnEltJwtBp0rEPhaJig52f91ziTCjjRhT9xd1T6omk8U4VLG09Y4SFLX903wvlp2Ge2bdR6GpokYWLlBRe89mw2Bqb5ZRHG+uzx2cEyAPrv/0Nltuzks3tfxyuVAhhE8rV6tnn5LSWdRou5OjeHhSDm9Rg+if69xKjnno4j1kHRLdxPQkWq8741OjYWr1fqcMQtcbwUrzuoec6CsBWKp25UzjPvR4ZFrenVd77UiSknyNMxAklw05paeMCj/zUVZIe7stA7Q1gqr5G7GXEwRkrmdQmB20j49M5iaiMTpc1qWAE3DPmo8KYyjCeccZCZ8hGvW66/xv1NdPzd0KblC7neH5RQ90SDkJQniYDkS/Nh7GdHWnJ93LKWQ2xSjeyO2WRHpCJlFzZtaOklRYh8bpehxbZwKAxY8upubOrbRkwhSU3RE8eEnI3I0d3iukTEx+wdIVIZwyh8jeto7hemPiluZQwP5Bx4EyyVvk2WD4Taid82SYV8NHWcgYfqQowGgti4lDy1P5VXGky+CCnuULX8rHKrunrn2t1R5ShRa7sz7GkVGgFLfKmlfSB1iKN9OyFaDMy0eCg+zjf9LhHVEcjLVuT9Xt/UlCop7PoSVUHHFSC4ABPtyxHfK+zl3wbasBO3leT19pDl5/Gf8woxKrOwV0JAmIyEgm08P8lQiRPlC4QyckStHK//aPIIzFWi5fr9mBs/YsfzI/MfHRlzVuCNX65DjTlcqw6HKweAyazZM71OmiB8bWBSLltf3/pmXl52rZcq9ehZtz4R1DPS0goVx2T6yMGKOg+Pr98uCBqJ3IqxVG7/g7T4bR8zkQjWNpDx5zKByN/tWUrc2IovODPFXJOWHvg/izp+zZmdn+sBIpIlagzmCgh/TbWBD+zTsq9aGuUSrMGl/qc8/wd9OZDiWfJtoEsY5WN7AKoJA8kNnft9b9+GyLmxVoKTSN10wasSYa28HB/aunpPqqVdMs1TsJq5alGgznMTLk4WHBYHZ2MlyUU62FzsnHtRMRjvR/2uciyAkjd6SJTLPfEQ+B9tqo8BFrHSmedlW/nFa7PoUC0gnx7+zoW+UiscU3LkOR+sWGbGOeMevtgV5sYtDIeBhYLiRJWkzL++wydFkfs3RnX9FXcVVULlbwbbVLlgNQSvGErTspND8EVewgarvWsy1rUXHBABJGgVffN6//4rkcotWLYanzfxEoPGvPchBnvrH/F/zQ7BiVCRnIoSyo+D4IPFLUms5cpJH1styqHqCCtH+EuR/b2zMRVaPI+J5AiGk/V2NMnnwmFyStHKhmUrf4RgJr6YSQf5PLpypbTabIPo7LdqkfVa3m4PkkoY7Iv70Rkr6UuCb5CnigI9Go8tBLzTerKCqjrQwZ2wnQpB+YEqC/a25+NbO1T1B5N3jSA6r01rELGrvc1nQbfWreyNG44/cQxJArhGK7mh0ryguwKLt35p/XZR3ZDOUHPEw3K+fgecPmBihx/bCmyPfv1R8/NtbuvUTZeGRMnd46jKwG2J+l+/6KHMEw72J0FjT4nY0ETAuowWk5HvT7UZwWtLsa0/xLQCfDJ6I1mhZI4Fo4FdLAssRN/WoYG3a9B34VUxIQqzAnSqgRJovJCG0UtMAk6eObReoAUp6t8CeQ8qpUP4xFQl39sxSTmNHvr4adM4Mo5q+U+QYTbIrPYOviaIIdVz86nBO7ddjYXy7kD8dO+VruzW1raX7vuStcIKyloluuMr3ioEOT75/mwA6F41RBg0XjVTB1REmy24GkZFj9qjBoTKqNXjDqS1LeTQRGMmOGnjADPYdkD4YfdkAHqqH3zhklT9lNWLrGJqUYcKIAXzuWXuvLzTdd9ucjMwoxn/VB/YXBwVaiCFuRURRhfclrpNxRqnHsoSjAwwNyu0b9ZUX54vP8VFsUKa1eb0++MhY9wU2TY8XRZPCF65ZA57STJNohjohdeeCwXR/86ZpEVVMCtf5+6ORFiqmSXxSwZsWMPI+AFa6M790vKfYeeGvROANKkCaYSf2zLoP3r+gRtF06TmqISj46VOFFIPKWDs+OqoF1r2rYH3H1Nm6sN+JYz4etW6hWf8BUEsDBBQAAgAIADorZEu2gi+oTQAAAGsAAAAbAAAAdW5pdmVyc2FsL3VuaXZlcnNhbC5wbmcueG1ss7GvyM1RKEstKs7Mz7NVMtQzULK34+WyKShKLctMLVeoAIoZ6RlAgJJCpa2SGRK3PDOlJAOowsDAEiGYkZqZnlFiq2Ruag4X1AeaCQBQSwECAAAUAAIACABDlFdHDcAxHsABAADaAwAADwAAAAAAAAABAAAAAAAAAAAAbm9uZS9wbGF5ZXIueG1sUEsBAgAAFAACAAgAOitkSys6YWv6BAAAGREAAB0AAAAAAAAAAQAAAAAA7QEAAHVuaXZlcnNhbC9jb21tb25fbWVzc2FnZXMubG5nUEsBAgAAFAACAAgAOitkS9wXQPwjBAAA0w0AACcAAAAAAAAAAQAAAAAAIgcAAHVuaXZlcnNhbC9mbGFzaF9wdWJsaXNoaW5nX3NldHRpbmdzLnhtbFBLAQIAABQAAgAIADorZEtSWidksQIAAF8KAAAhAAAAAAAAAAEAAAAAAIoLAAB1bml2ZXJzYWwvZmxhc2hfc2tpbl9zZXR0aW5ncy54bWxQSwECAAAUAAIACAA6K2RLx6WdgfIDAADkDAAAJgAAAAAAAAABAAAAAAB6DgAAdW5pdmVyc2FsL2h0bWxfcHVibGlzaGluZ19zZXR0aW5ncy54bWxQSwECAAAUAAIACAA6K2RLhK0stIgBAAAKBgAAHwAAAAAAAAABAAAAAACwEgAAdW5pdmVyc2FsL2h0bWxfc2tpbl9zZXR0aW5ncy5qc1BLAQIAABQAAgAIADorZEs9PC/RwQAAAOUBAAAaAAAAAAAAAAEAAAAAAHUUAAB1bml2ZXJzYWwvaTE4bl9wcmVzZXRzLnhtbFBLAQIAABQAAgAIADorZEuw7V1XbgAAAHYAAAAcAAAAAAAAAAEAAAAAAG4VAAB1bml2ZXJzYWwvbG9jYWxfc2V0dGluZ3MueG1sUEsBAgAAFAACAAgARJRXRyO0Tvv7AgAAsAgAABQAAAAAAAAAAQAAAAAAFhYAAHVuaXZlcnNhbC9wbGF5ZXIueG1sUEsBAgAAFAACAAgAOitkSxep4UFvAQAA+wIAACkAAAAAAAAAAQAAAAAAQxkAAHVuaXZlcnNhbC9za2luX2N1c3RvbWl6YXRpb25fc2V0dGluZ3MueG1sUEsBAgAAFAACAAgAOitkSwKaTYiBEQAAmyUAABcAAAAAAAAAAAAAAAAA+RoAAHVuaXZlcnNhbC91bml2ZXJzYWwucG5nUEsBAgAAFAACAAgAOitkS7aCL6hNAAAAawAAABsAAAAAAAAAAQAAAAAArywAAHVuaXZlcnNhbC91bml2ZXJzYWwucG5nLnhtbFBLBQYAAAAADAAMAIYDAAA1LQAAAAA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heme/theme1.xml><?xml version="1.0" encoding="utf-8"?>
<a:theme xmlns:a="http://schemas.openxmlformats.org/drawingml/2006/main" name="第一PPT，www.1ppt.com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9302"/>
      </a:accent1>
      <a:accent2>
        <a:srgbClr val="E14956"/>
      </a:accent2>
      <a:accent3>
        <a:srgbClr val="A6315B"/>
      </a:accent3>
      <a:accent4>
        <a:srgbClr val="2070A1"/>
      </a:accent4>
      <a:accent5>
        <a:srgbClr val="34B2E4"/>
      </a:accent5>
      <a:accent6>
        <a:srgbClr val="2CC6D2"/>
      </a:accent6>
      <a:hlink>
        <a:srgbClr val="0563C1"/>
      </a:hlink>
      <a:folHlink>
        <a:srgbClr val="954F72"/>
      </a:folHlink>
    </a:clrScheme>
    <a:fontScheme name="gpmpuylo">
      <a:majorFont>
        <a:latin typeface="Calibri Light" panose="020F0302020204030204"/>
        <a:ea typeface="微软雅黑"/>
        <a:cs typeface=""/>
      </a:majorFont>
      <a:minorFont>
        <a:latin typeface="Calibri Ligh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2300</TotalTime>
  <Words>3054</Words>
  <Application>Microsoft Office PowerPoint</Application>
  <PresentationFormat>自定义</PresentationFormat>
  <Paragraphs>429</Paragraphs>
  <Slides>76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76</vt:i4>
      </vt:variant>
    </vt:vector>
  </HeadingPairs>
  <TitlesOfParts>
    <vt:vector size="78" baseType="lpstr"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重要说明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简洁方框</dc:title>
  <dc:creator>第一PPT</dc:creator>
  <cp:keywords>www.1ppt.com</cp:keywords>
  <dc:description>www.1ppt.com</dc:description>
  <cp:lastModifiedBy>个人用户</cp:lastModifiedBy>
  <cp:revision>227</cp:revision>
  <dcterms:created xsi:type="dcterms:W3CDTF">2017-09-17T15:37:53Z</dcterms:created>
  <dcterms:modified xsi:type="dcterms:W3CDTF">2022-08-14T02:56:53Z</dcterms:modified>
</cp:coreProperties>
</file>