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19"/>
  </p:notesMasterIdLst>
  <p:sldIdLst>
    <p:sldId id="782" r:id="rId4"/>
    <p:sldId id="783" r:id="rId5"/>
    <p:sldId id="817" r:id="rId6"/>
    <p:sldId id="818" r:id="rId7"/>
    <p:sldId id="819" r:id="rId8"/>
    <p:sldId id="820" r:id="rId9"/>
    <p:sldId id="824" r:id="rId10"/>
    <p:sldId id="825" r:id="rId11"/>
    <p:sldId id="826" r:id="rId12"/>
    <p:sldId id="827" r:id="rId13"/>
    <p:sldId id="828" r:id="rId14"/>
    <p:sldId id="833" r:id="rId15"/>
    <p:sldId id="834" r:id="rId16"/>
    <p:sldId id="1119" r:id="rId17"/>
    <p:sldId id="829" r:id="rId18"/>
    <p:sldId id="830" r:id="rId19"/>
    <p:sldId id="831" r:id="rId20"/>
    <p:sldId id="832" r:id="rId21"/>
    <p:sldId id="835" r:id="rId22"/>
    <p:sldId id="840" r:id="rId23"/>
    <p:sldId id="841" r:id="rId24"/>
    <p:sldId id="842" r:id="rId25"/>
    <p:sldId id="843" r:id="rId26"/>
    <p:sldId id="844" r:id="rId27"/>
    <p:sldId id="845" r:id="rId28"/>
    <p:sldId id="846" r:id="rId29"/>
    <p:sldId id="847" r:id="rId30"/>
    <p:sldId id="848" r:id="rId31"/>
    <p:sldId id="849" r:id="rId32"/>
    <p:sldId id="850" r:id="rId33"/>
    <p:sldId id="851" r:id="rId34"/>
    <p:sldId id="852" r:id="rId35"/>
    <p:sldId id="853" r:id="rId36"/>
    <p:sldId id="854" r:id="rId37"/>
    <p:sldId id="855" r:id="rId38"/>
    <p:sldId id="856" r:id="rId39"/>
    <p:sldId id="857" r:id="rId40"/>
    <p:sldId id="858" r:id="rId41"/>
    <p:sldId id="866" r:id="rId42"/>
    <p:sldId id="1120" r:id="rId43"/>
    <p:sldId id="1121" r:id="rId44"/>
    <p:sldId id="1122" r:id="rId45"/>
    <p:sldId id="867" r:id="rId46"/>
    <p:sldId id="868" r:id="rId47"/>
    <p:sldId id="1123" r:id="rId48"/>
    <p:sldId id="870" r:id="rId49"/>
    <p:sldId id="871" r:id="rId50"/>
    <p:sldId id="1124" r:id="rId51"/>
    <p:sldId id="1125" r:id="rId52"/>
    <p:sldId id="872" r:id="rId53"/>
    <p:sldId id="873" r:id="rId54"/>
    <p:sldId id="874" r:id="rId55"/>
    <p:sldId id="875" r:id="rId56"/>
    <p:sldId id="876" r:id="rId57"/>
    <p:sldId id="877" r:id="rId58"/>
    <p:sldId id="878" r:id="rId59"/>
    <p:sldId id="879" r:id="rId60"/>
    <p:sldId id="880" r:id="rId61"/>
    <p:sldId id="881" r:id="rId62"/>
    <p:sldId id="882" r:id="rId63"/>
    <p:sldId id="883" r:id="rId64"/>
    <p:sldId id="884" r:id="rId65"/>
    <p:sldId id="885" r:id="rId66"/>
    <p:sldId id="886" r:id="rId67"/>
    <p:sldId id="887" r:id="rId68"/>
    <p:sldId id="888" r:id="rId69"/>
    <p:sldId id="889" r:id="rId70"/>
    <p:sldId id="890" r:id="rId71"/>
    <p:sldId id="891" r:id="rId72"/>
    <p:sldId id="893" r:id="rId73"/>
    <p:sldId id="894" r:id="rId74"/>
    <p:sldId id="895" r:id="rId75"/>
    <p:sldId id="896" r:id="rId76"/>
    <p:sldId id="897" r:id="rId77"/>
    <p:sldId id="898" r:id="rId78"/>
    <p:sldId id="899" r:id="rId79"/>
    <p:sldId id="900" r:id="rId80"/>
    <p:sldId id="901" r:id="rId81"/>
    <p:sldId id="902" r:id="rId82"/>
    <p:sldId id="903" r:id="rId83"/>
    <p:sldId id="904" r:id="rId84"/>
    <p:sldId id="905" r:id="rId85"/>
    <p:sldId id="906" r:id="rId86"/>
    <p:sldId id="907" r:id="rId87"/>
    <p:sldId id="908" r:id="rId88"/>
    <p:sldId id="909" r:id="rId89"/>
    <p:sldId id="910" r:id="rId90"/>
    <p:sldId id="911" r:id="rId91"/>
    <p:sldId id="912" r:id="rId92"/>
    <p:sldId id="913" r:id="rId93"/>
    <p:sldId id="915" r:id="rId94"/>
    <p:sldId id="916" r:id="rId95"/>
    <p:sldId id="917" r:id="rId96"/>
    <p:sldId id="918" r:id="rId97"/>
    <p:sldId id="919" r:id="rId98"/>
    <p:sldId id="920" r:id="rId99"/>
    <p:sldId id="921" r:id="rId100"/>
    <p:sldId id="922" r:id="rId101"/>
    <p:sldId id="923" r:id="rId102"/>
    <p:sldId id="924" r:id="rId103"/>
    <p:sldId id="925" r:id="rId104"/>
    <p:sldId id="926" r:id="rId105"/>
    <p:sldId id="927" r:id="rId106"/>
    <p:sldId id="928" r:id="rId107"/>
    <p:sldId id="929" r:id="rId108"/>
    <p:sldId id="930" r:id="rId109"/>
    <p:sldId id="931" r:id="rId110"/>
    <p:sldId id="932" r:id="rId111"/>
    <p:sldId id="933" r:id="rId112"/>
    <p:sldId id="934" r:id="rId113"/>
    <p:sldId id="935" r:id="rId114"/>
    <p:sldId id="936" r:id="rId115"/>
    <p:sldId id="937" r:id="rId116"/>
    <p:sldId id="938" r:id="rId117"/>
    <p:sldId id="939" r:id="rId118"/>
    <p:sldId id="940" r:id="rId120"/>
    <p:sldId id="941" r:id="rId121"/>
    <p:sldId id="942" r:id="rId122"/>
    <p:sldId id="943" r:id="rId123"/>
    <p:sldId id="944" r:id="rId124"/>
    <p:sldId id="950" r:id="rId125"/>
    <p:sldId id="955" r:id="rId126"/>
    <p:sldId id="956" r:id="rId127"/>
    <p:sldId id="963" r:id="rId128"/>
    <p:sldId id="966" r:id="rId129"/>
    <p:sldId id="967" r:id="rId130"/>
    <p:sldId id="968" r:id="rId131"/>
    <p:sldId id="969" r:id="rId132"/>
    <p:sldId id="1385" r:id="rId133"/>
    <p:sldId id="970" r:id="rId134"/>
    <p:sldId id="973" r:id="rId135"/>
    <p:sldId id="974" r:id="rId136"/>
    <p:sldId id="975" r:id="rId137"/>
    <p:sldId id="976" r:id="rId138"/>
    <p:sldId id="977" r:id="rId139"/>
    <p:sldId id="978" r:id="rId140"/>
    <p:sldId id="979" r:id="rId141"/>
    <p:sldId id="980" r:id="rId142"/>
    <p:sldId id="981" r:id="rId143"/>
    <p:sldId id="982" r:id="rId144"/>
    <p:sldId id="983" r:id="rId145"/>
    <p:sldId id="984" r:id="rId146"/>
    <p:sldId id="985" r:id="rId147"/>
    <p:sldId id="986" r:id="rId148"/>
    <p:sldId id="987" r:id="rId149"/>
    <p:sldId id="988" r:id="rId150"/>
    <p:sldId id="1467" r:id="rId151"/>
    <p:sldId id="989" r:id="rId152"/>
    <p:sldId id="990" r:id="rId153"/>
    <p:sldId id="991" r:id="rId154"/>
    <p:sldId id="992" r:id="rId155"/>
    <p:sldId id="993" r:id="rId156"/>
    <p:sldId id="1001" r:id="rId157"/>
    <p:sldId id="1002" r:id="rId158"/>
    <p:sldId id="1003" r:id="rId159"/>
    <p:sldId id="1004" r:id="rId160"/>
    <p:sldId id="1005" r:id="rId161"/>
    <p:sldId id="1006" r:id="rId162"/>
    <p:sldId id="1007" r:id="rId163"/>
    <p:sldId id="1008" r:id="rId164"/>
    <p:sldId id="1009" r:id="rId165"/>
    <p:sldId id="1010" r:id="rId166"/>
    <p:sldId id="1011" r:id="rId167"/>
    <p:sldId id="1012" r:id="rId168"/>
    <p:sldId id="1531" r:id="rId169"/>
    <p:sldId id="1015" r:id="rId170"/>
    <p:sldId id="1016" r:id="rId171"/>
    <p:sldId id="1017" r:id="rId172"/>
    <p:sldId id="1018" r:id="rId173"/>
    <p:sldId id="1019" r:id="rId174"/>
    <p:sldId id="1020" r:id="rId175"/>
    <p:sldId id="1021" r:id="rId176"/>
    <p:sldId id="1022" r:id="rId177"/>
    <p:sldId id="1023" r:id="rId178"/>
    <p:sldId id="1024" r:id="rId179"/>
    <p:sldId id="1025" r:id="rId180"/>
    <p:sldId id="1026" r:id="rId181"/>
    <p:sldId id="1027" r:id="rId182"/>
    <p:sldId id="1028" r:id="rId183"/>
    <p:sldId id="1029" r:id="rId184"/>
    <p:sldId id="1030" r:id="rId185"/>
    <p:sldId id="1031" r:id="rId186"/>
    <p:sldId id="1032" r:id="rId187"/>
    <p:sldId id="1033" r:id="rId188"/>
    <p:sldId id="1034" r:id="rId189"/>
    <p:sldId id="1035" r:id="rId190"/>
    <p:sldId id="1036" r:id="rId191"/>
    <p:sldId id="1037" r:id="rId192"/>
    <p:sldId id="1038" r:id="rId193"/>
    <p:sldId id="1044" r:id="rId194"/>
    <p:sldId id="1045" r:id="rId195"/>
    <p:sldId id="1046" r:id="rId196"/>
    <p:sldId id="1047" r:id="rId197"/>
    <p:sldId id="1048" r:id="rId198"/>
    <p:sldId id="1049" r:id="rId199"/>
    <p:sldId id="1050" r:id="rId200"/>
    <p:sldId id="1051" r:id="rId201"/>
    <p:sldId id="1052" r:id="rId202"/>
    <p:sldId id="1053" r:id="rId203"/>
    <p:sldId id="1054" r:id="rId204"/>
    <p:sldId id="1055" r:id="rId205"/>
    <p:sldId id="1056" r:id="rId206"/>
    <p:sldId id="1057" r:id="rId207"/>
    <p:sldId id="1058" r:id="rId208"/>
    <p:sldId id="1059" r:id="rId209"/>
    <p:sldId id="1060" r:id="rId210"/>
    <p:sldId id="1061" r:id="rId211"/>
    <p:sldId id="1065" r:id="rId212"/>
    <p:sldId id="1066" r:id="rId213"/>
  </p:sldIdLst>
  <p:sldSz cx="9144000" cy="6858000" type="screen4x3"/>
  <p:notesSz cx="6858000" cy="9144000"/>
  <p:custDataLst>
    <p:tags r:id="rId217"/>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9" userDrawn="1">
          <p15:clr>
            <a:srgbClr val="A4A3A4"/>
          </p15:clr>
        </p15:guide>
        <p15:guide id="2" pos="29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70" d="100"/>
          <a:sy n="70" d="100"/>
        </p:scale>
        <p:origin x="1386" y="66"/>
      </p:cViewPr>
      <p:guideLst>
        <p:guide orient="horz" pos="2149"/>
        <p:guide pos="292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7" Type="http://schemas.openxmlformats.org/officeDocument/2006/relationships/tags" Target="tags/tag1438.xml"/><Relationship Id="rId216" Type="http://schemas.openxmlformats.org/officeDocument/2006/relationships/tableStyles" Target="tableStyles.xml"/><Relationship Id="rId215" Type="http://schemas.openxmlformats.org/officeDocument/2006/relationships/viewProps" Target="viewProps.xml"/><Relationship Id="rId214" Type="http://schemas.openxmlformats.org/officeDocument/2006/relationships/presProps" Target="presProps.xml"/><Relationship Id="rId213" Type="http://schemas.openxmlformats.org/officeDocument/2006/relationships/slide" Target="slides/slide209.xml"/><Relationship Id="rId212" Type="http://schemas.openxmlformats.org/officeDocument/2006/relationships/slide" Target="slides/slide208.xml"/><Relationship Id="rId211" Type="http://schemas.openxmlformats.org/officeDocument/2006/relationships/slide" Target="slides/slide207.xml"/><Relationship Id="rId210" Type="http://schemas.openxmlformats.org/officeDocument/2006/relationships/slide" Target="slides/slide206.xml"/><Relationship Id="rId21" Type="http://schemas.openxmlformats.org/officeDocument/2006/relationships/slide" Target="slides/slide18.xml"/><Relationship Id="rId209" Type="http://schemas.openxmlformats.org/officeDocument/2006/relationships/slide" Target="slides/slide205.xml"/><Relationship Id="rId208" Type="http://schemas.openxmlformats.org/officeDocument/2006/relationships/slide" Target="slides/slide204.xml"/><Relationship Id="rId207" Type="http://schemas.openxmlformats.org/officeDocument/2006/relationships/slide" Target="slides/slide203.xml"/><Relationship Id="rId206" Type="http://schemas.openxmlformats.org/officeDocument/2006/relationships/slide" Target="slides/slide202.xml"/><Relationship Id="rId205" Type="http://schemas.openxmlformats.org/officeDocument/2006/relationships/slide" Target="slides/slide201.xml"/><Relationship Id="rId204" Type="http://schemas.openxmlformats.org/officeDocument/2006/relationships/slide" Target="slides/slide200.xml"/><Relationship Id="rId203" Type="http://schemas.openxmlformats.org/officeDocument/2006/relationships/slide" Target="slides/slide199.xml"/><Relationship Id="rId202" Type="http://schemas.openxmlformats.org/officeDocument/2006/relationships/slide" Target="slides/slide198.xml"/><Relationship Id="rId201" Type="http://schemas.openxmlformats.org/officeDocument/2006/relationships/slide" Target="slides/slide197.xml"/><Relationship Id="rId200" Type="http://schemas.openxmlformats.org/officeDocument/2006/relationships/slide" Target="slides/slide196.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5.xml"/><Relationship Id="rId198" Type="http://schemas.openxmlformats.org/officeDocument/2006/relationships/slide" Target="slides/slide194.xml"/><Relationship Id="rId197" Type="http://schemas.openxmlformats.org/officeDocument/2006/relationships/slide" Target="slides/slide193.xml"/><Relationship Id="rId196" Type="http://schemas.openxmlformats.org/officeDocument/2006/relationships/slide" Target="slides/slide192.xml"/><Relationship Id="rId195" Type="http://schemas.openxmlformats.org/officeDocument/2006/relationships/slide" Target="slides/slide191.xml"/><Relationship Id="rId194" Type="http://schemas.openxmlformats.org/officeDocument/2006/relationships/slide" Target="slides/slide190.xml"/><Relationship Id="rId193" Type="http://schemas.openxmlformats.org/officeDocument/2006/relationships/slide" Target="slides/slide189.xml"/><Relationship Id="rId192" Type="http://schemas.openxmlformats.org/officeDocument/2006/relationships/slide" Target="slides/slide188.xml"/><Relationship Id="rId191" Type="http://schemas.openxmlformats.org/officeDocument/2006/relationships/slide" Target="slides/slide187.xml"/><Relationship Id="rId190" Type="http://schemas.openxmlformats.org/officeDocument/2006/relationships/slide" Target="slides/slide186.xml"/><Relationship Id="rId19" Type="http://schemas.openxmlformats.org/officeDocument/2006/relationships/slide" Target="slides/slide16.xml"/><Relationship Id="rId189" Type="http://schemas.openxmlformats.org/officeDocument/2006/relationships/slide" Target="slides/slide185.xml"/><Relationship Id="rId188" Type="http://schemas.openxmlformats.org/officeDocument/2006/relationships/slide" Target="slides/slide184.xml"/><Relationship Id="rId187" Type="http://schemas.openxmlformats.org/officeDocument/2006/relationships/slide" Target="slides/slide183.xml"/><Relationship Id="rId186" Type="http://schemas.openxmlformats.org/officeDocument/2006/relationships/slide" Target="slides/slide182.xml"/><Relationship Id="rId185" Type="http://schemas.openxmlformats.org/officeDocument/2006/relationships/slide" Target="slides/slide181.xml"/><Relationship Id="rId184" Type="http://schemas.openxmlformats.org/officeDocument/2006/relationships/slide" Target="slides/slide180.xml"/><Relationship Id="rId183" Type="http://schemas.openxmlformats.org/officeDocument/2006/relationships/slide" Target="slides/slide179.xml"/><Relationship Id="rId182" Type="http://schemas.openxmlformats.org/officeDocument/2006/relationships/slide" Target="slides/slide178.xml"/><Relationship Id="rId181" Type="http://schemas.openxmlformats.org/officeDocument/2006/relationships/slide" Target="slides/slide177.xml"/><Relationship Id="rId180" Type="http://schemas.openxmlformats.org/officeDocument/2006/relationships/slide" Target="slides/slide176.xml"/><Relationship Id="rId18" Type="http://schemas.openxmlformats.org/officeDocument/2006/relationships/slide" Target="slides/slide15.xml"/><Relationship Id="rId179" Type="http://schemas.openxmlformats.org/officeDocument/2006/relationships/slide" Target="slides/slide175.xml"/><Relationship Id="rId178" Type="http://schemas.openxmlformats.org/officeDocument/2006/relationships/slide" Target="slides/slide174.xml"/><Relationship Id="rId177" Type="http://schemas.openxmlformats.org/officeDocument/2006/relationships/slide" Target="slides/slide173.xml"/><Relationship Id="rId176" Type="http://schemas.openxmlformats.org/officeDocument/2006/relationships/slide" Target="slides/slide172.xml"/><Relationship Id="rId175" Type="http://schemas.openxmlformats.org/officeDocument/2006/relationships/slide" Target="slides/slide171.xml"/><Relationship Id="rId174" Type="http://schemas.openxmlformats.org/officeDocument/2006/relationships/slide" Target="slides/slide170.xml"/><Relationship Id="rId173" Type="http://schemas.openxmlformats.org/officeDocument/2006/relationships/slide" Target="slides/slide169.xml"/><Relationship Id="rId172" Type="http://schemas.openxmlformats.org/officeDocument/2006/relationships/slide" Target="slides/slide168.xml"/><Relationship Id="rId171" Type="http://schemas.openxmlformats.org/officeDocument/2006/relationships/slide" Target="slides/slide167.xml"/><Relationship Id="rId170" Type="http://schemas.openxmlformats.org/officeDocument/2006/relationships/slide" Target="slides/slide166.xml"/><Relationship Id="rId17" Type="http://schemas.openxmlformats.org/officeDocument/2006/relationships/slide" Target="slides/slide14.xml"/><Relationship Id="rId169" Type="http://schemas.openxmlformats.org/officeDocument/2006/relationships/slide" Target="slides/slide165.xml"/><Relationship Id="rId168" Type="http://schemas.openxmlformats.org/officeDocument/2006/relationships/slide" Target="slides/slide164.xml"/><Relationship Id="rId167" Type="http://schemas.openxmlformats.org/officeDocument/2006/relationships/slide" Target="slides/slide163.xml"/><Relationship Id="rId166" Type="http://schemas.openxmlformats.org/officeDocument/2006/relationships/slide" Target="slides/slide162.xml"/><Relationship Id="rId165" Type="http://schemas.openxmlformats.org/officeDocument/2006/relationships/slide" Target="slides/slide161.xml"/><Relationship Id="rId164" Type="http://schemas.openxmlformats.org/officeDocument/2006/relationships/slide" Target="slides/slide160.xml"/><Relationship Id="rId163" Type="http://schemas.openxmlformats.org/officeDocument/2006/relationships/slide" Target="slides/slide159.xml"/><Relationship Id="rId162" Type="http://schemas.openxmlformats.org/officeDocument/2006/relationships/slide" Target="slides/slide158.xml"/><Relationship Id="rId161" Type="http://schemas.openxmlformats.org/officeDocument/2006/relationships/slide" Target="slides/slide157.xml"/><Relationship Id="rId160" Type="http://schemas.openxmlformats.org/officeDocument/2006/relationships/slide" Target="slides/slide156.xml"/><Relationship Id="rId16" Type="http://schemas.openxmlformats.org/officeDocument/2006/relationships/slide" Target="slides/slide13.xml"/><Relationship Id="rId159" Type="http://schemas.openxmlformats.org/officeDocument/2006/relationships/slide" Target="slides/slide155.xml"/><Relationship Id="rId158" Type="http://schemas.openxmlformats.org/officeDocument/2006/relationships/slide" Target="slides/slide154.xml"/><Relationship Id="rId157" Type="http://schemas.openxmlformats.org/officeDocument/2006/relationships/slide" Target="slides/slide153.xml"/><Relationship Id="rId156" Type="http://schemas.openxmlformats.org/officeDocument/2006/relationships/slide" Target="slides/slide152.xml"/><Relationship Id="rId155" Type="http://schemas.openxmlformats.org/officeDocument/2006/relationships/slide" Target="slides/slide151.xml"/><Relationship Id="rId154" Type="http://schemas.openxmlformats.org/officeDocument/2006/relationships/slide" Target="slides/slide150.xml"/><Relationship Id="rId153" Type="http://schemas.openxmlformats.org/officeDocument/2006/relationships/slide" Target="slides/slide149.xml"/><Relationship Id="rId152" Type="http://schemas.openxmlformats.org/officeDocument/2006/relationships/slide" Target="slides/slide148.xml"/><Relationship Id="rId151" Type="http://schemas.openxmlformats.org/officeDocument/2006/relationships/slide" Target="slides/slide147.xml"/><Relationship Id="rId150" Type="http://schemas.openxmlformats.org/officeDocument/2006/relationships/slide" Target="slides/slide146.xml"/><Relationship Id="rId15" Type="http://schemas.openxmlformats.org/officeDocument/2006/relationships/slide" Target="slides/slide12.xml"/><Relationship Id="rId149" Type="http://schemas.openxmlformats.org/officeDocument/2006/relationships/slide" Target="slides/slide145.xml"/><Relationship Id="rId148" Type="http://schemas.openxmlformats.org/officeDocument/2006/relationships/slide" Target="slides/slide144.xml"/><Relationship Id="rId147" Type="http://schemas.openxmlformats.org/officeDocument/2006/relationships/slide" Target="slides/slide143.xml"/><Relationship Id="rId146" Type="http://schemas.openxmlformats.org/officeDocument/2006/relationships/slide" Target="slides/slide142.xml"/><Relationship Id="rId145" Type="http://schemas.openxmlformats.org/officeDocument/2006/relationships/slide" Target="slides/slide141.xml"/><Relationship Id="rId144" Type="http://schemas.openxmlformats.org/officeDocument/2006/relationships/slide" Target="slides/slide140.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14" Type="http://schemas.openxmlformats.org/officeDocument/2006/relationships/slide" Target="slides/slide11.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10.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9.xml"/><Relationship Id="rId119" Type="http://schemas.openxmlformats.org/officeDocument/2006/relationships/notesMaster" Target="notesMasters/notesMaster1.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0A501AA5-6496-4053-974B-A9A6ED4F2ED1}" type="datetimeFigureOut">
              <a:rPr kumimoji="0" lang="zh-CN" altLang="en-US" sz="1200" b="0" i="0" u="none" strike="noStrike" kern="1200" cap="none" spc="0" normalizeH="0" baseline="0" noProof="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9756EBF4-42DC-4DFB-B0DE-4FFC993208F4}" type="slidenum">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3058" name="幻灯片图像占位符 1"/>
          <p:cNvSpPr>
            <a:spLocks noGrp="1" noRot="1" noChangeAspect="1" noTextEdit="1"/>
          </p:cNvSpPr>
          <p:nvPr>
            <p:ph type="sldImg"/>
          </p:nvPr>
        </p:nvSpPr>
        <p:spPr>
          <a:ln>
            <a:solidFill>
              <a:srgbClr val="000000">
                <a:alpha val="100000"/>
              </a:srgbClr>
            </a:solidFill>
            <a:miter lim="800000"/>
          </a:ln>
        </p:spPr>
      </p:sp>
      <p:sp>
        <p:nvSpPr>
          <p:cNvPr id="173059" name="备注占位符 2"/>
          <p:cNvSpPr>
            <a:spLocks noGrp="1"/>
          </p:cNvSpPr>
          <p:nvPr>
            <p:ph type="body" idx="1"/>
          </p:nvPr>
        </p:nvSpPr>
        <p:spPr>
          <a:noFill/>
          <a:ln>
            <a:noFill/>
          </a:ln>
        </p:spPr>
        <p:txBody>
          <a:bodyPr wrap="square" lIns="91440" tIns="45720" rIns="91440" bIns="45720" anchor="t" anchorCtr="0"/>
          <a:p>
            <a:pPr lvl="0" eaLnBrk="1" hangingPunct="1">
              <a:spcBef>
                <a:spcPct val="0"/>
              </a:spcBef>
            </a:pPr>
            <a:endParaRPr lang="zh-CN" altLang="en-US" dirty="0"/>
          </a:p>
        </p:txBody>
      </p:sp>
      <p:sp>
        <p:nvSpPr>
          <p:cNvPr id="1730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zh-CN" altLang="en-US" dirty="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3.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9.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4.png"/><Relationship Id="rId3" Type="http://schemas.openxmlformats.org/officeDocument/2006/relationships/tags" Target="../tags/tag8.xml"/><Relationship Id="rId2" Type="http://schemas.openxmlformats.org/officeDocument/2006/relationships/tags" Target="../tags/tag7.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image" Target="file:///C:\Users\1V994W2\PycharmProjects\PPT_Background_Generation/pic_temp/pic_half_right.png" TargetMode="External"/><Relationship Id="rId6" Type="http://schemas.openxmlformats.org/officeDocument/2006/relationships/image" Target="../media/image7.png"/><Relationship Id="rId5" Type="http://schemas.openxmlformats.org/officeDocument/2006/relationships/tags" Target="../tags/tag16.xml"/><Relationship Id="rId4" Type="http://schemas.openxmlformats.org/officeDocument/2006/relationships/image" Target="file:///C:\Users\1V994W2\PycharmProjects\PPT_Background_Generation/pic_temp/pic_half_left.png" TargetMode="External"/><Relationship Id="rId3" Type="http://schemas.openxmlformats.org/officeDocument/2006/relationships/image" Target="../media/image6.png"/><Relationship Id="rId2" Type="http://schemas.openxmlformats.org/officeDocument/2006/relationships/tags" Target="../tags/tag15.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25.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4.png"/><Relationship Id="rId3" Type="http://schemas.openxmlformats.org/officeDocument/2006/relationships/tags" Target="../tags/tag24.xml"/><Relationship Id="rId2" Type="http://schemas.openxmlformats.org/officeDocument/2006/relationships/tags" Target="../tags/tag23.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34.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4.png"/><Relationship Id="rId3" Type="http://schemas.openxmlformats.org/officeDocument/2006/relationships/tags" Target="../tags/tag33.xml"/><Relationship Id="rId2" Type="http://schemas.openxmlformats.org/officeDocument/2006/relationships/tags" Target="../tags/tag32.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image" Target="file:///C:\Users\1V994W2\Documents\Tencent%20Files\574576071\FileRecv\&#25340;&#35013;&#32032;&#26448;\&#20845;&#21313;\\10\subject_holdleft_166,111,80_0_staid_full_0.png" TargetMode="External"/><Relationship Id="rId3" Type="http://schemas.openxmlformats.org/officeDocument/2006/relationships/image" Target="../media/image8.png"/><Relationship Id="rId2" Type="http://schemas.openxmlformats.org/officeDocument/2006/relationships/tags" Target="../tags/tag43.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55.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4.png"/><Relationship Id="rId3" Type="http://schemas.openxmlformats.org/officeDocument/2006/relationships/tags" Target="../tags/tag54.xml"/><Relationship Id="rId2" Type="http://schemas.openxmlformats.org/officeDocument/2006/relationships/tags" Target="../tags/tag53.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64.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4.png"/><Relationship Id="rId3" Type="http://schemas.openxmlformats.org/officeDocument/2006/relationships/tags" Target="../tags/tag63.xml"/><Relationship Id="rId2" Type="http://schemas.openxmlformats.org/officeDocument/2006/relationships/tags" Target="../tags/tag62.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72.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4.png"/><Relationship Id="rId3" Type="http://schemas.openxmlformats.org/officeDocument/2006/relationships/tags" Target="../tags/tag71.xml"/><Relationship Id="rId2" Type="http://schemas.openxmlformats.org/officeDocument/2006/relationships/tags" Target="../tags/tag70.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3.png"/><Relationship Id="rId2" Type="http://schemas.openxmlformats.org/officeDocument/2006/relationships/tags" Target="../tags/tag77.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5.png"/><Relationship Id="rId5" Type="http://schemas.openxmlformats.org/officeDocument/2006/relationships/tags" Target="../tags/tag87.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4.png"/><Relationship Id="rId2" Type="http://schemas.openxmlformats.org/officeDocument/2006/relationships/tags" Target="../tags/tag86.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94.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4.png"/><Relationship Id="rId3" Type="http://schemas.openxmlformats.org/officeDocument/2006/relationships/tags" Target="../tags/tag93.xml"/><Relationship Id="rId2" Type="http://schemas.openxmlformats.org/officeDocument/2006/relationships/tags" Target="../tags/tag92.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4.png"/><Relationship Id="rId3" Type="http://schemas.openxmlformats.org/officeDocument/2006/relationships/tags" Target="../tags/tag101.xml"/><Relationship Id="rId2" Type="http://schemas.openxmlformats.org/officeDocument/2006/relationships/tags" Target="../tags/tag100.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110.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4.png"/><Relationship Id="rId3" Type="http://schemas.openxmlformats.org/officeDocument/2006/relationships/tags" Target="../tags/tag109.xml"/><Relationship Id="rId2" Type="http://schemas.openxmlformats.org/officeDocument/2006/relationships/tags" Target="../tags/tag108.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119.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4.png"/><Relationship Id="rId3" Type="http://schemas.openxmlformats.org/officeDocument/2006/relationships/tags" Target="../tags/tag118.xml"/><Relationship Id="rId2" Type="http://schemas.openxmlformats.org/officeDocument/2006/relationships/tags" Target="../tags/tag117.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5.png"/><Relationship Id="rId6" Type="http://schemas.openxmlformats.org/officeDocument/2006/relationships/tags" Target="../tags/tag128.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4.png"/><Relationship Id="rId3" Type="http://schemas.openxmlformats.org/officeDocument/2006/relationships/tags" Target="../tags/tag127.xml"/><Relationship Id="rId2" Type="http://schemas.openxmlformats.org/officeDocument/2006/relationships/tags" Target="../tags/tag126.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10.png"/><Relationship Id="rId6" Type="http://schemas.openxmlformats.org/officeDocument/2006/relationships/tags" Target="../tags/tag139.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9.png"/><Relationship Id="rId3" Type="http://schemas.openxmlformats.org/officeDocument/2006/relationships/tags" Target="../tags/tag138.xml"/><Relationship Id="rId2" Type="http://schemas.openxmlformats.org/officeDocument/2006/relationships/tags" Target="../tags/tag137.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3" name="直接连接符 12"/>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9" name="标题 28"/>
          <p:cNvSpPr>
            <a:spLocks noGrp="1"/>
          </p:cNvSpPr>
          <p:nvPr>
            <p:ph type="ctrTitle"/>
          </p:nvPr>
        </p:nvSpPr>
        <p:spPr>
          <a:xfrm>
            <a:off x="381000" y="4853411"/>
            <a:ext cx="8458200" cy="1222375"/>
          </a:xfrm>
        </p:spPr>
        <p:txBody>
          <a:bodyPr anchor="t"/>
          <a:lstStyle/>
          <a:p>
            <a:r>
              <a:rPr lang="zh-CN" altLang="en-US" smtClean="0"/>
              <a:t>单击此处编辑母版标题样式</a:t>
            </a:r>
            <a:endParaRPr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14" name="日期占位符 15"/>
          <p:cNvSpPr>
            <a:spLocks noGrp="1"/>
          </p:cNvSpPr>
          <p:nvPr>
            <p:ph type="dt" sz="half" idx="2"/>
          </p:nvPr>
        </p:nvSpPr>
        <p:spPr>
          <a:xfrm>
            <a:off x="6477000" y="76200"/>
            <a:ext cx="2514600" cy="288925"/>
          </a:xfrm>
          <a:prstGeom prst="rect">
            <a:avLst/>
          </a:prstGeom>
        </p:spPr>
        <p:txBody>
          <a:bodyPr vert="horz"/>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EA4A311F-00C7-4FCD-ADFC-0B6A95C15CB7}" type="datetimeFigureOut">
              <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15" name="页脚占位符 1"/>
          <p:cNvSpPr>
            <a:spLocks noGrp="1"/>
          </p:cNvSpPr>
          <p:nvPr>
            <p:ph type="ftr" sz="quarter" idx="3"/>
          </p:nvPr>
        </p:nvSpPr>
        <p:spPr>
          <a:xfrm>
            <a:off x="3124200" y="76200"/>
            <a:ext cx="3352800" cy="288925"/>
          </a:xfrm>
          <a:prstGeom prst="rect">
            <a:avLst/>
          </a:prstGeom>
        </p:spPr>
        <p:txBody>
          <a:bodyPr vert="horz"/>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16" name="灯片编号占位符 14"/>
          <p:cNvSpPr>
            <a:spLocks noGrp="1"/>
          </p:cNvSpPr>
          <p:nvPr>
            <p:ph type="sldNum" sz="quarter" idx="4"/>
          </p:nvPr>
        </p:nvSpPr>
        <p:spPr>
          <a:xfrm>
            <a:off x="8229600" y="6473825"/>
            <a:ext cx="758825" cy="247650"/>
          </a:xfrm>
          <a:prstGeom prst="rect">
            <a:avLst/>
          </a:prstGeom>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816EA9F4-52D0-41E7-8C71-7A745F659A52}" type="slidenum">
              <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rPr>
            </a:fld>
            <a:endPar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3975C62-5FC8-47A5-A415-B4A8C56E575C}" type="datetimeFigureOut">
              <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A36509C-A19A-4391-8656-E409246D0913}" type="slidenum">
              <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rPr>
            </a:fld>
            <a:endPar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549276"/>
            <a:ext cx="6248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3" name="日期占位符 3"/>
          <p:cNvSpPr>
            <a:spLocks noGrp="1"/>
          </p:cNvSpPr>
          <p:nvPr>
            <p:ph type="dt" sz="half" idx="2"/>
          </p:nvPr>
        </p:nvSpPr>
        <p:spPr>
          <a:xfrm>
            <a:off x="6477000" y="76200"/>
            <a:ext cx="2514600" cy="288925"/>
          </a:xfrm>
          <a:prstGeom prst="rect">
            <a:avLst/>
          </a:prstGeom>
        </p:spPr>
        <p:txBody>
          <a:bodyPr vert="horz"/>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B9459E4-75E0-4518-8A58-21F82A605A0F}" type="datetimeFigureOut">
              <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14" name="页脚占位符 4"/>
          <p:cNvSpPr>
            <a:spLocks noGrp="1"/>
          </p:cNvSpPr>
          <p:nvPr>
            <p:ph type="ftr" sz="quarter" idx="3"/>
          </p:nvPr>
        </p:nvSpPr>
        <p:spPr>
          <a:xfrm>
            <a:off x="3124200" y="76200"/>
            <a:ext cx="3352800" cy="288925"/>
          </a:xfrm>
          <a:prstGeom prst="rect">
            <a:avLst/>
          </a:prstGeom>
        </p:spPr>
        <p:txBody>
          <a:bodyPr vert="horz"/>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15" name="灯片编号占位符 5"/>
          <p:cNvSpPr>
            <a:spLocks noGrp="1"/>
          </p:cNvSpPr>
          <p:nvPr>
            <p:ph type="sldNum" sz="quarter" idx="4"/>
          </p:nvPr>
        </p:nvSpPr>
        <p:spPr>
          <a:xfrm>
            <a:off x="8229600" y="6477000"/>
            <a:ext cx="762000" cy="244475"/>
          </a:xfrm>
          <a:prstGeom prst="rect">
            <a:avLst/>
          </a:prstGeom>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8C59680-88CA-4CB0-BE63-CD6FFDDB591E}" type="slidenum">
              <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rPr>
            </a:fld>
            <a:endPar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stretch>
            <a:fillRect/>
          </a:stretch>
        </p:blipFill>
        <p:spPr>
          <a:xfrm>
            <a:off x="0" y="0"/>
            <a:ext cx="9144000" cy="6858000"/>
          </a:xfrm>
          <a:prstGeom prst="rect">
            <a:avLst/>
          </a:prstGeom>
        </p:spPr>
      </p:pic>
      <p:sp>
        <p:nvSpPr>
          <p:cNvPr id="16" name="日期占位符 15"/>
          <p:cNvSpPr>
            <a:spLocks noGrp="1"/>
          </p:cNvSpPr>
          <p:nvPr>
            <p:ph type="dt" sz="half" idx="10"/>
            <p:custDataLst>
              <p:tags r:id="rId5"/>
            </p:custDataLst>
          </p:nvPr>
        </p:nvSpPr>
        <p:spPr>
          <a:xfrm>
            <a:off x="322307"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a:xfrm>
            <a:off x="2592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a:xfrm>
            <a:off x="612045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标题 1"/>
          <p:cNvSpPr>
            <a:spLocks noGrp="1"/>
          </p:cNvSpPr>
          <p:nvPr>
            <p:ph type="ctrTitle" idx="13" hasCustomPrompt="1"/>
            <p:custDataLst>
              <p:tags r:id="rId8"/>
            </p:custDataLst>
          </p:nvPr>
        </p:nvSpPr>
        <p:spPr>
          <a:xfrm>
            <a:off x="2190750" y="2758679"/>
            <a:ext cx="4762500" cy="1049179"/>
          </a:xfrm>
        </p:spPr>
        <p:txBody>
          <a:bodyPr vert="horz" wrap="square" lIns="0" tIns="0" rIns="0" bIns="0" rtlCol="0" anchor="b" anchorCtr="0">
            <a:normAutofit/>
          </a:bodyPr>
          <a:lstStyle>
            <a:lvl1pPr algn="ctr">
              <a:defRPr lang="zh-CN" altLang="en-US" sz="5400" b="0" spc="7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endParaRPr lang="zh-CN" altLang="en-US" dirty="0"/>
          </a:p>
        </p:txBody>
      </p:sp>
      <p:sp>
        <p:nvSpPr>
          <p:cNvPr id="3" name="副标题 2"/>
          <p:cNvSpPr>
            <a:spLocks noGrp="1"/>
          </p:cNvSpPr>
          <p:nvPr>
            <p:ph type="subTitle" idx="14" hasCustomPrompt="1"/>
            <p:custDataLst>
              <p:tags r:id="rId9"/>
            </p:custDataLst>
          </p:nvPr>
        </p:nvSpPr>
        <p:spPr>
          <a:xfrm>
            <a:off x="2190750" y="4231085"/>
            <a:ext cx="4762500" cy="270986"/>
          </a:xfrm>
        </p:spPr>
        <p:txBody>
          <a:bodyPr vert="horz" wrap="square" lIns="0" tIns="0" rIns="0" bIns="0" rtlCol="0" anchor="t" anchorCtr="0">
            <a:normAutofit/>
          </a:bodyPr>
          <a:lstStyle>
            <a:lvl1pPr algn="ctr">
              <a:defRPr lang="zh-CN" altLang="en-US" sz="150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ctr">
              <a:lnSpc>
                <a:spcPct val="100000"/>
              </a:lnSpc>
              <a:spcAft>
                <a:spcPts val="0"/>
              </a:spcAft>
              <a:buClrTx/>
              <a:buSzTx/>
              <a:buNone/>
            </a:pPr>
            <a:r>
              <a:rPr lang="zh-CN" altLang="en-US"/>
              <a:t>单击此处编辑副标题</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0" y="0"/>
            <a:ext cx="9144000" cy="777851"/>
            <a:chOff x="0" y="0"/>
            <a:chExt cx="12192000" cy="777851"/>
          </a:xfrm>
        </p:grpSpPr>
        <p:pic>
          <p:nvPicPr>
            <p:cNvPr id="8" name="图片 7"/>
            <p:cNvPicPr/>
            <p:nvPr userDrawn="1">
              <p:custDataLst>
                <p:tags r:id="rId3"/>
              </p:custDataLst>
            </p:nvPr>
          </p:nvPicPr>
          <p:blipFill>
            <a:blip r:embed="rId4" r:link="rId5" cstate="screen"/>
            <a:stretch>
              <a:fillRect/>
            </a:stretch>
          </p:blipFill>
          <p:spPr>
            <a:xfrm>
              <a:off x="0" y="0"/>
              <a:ext cx="720090" cy="525338"/>
            </a:xfrm>
            <a:prstGeom prst="rect">
              <a:avLst/>
            </a:prstGeom>
          </p:spPr>
        </p:pic>
        <p:pic>
          <p:nvPicPr>
            <p:cNvPr id="7" name="图片 6"/>
            <p:cNvPicPr/>
            <p:nvPr userDrawn="1">
              <p:custDataLst>
                <p:tags r:id="rId6"/>
              </p:custDataLst>
            </p:nvPr>
          </p:nvPicPr>
          <p:blipFill>
            <a:blip r:embed="rId7" r:link="rId8" cstate="screen"/>
            <a:stretch>
              <a:fillRect/>
            </a:stretch>
          </p:blipFill>
          <p:spPr>
            <a:xfrm>
              <a:off x="11471910" y="0"/>
              <a:ext cx="720090" cy="777851"/>
            </a:xfrm>
            <a:prstGeom prst="rect">
              <a:avLst/>
            </a:prstGeom>
          </p:spPr>
        </p:pic>
      </p:grpSp>
      <p:sp>
        <p:nvSpPr>
          <p:cNvPr id="2" name="标题 1"/>
          <p:cNvSpPr>
            <a:spLocks noGrp="1"/>
          </p:cNvSpPr>
          <p:nvPr>
            <p:ph type="title"/>
            <p:custDataLst>
              <p:tags r:id="rId9"/>
            </p:custDataLst>
          </p:nvPr>
        </p:nvSpPr>
        <p:spPr>
          <a:xfrm>
            <a:off x="502411" y="498479"/>
            <a:ext cx="8139178" cy="331473"/>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0"/>
            </p:custDataLst>
          </p:nvPr>
        </p:nvSpPr>
        <p:spPr>
          <a:xfrm>
            <a:off x="502411" y="1626121"/>
            <a:ext cx="8139178" cy="4041680"/>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1"/>
            </p:custDataLst>
          </p:nvPr>
        </p:nvSpPr>
        <p:spPr>
          <a:xfrm>
            <a:off x="322307"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a:xfrm>
            <a:off x="2592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3"/>
            </p:custDataLst>
          </p:nvPr>
        </p:nvSpPr>
        <p:spPr>
          <a:xfrm>
            <a:off x="612045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screen"/>
          <a:stretch>
            <a:fillRect/>
          </a:stretch>
        </p:blipFill>
        <p:spPr>
          <a:xfrm>
            <a:off x="0" y="1905000"/>
            <a:ext cx="2434505" cy="3048000"/>
          </a:xfrm>
          <a:prstGeom prst="rect">
            <a:avLst/>
          </a:prstGeom>
        </p:spPr>
      </p:pic>
      <p:pic>
        <p:nvPicPr>
          <p:cNvPr id="8" name="图片 7"/>
          <p:cNvPicPr/>
          <p:nvPr userDrawn="1">
            <p:custDataLst>
              <p:tags r:id="rId5"/>
            </p:custDataLst>
          </p:nvPr>
        </p:nvPicPr>
        <p:blipFill>
          <a:blip r:embed="rId6" r:link="rId7" cstate="screen"/>
          <a:stretch>
            <a:fillRect/>
          </a:stretch>
        </p:blipFill>
        <p:spPr>
          <a:xfrm>
            <a:off x="6709495" y="1905000"/>
            <a:ext cx="2434505" cy="3048000"/>
          </a:xfrm>
          <a:prstGeom prst="rect">
            <a:avLst/>
          </a:prstGeom>
        </p:spPr>
      </p:pic>
      <p:sp>
        <p:nvSpPr>
          <p:cNvPr id="7" name="矩形 6"/>
          <p:cNvSpPr/>
          <p:nvPr userDrawn="1">
            <p:custDataLst>
              <p:tags r:id="rId8"/>
            </p:custDataLst>
          </p:nvPr>
        </p:nvSpPr>
        <p:spPr>
          <a:xfrm>
            <a:off x="219056" y="303809"/>
            <a:ext cx="8705888" cy="6250382"/>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sp>
        <p:nvSpPr>
          <p:cNvPr id="4" name="日期占位符 3"/>
          <p:cNvSpPr>
            <a:spLocks noGrp="1"/>
          </p:cNvSpPr>
          <p:nvPr>
            <p:ph type="dt" sz="half" idx="10"/>
            <p:custDataLst>
              <p:tags r:id="rId9"/>
            </p:custDataLst>
          </p:nvPr>
        </p:nvSpPr>
        <p:spPr>
          <a:xfrm>
            <a:off x="322307"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a:xfrm>
            <a:off x="2592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a:xfrm>
            <a:off x="612045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副标题 1"/>
          <p:cNvSpPr>
            <a:spLocks noGrp="1"/>
          </p:cNvSpPr>
          <p:nvPr>
            <p:ph type="subTitle" idx="13" hasCustomPrompt="1"/>
            <p:custDataLst>
              <p:tags r:id="rId12"/>
            </p:custDataLst>
          </p:nvPr>
        </p:nvSpPr>
        <p:spPr>
          <a:xfrm>
            <a:off x="2484120" y="4343798"/>
            <a:ext cx="4175760" cy="551021"/>
          </a:xfrm>
        </p:spPr>
        <p:txBody>
          <a:bodyPr vert="horz" wrap="square" lIns="0" tIns="0" rIns="0" bIns="0" rtlCol="0" anchor="t" anchorCtr="0">
            <a:normAutofit/>
          </a:bodyPr>
          <a:lstStyle>
            <a:lvl1pPr algn="ctr">
              <a:defRPr kumimoji="0" lang="zh-CN" altLang="en-US"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gn="ctr">
              <a:spcAft>
                <a:spcPts val="0"/>
              </a:spcAft>
              <a:buClrTx/>
              <a:buSzTx/>
              <a:buNone/>
            </a:pPr>
            <a:r>
              <a:rPr lang="zh-CN" altLang="en-US"/>
              <a:t>单击此处编辑副标题</a:t>
            </a:r>
            <a:endParaRPr lang="zh-CN" altLang="en-US"/>
          </a:p>
        </p:txBody>
      </p:sp>
      <p:sp>
        <p:nvSpPr>
          <p:cNvPr id="3" name="标题 2"/>
          <p:cNvSpPr>
            <a:spLocks noGrp="1"/>
          </p:cNvSpPr>
          <p:nvPr>
            <p:ph type="ctrTitle" idx="14" hasCustomPrompt="1"/>
            <p:custDataLst>
              <p:tags r:id="rId13"/>
            </p:custDataLst>
          </p:nvPr>
        </p:nvSpPr>
        <p:spPr>
          <a:xfrm>
            <a:off x="2484120" y="3317557"/>
            <a:ext cx="4175760" cy="626745"/>
          </a:xfrm>
        </p:spPr>
        <p:txBody>
          <a:bodyPr vert="horz" wrap="square" lIns="0" tIns="0" rIns="0" bIns="0" rtlCol="0" anchor="b" anchorCtr="0">
            <a:normAutofit/>
          </a:bodyPr>
          <a:lstStyle>
            <a:lvl1pPr algn="dist">
              <a:defRPr kumimoji="0" lang="zh-CN" altLang="en-US" sz="3000" b="0" i="0" spc="4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marR="0" lvl="0" indent="0" algn="dist">
              <a:spcAft>
                <a:spcPts val="0"/>
              </a:spcAft>
              <a:buClrTx/>
              <a:buSzTx/>
              <a:buFontTx/>
            </a:pPr>
            <a:r>
              <a:rPr lang="zh-CN" altLang="en-US"/>
              <a:t>编辑标题</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0" y="0"/>
            <a:ext cx="9144000" cy="777851"/>
            <a:chOff x="0" y="0"/>
            <a:chExt cx="12192000" cy="777851"/>
          </a:xfrm>
        </p:grpSpPr>
        <p:pic>
          <p:nvPicPr>
            <p:cNvPr id="9" name="图片 8"/>
            <p:cNvPicPr/>
            <p:nvPr userDrawn="1">
              <p:custDataLst>
                <p:tags r:id="rId3"/>
              </p:custDataLst>
            </p:nvPr>
          </p:nvPicPr>
          <p:blipFill>
            <a:blip r:embed="rId4" r:link="rId5" cstate="screen"/>
            <a:stretch>
              <a:fillRect/>
            </a:stretch>
          </p:blipFill>
          <p:spPr>
            <a:xfrm>
              <a:off x="0" y="0"/>
              <a:ext cx="720090" cy="525338"/>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777851"/>
            </a:xfrm>
            <a:prstGeom prst="rect">
              <a:avLst/>
            </a:prstGeom>
          </p:spPr>
        </p:pic>
      </p:grpSp>
      <p:sp>
        <p:nvSpPr>
          <p:cNvPr id="2" name="标题 1"/>
          <p:cNvSpPr>
            <a:spLocks noGrp="1"/>
          </p:cNvSpPr>
          <p:nvPr>
            <p:ph type="title"/>
            <p:custDataLst>
              <p:tags r:id="rId9"/>
            </p:custDataLst>
          </p:nvPr>
        </p:nvSpPr>
        <p:spPr>
          <a:xfrm>
            <a:off x="502411" y="498479"/>
            <a:ext cx="8139178" cy="331473"/>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0"/>
            </p:custDataLst>
          </p:nvPr>
        </p:nvSpPr>
        <p:spPr>
          <a:xfrm>
            <a:off x="502447" y="1626121"/>
            <a:ext cx="3962432" cy="4041680"/>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1"/>
            </p:custDataLst>
          </p:nvPr>
        </p:nvSpPr>
        <p:spPr>
          <a:xfrm>
            <a:off x="4679158" y="1626121"/>
            <a:ext cx="3962432" cy="4041680"/>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charset="-122"/>
              </a:defRPr>
            </a:lvl1pPr>
            <a:lvl2pPr eaLnBrk="1" fontAlgn="auto" latinLnBrk="0" hangingPunct="1">
              <a:defRPr sz="1200">
                <a:solidFill>
                  <a:schemeClr val="tx1"/>
                </a:solidFill>
                <a:latin typeface="Arial" panose="020B0604020202020204" pitchFamily="34" charset="0"/>
                <a:ea typeface="微软雅黑" panose="020B0503020204020204" charset="-122"/>
              </a:defRPr>
            </a:lvl2pPr>
            <a:lvl3pPr eaLnBrk="1" fontAlgn="auto" latinLnBrk="0" hangingPunct="1">
              <a:defRPr sz="1200">
                <a:solidFill>
                  <a:schemeClr val="tx1"/>
                </a:solidFill>
                <a:latin typeface="Arial" panose="020B0604020202020204" pitchFamily="34" charset="0"/>
                <a:ea typeface="微软雅黑" panose="020B0503020204020204" charset="-122"/>
              </a:defRPr>
            </a:lvl3pPr>
            <a:lvl4pPr eaLnBrk="1" fontAlgn="auto" latinLnBrk="0" hangingPunct="1">
              <a:defRPr sz="1200">
                <a:solidFill>
                  <a:schemeClr val="tx1"/>
                </a:solidFill>
                <a:latin typeface="Arial" panose="020B0604020202020204" pitchFamily="34" charset="0"/>
                <a:ea typeface="微软雅黑" panose="020B0503020204020204" charset="-122"/>
              </a:defRPr>
            </a:lvl4pPr>
            <a:lvl5pPr eaLnBrk="1" fontAlgn="auto" latinLnBrk="0" hangingPunct="1">
              <a:defRPr sz="12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2"/>
            </p:custDataLst>
          </p:nvPr>
        </p:nvSpPr>
        <p:spPr>
          <a:xfrm>
            <a:off x="322307"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3"/>
            </p:custDataLst>
          </p:nvPr>
        </p:nvSpPr>
        <p:spPr>
          <a:xfrm>
            <a:off x="2592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4"/>
            </p:custDataLst>
          </p:nvPr>
        </p:nvSpPr>
        <p:spPr>
          <a:xfrm>
            <a:off x="612045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a:off x="0" y="0"/>
            <a:ext cx="9144000" cy="777851"/>
            <a:chOff x="0" y="0"/>
            <a:chExt cx="12192000" cy="777851"/>
          </a:xfrm>
        </p:grpSpPr>
        <p:pic>
          <p:nvPicPr>
            <p:cNvPr id="11" name="图片 10"/>
            <p:cNvPicPr/>
            <p:nvPr userDrawn="1">
              <p:custDataLst>
                <p:tags r:id="rId3"/>
              </p:custDataLst>
            </p:nvPr>
          </p:nvPicPr>
          <p:blipFill>
            <a:blip r:embed="rId4" r:link="rId5" cstate="screen"/>
            <a:stretch>
              <a:fillRect/>
            </a:stretch>
          </p:blipFill>
          <p:spPr>
            <a:xfrm>
              <a:off x="0" y="0"/>
              <a:ext cx="720090" cy="525338"/>
            </a:xfrm>
            <a:prstGeom prst="rect">
              <a:avLst/>
            </a:prstGeom>
          </p:spPr>
        </p:pic>
        <p:pic>
          <p:nvPicPr>
            <p:cNvPr id="10" name="图片 9"/>
            <p:cNvPicPr/>
            <p:nvPr userDrawn="1">
              <p:custDataLst>
                <p:tags r:id="rId6"/>
              </p:custDataLst>
            </p:nvPr>
          </p:nvPicPr>
          <p:blipFill>
            <a:blip r:embed="rId7" r:link="rId8" cstate="screen"/>
            <a:stretch>
              <a:fillRect/>
            </a:stretch>
          </p:blipFill>
          <p:spPr>
            <a:xfrm>
              <a:off x="11471910" y="0"/>
              <a:ext cx="720090" cy="777851"/>
            </a:xfrm>
            <a:prstGeom prst="rect">
              <a:avLst/>
            </a:prstGeom>
          </p:spPr>
        </p:pic>
      </p:grpSp>
      <p:sp>
        <p:nvSpPr>
          <p:cNvPr id="2" name="标题 1"/>
          <p:cNvSpPr>
            <a:spLocks noGrp="1"/>
          </p:cNvSpPr>
          <p:nvPr>
            <p:ph type="title"/>
            <p:custDataLst>
              <p:tags r:id="rId9"/>
            </p:custDataLst>
          </p:nvPr>
        </p:nvSpPr>
        <p:spPr>
          <a:xfrm>
            <a:off x="502411" y="498479"/>
            <a:ext cx="8139178" cy="331473"/>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502447" y="1000133"/>
            <a:ext cx="3962432" cy="285752"/>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502444" y="2023369"/>
            <a:ext cx="3962400" cy="3701064"/>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4676812" y="1000133"/>
            <a:ext cx="3962432" cy="285752"/>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4676812" y="2023369"/>
            <a:ext cx="3962432" cy="3701064"/>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a:xfrm>
            <a:off x="322307"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a:xfrm>
            <a:off x="2592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6"/>
            </p:custDataLst>
          </p:nvPr>
        </p:nvSpPr>
        <p:spPr>
          <a:xfrm>
            <a:off x="612045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screen"/>
          <a:stretch>
            <a:fillRect/>
          </a:stretch>
        </p:blipFill>
        <p:spPr>
          <a:xfrm>
            <a:off x="5623560" y="2398654"/>
            <a:ext cx="3291840" cy="2060692"/>
          </a:xfrm>
          <a:prstGeom prst="rect">
            <a:avLst/>
          </a:prstGeom>
        </p:spPr>
      </p:pic>
      <p:sp>
        <p:nvSpPr>
          <p:cNvPr id="7" name="任意多边形 6"/>
          <p:cNvSpPr/>
          <p:nvPr userDrawn="1">
            <p:custDataLst>
              <p:tags r:id="rId5"/>
            </p:custDataLst>
          </p:nvPr>
        </p:nvSpPr>
        <p:spPr>
          <a:xfrm flipH="1">
            <a:off x="0" y="0"/>
            <a:ext cx="5484971" cy="6858000"/>
          </a:xfrm>
          <a:custGeom>
            <a:avLst/>
            <a:gdLst>
              <a:gd name="connsiteX0" fmla="*/ 1714500 w 7314000"/>
              <a:gd name="connsiteY0" fmla="*/ 0 h 6858000"/>
              <a:gd name="connsiteX1" fmla="*/ 7314000 w 7314000"/>
              <a:gd name="connsiteY1" fmla="*/ 0 h 6858000"/>
              <a:gd name="connsiteX2" fmla="*/ 7314000 w 7314000"/>
              <a:gd name="connsiteY2" fmla="*/ 6858000 h 6858000"/>
              <a:gd name="connsiteX3" fmla="*/ 0 w 7314000"/>
              <a:gd name="connsiteY3" fmla="*/ 6858000 h 6858000"/>
              <a:gd name="connsiteX4" fmla="*/ 1714500 w 731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4000" h="6858000">
                <a:moveTo>
                  <a:pt x="1714500" y="0"/>
                </a:moveTo>
                <a:lnTo>
                  <a:pt x="7314000" y="0"/>
                </a:lnTo>
                <a:lnTo>
                  <a:pt x="7314000" y="6858000"/>
                </a:lnTo>
                <a:lnTo>
                  <a:pt x="0" y="6858000"/>
                </a:lnTo>
                <a:lnTo>
                  <a:pt x="1714500" y="0"/>
                </a:lnTo>
                <a:close/>
              </a:path>
            </a:pathLst>
          </a:cu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pic>
        <p:nvPicPr>
          <p:cNvPr id="6" name="图片 5"/>
          <p:cNvPicPr/>
          <p:nvPr userDrawn="1">
            <p:custDataLst>
              <p:tags r:id="rId6"/>
            </p:custDataLst>
          </p:nvPr>
        </p:nvPicPr>
        <p:blipFill>
          <a:blip r:embed="rId7" r:link="rId8" cstate="screen"/>
          <a:stretch>
            <a:fillRect/>
          </a:stretch>
        </p:blipFill>
        <p:spPr>
          <a:xfrm>
            <a:off x="0" y="6080149"/>
            <a:ext cx="540068" cy="777851"/>
          </a:xfrm>
          <a:prstGeom prst="rect">
            <a:avLst/>
          </a:prstGeom>
        </p:spPr>
      </p:pic>
      <p:sp>
        <p:nvSpPr>
          <p:cNvPr id="2" name="标题 1"/>
          <p:cNvSpPr>
            <a:spLocks noGrp="1"/>
          </p:cNvSpPr>
          <p:nvPr>
            <p:ph type="title"/>
            <p:custDataLst>
              <p:tags r:id="rId9"/>
            </p:custDataLst>
          </p:nvPr>
        </p:nvSpPr>
        <p:spPr>
          <a:xfrm>
            <a:off x="502411" y="498476"/>
            <a:ext cx="8139178" cy="331473"/>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a:xfrm>
            <a:off x="322307"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2592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2"/>
            </p:custDataLst>
          </p:nvPr>
        </p:nvSpPr>
        <p:spPr>
          <a:xfrm>
            <a:off x="612045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322307"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2592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612045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0" y="0"/>
            <a:ext cx="9144000" cy="777851"/>
            <a:chOff x="0" y="0"/>
            <a:chExt cx="12192000" cy="777851"/>
          </a:xfrm>
        </p:grpSpPr>
        <p:pic>
          <p:nvPicPr>
            <p:cNvPr id="9" name="图片 8"/>
            <p:cNvPicPr/>
            <p:nvPr userDrawn="1">
              <p:custDataLst>
                <p:tags r:id="rId3"/>
              </p:custDataLst>
            </p:nvPr>
          </p:nvPicPr>
          <p:blipFill>
            <a:blip r:embed="rId4" r:link="rId5" cstate="screen"/>
            <a:stretch>
              <a:fillRect/>
            </a:stretch>
          </p:blipFill>
          <p:spPr>
            <a:xfrm>
              <a:off x="0" y="0"/>
              <a:ext cx="720090" cy="525338"/>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11471910" y="0"/>
              <a:ext cx="720090" cy="777851"/>
            </a:xfrm>
            <a:prstGeom prst="rect">
              <a:avLst/>
            </a:prstGeom>
          </p:spPr>
        </p:pic>
      </p:grpSp>
      <p:sp>
        <p:nvSpPr>
          <p:cNvPr id="2" name="标题 1"/>
          <p:cNvSpPr>
            <a:spLocks noGrp="1"/>
          </p:cNvSpPr>
          <p:nvPr>
            <p:ph type="title"/>
            <p:custDataLst>
              <p:tags r:id="rId9"/>
            </p:custDataLst>
          </p:nvPr>
        </p:nvSpPr>
        <p:spPr>
          <a:xfrm>
            <a:off x="502447" y="498479"/>
            <a:ext cx="8139178" cy="331473"/>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502447" y="162612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all"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4679194" y="1626121"/>
            <a:ext cx="3962432" cy="4041680"/>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a:xfrm>
            <a:off x="322307"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a:xfrm>
            <a:off x="2592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4"/>
            </p:custDataLst>
          </p:nvPr>
        </p:nvSpPr>
        <p:spPr>
          <a:xfrm>
            <a:off x="612045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lang="zh-CN" altLang="en-US" smtClean="0"/>
              <a:t>单击此处编辑母版标题样式</a:t>
            </a:r>
            <a:endParaRPr lang="en-US"/>
          </a:p>
        </p:txBody>
      </p:sp>
      <p:sp>
        <p:nvSpPr>
          <p:cNvPr id="27" name="内容占位符 26"/>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3" name="日期占位符 24"/>
          <p:cNvSpPr>
            <a:spLocks noGrp="1"/>
          </p:cNvSpPr>
          <p:nvPr>
            <p:ph type="dt" sz="half" idx="2"/>
          </p:nvPr>
        </p:nvSpPr>
        <p:spPr>
          <a:xfrm>
            <a:off x="6477000" y="76200"/>
            <a:ext cx="2514600" cy="288925"/>
          </a:xfrm>
          <a:prstGeom prst="rect">
            <a:avLst/>
          </a:prstGeom>
        </p:spPr>
        <p:txBody>
          <a:bodyPr vert="horz"/>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1B5142C-F050-4F63-895F-F9592936A022}" type="datetimeFigureOut">
              <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14" name="页脚占位符 18"/>
          <p:cNvSpPr>
            <a:spLocks noGrp="1"/>
          </p:cNvSpPr>
          <p:nvPr>
            <p:ph type="ftr" sz="quarter" idx="3"/>
          </p:nvPr>
        </p:nvSpPr>
        <p:spPr>
          <a:xfrm>
            <a:off x="3581400" y="76200"/>
            <a:ext cx="2895600" cy="288925"/>
          </a:xfrm>
          <a:prstGeom prst="rect">
            <a:avLst/>
          </a:prstGeom>
        </p:spPr>
        <p:txBody>
          <a:bodyPr vert="horz"/>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15" name="灯片编号占位符 15"/>
          <p:cNvSpPr>
            <a:spLocks noGrp="1"/>
          </p:cNvSpPr>
          <p:nvPr>
            <p:ph type="sldNum" sz="quarter" idx="4"/>
          </p:nvPr>
        </p:nvSpPr>
        <p:spPr>
          <a:xfrm>
            <a:off x="8229600" y="6473825"/>
            <a:ext cx="758825" cy="247650"/>
          </a:xfrm>
          <a:prstGeom prst="rect">
            <a:avLst/>
          </a:prstGeom>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3DBAF3B-45FE-4A78-B490-379777BD0BA8}" type="slidenum">
              <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rPr>
            </a:fld>
            <a:endPar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0" y="0"/>
            <a:ext cx="9144000" cy="777851"/>
            <a:chOff x="0" y="0"/>
            <a:chExt cx="12192000" cy="777851"/>
          </a:xfrm>
        </p:grpSpPr>
        <p:pic>
          <p:nvPicPr>
            <p:cNvPr id="8" name="图片 7"/>
            <p:cNvPicPr/>
            <p:nvPr userDrawn="1">
              <p:custDataLst>
                <p:tags r:id="rId3"/>
              </p:custDataLst>
            </p:nvPr>
          </p:nvPicPr>
          <p:blipFill>
            <a:blip r:embed="rId4" r:link="rId5" cstate="screen"/>
            <a:stretch>
              <a:fillRect/>
            </a:stretch>
          </p:blipFill>
          <p:spPr>
            <a:xfrm>
              <a:off x="0" y="0"/>
              <a:ext cx="720090" cy="525338"/>
            </a:xfrm>
            <a:prstGeom prst="rect">
              <a:avLst/>
            </a:prstGeom>
          </p:spPr>
        </p:pic>
        <p:pic>
          <p:nvPicPr>
            <p:cNvPr id="7" name="图片 6"/>
            <p:cNvPicPr/>
            <p:nvPr userDrawn="1">
              <p:custDataLst>
                <p:tags r:id="rId6"/>
              </p:custDataLst>
            </p:nvPr>
          </p:nvPicPr>
          <p:blipFill>
            <a:blip r:embed="rId7" r:link="rId8" cstate="screen"/>
            <a:stretch>
              <a:fillRect/>
            </a:stretch>
          </p:blipFill>
          <p:spPr>
            <a:xfrm>
              <a:off x="11471910" y="0"/>
              <a:ext cx="720090" cy="777851"/>
            </a:xfrm>
            <a:prstGeom prst="rect">
              <a:avLst/>
            </a:prstGeom>
          </p:spPr>
        </p:pic>
      </p:grpSp>
      <p:sp>
        <p:nvSpPr>
          <p:cNvPr id="2" name="竖排标题 1"/>
          <p:cNvSpPr>
            <a:spLocks noGrp="1"/>
          </p:cNvSpPr>
          <p:nvPr>
            <p:ph type="title" orient="vert"/>
            <p:custDataLst>
              <p:tags r:id="rId9"/>
            </p:custDataLst>
          </p:nvPr>
        </p:nvSpPr>
        <p:spPr>
          <a:xfrm>
            <a:off x="7928351" y="1626121"/>
            <a:ext cx="713238" cy="4041680"/>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0"/>
            </p:custDataLst>
          </p:nvPr>
        </p:nvSpPr>
        <p:spPr>
          <a:xfrm>
            <a:off x="502444" y="1626113"/>
            <a:ext cx="7371076" cy="4041680"/>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1"/>
            </p:custDataLst>
          </p:nvPr>
        </p:nvSpPr>
        <p:spPr>
          <a:xfrm>
            <a:off x="322307"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a:xfrm>
            <a:off x="2592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3"/>
            </p:custDataLst>
          </p:nvPr>
        </p:nvSpPr>
        <p:spPr>
          <a:xfrm>
            <a:off x="612045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2"/>
            </p:custDataLst>
          </p:nvPr>
        </p:nvGrpSpPr>
        <p:grpSpPr>
          <a:xfrm>
            <a:off x="0" y="0"/>
            <a:ext cx="9144000" cy="777851"/>
            <a:chOff x="0" y="0"/>
            <a:chExt cx="12192000" cy="777851"/>
          </a:xfrm>
        </p:grpSpPr>
        <p:pic>
          <p:nvPicPr>
            <p:cNvPr id="8" name="图片 7"/>
            <p:cNvPicPr/>
            <p:nvPr userDrawn="1">
              <p:custDataLst>
                <p:tags r:id="rId3"/>
              </p:custDataLst>
            </p:nvPr>
          </p:nvPicPr>
          <p:blipFill>
            <a:blip r:embed="rId4" r:link="rId5" cstate="screen"/>
            <a:stretch>
              <a:fillRect/>
            </a:stretch>
          </p:blipFill>
          <p:spPr>
            <a:xfrm>
              <a:off x="0" y="0"/>
              <a:ext cx="720090" cy="525338"/>
            </a:xfrm>
            <a:prstGeom prst="rect">
              <a:avLst/>
            </a:prstGeom>
          </p:spPr>
        </p:pic>
        <p:pic>
          <p:nvPicPr>
            <p:cNvPr id="6" name="图片 5"/>
            <p:cNvPicPr/>
            <p:nvPr userDrawn="1">
              <p:custDataLst>
                <p:tags r:id="rId6"/>
              </p:custDataLst>
            </p:nvPr>
          </p:nvPicPr>
          <p:blipFill>
            <a:blip r:embed="rId7" r:link="rId8" cstate="screen"/>
            <a:stretch>
              <a:fillRect/>
            </a:stretch>
          </p:blipFill>
          <p:spPr>
            <a:xfrm>
              <a:off x="11471910" y="0"/>
              <a:ext cx="720090" cy="777851"/>
            </a:xfrm>
            <a:prstGeom prst="rect">
              <a:avLst/>
            </a:prstGeom>
          </p:spPr>
        </p:pic>
      </p:grpSp>
      <p:sp>
        <p:nvSpPr>
          <p:cNvPr id="3" name="日期占位符 2"/>
          <p:cNvSpPr>
            <a:spLocks noGrp="1"/>
          </p:cNvSpPr>
          <p:nvPr>
            <p:ph type="dt" sz="half" idx="10"/>
            <p:custDataLst>
              <p:tags r:id="rId9"/>
            </p:custDataLst>
          </p:nvPr>
        </p:nvSpPr>
        <p:spPr>
          <a:xfrm>
            <a:off x="322307"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2592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612045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2"/>
            </p:custDataLst>
          </p:nvPr>
        </p:nvSpPr>
        <p:spPr>
          <a:xfrm>
            <a:off x="502447" y="1626121"/>
            <a:ext cx="8139178" cy="4041680"/>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stretch>
            <a:fillRect/>
          </a:stretch>
        </p:blipFill>
        <p:spPr>
          <a:xfrm>
            <a:off x="0" y="0"/>
            <a:ext cx="9144000" cy="6858000"/>
          </a:xfrm>
          <a:prstGeom prst="rect">
            <a:avLst/>
          </a:prstGeom>
        </p:spPr>
      </p:pic>
      <p:sp>
        <p:nvSpPr>
          <p:cNvPr id="3" name="日期占位符 2"/>
          <p:cNvSpPr>
            <a:spLocks noGrp="1"/>
          </p:cNvSpPr>
          <p:nvPr>
            <p:ph type="dt" sz="half" idx="10"/>
            <p:custDataLst>
              <p:tags r:id="rId5"/>
            </p:custDataLst>
          </p:nvPr>
        </p:nvSpPr>
        <p:spPr>
          <a:xfrm>
            <a:off x="322307"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a:xfrm>
            <a:off x="2592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612045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标题 1"/>
          <p:cNvSpPr>
            <a:spLocks noGrp="1"/>
          </p:cNvSpPr>
          <p:nvPr>
            <p:ph type="title" idx="13" hasCustomPrompt="1"/>
            <p:custDataLst>
              <p:tags r:id="rId8"/>
            </p:custDataLst>
          </p:nvPr>
        </p:nvSpPr>
        <p:spPr>
          <a:xfrm>
            <a:off x="2559844" y="2084626"/>
            <a:ext cx="4024313" cy="1049179"/>
          </a:xfrm>
        </p:spPr>
        <p:txBody>
          <a:bodyPr vert="horz" wrap="square" lIns="0" tIns="0" rIns="0" bIns="0" rtlCol="0" anchor="b" anchorCtr="0">
            <a:normAutofit/>
          </a:bodyPr>
          <a:lstStyle>
            <a:lvl1pPr algn="dist">
              <a:defRPr lang="zh-CN" altLang="en-US" sz="6000" b="0" spc="10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endParaRPr lang="zh-CN" altLang="en-US" dirty="0"/>
          </a:p>
        </p:txBody>
      </p:sp>
      <p:sp>
        <p:nvSpPr>
          <p:cNvPr id="7" name="文本占位符 6"/>
          <p:cNvSpPr>
            <a:spLocks noGrp="1"/>
          </p:cNvSpPr>
          <p:nvPr>
            <p:ph type="body" idx="14" hasCustomPrompt="1"/>
            <p:custDataLst>
              <p:tags r:id="rId9"/>
            </p:custDataLst>
          </p:nvPr>
        </p:nvSpPr>
        <p:spPr>
          <a:xfrm>
            <a:off x="2581751" y="3756660"/>
            <a:ext cx="3985736" cy="828675"/>
          </a:xfrm>
        </p:spPr>
        <p:txBody>
          <a:bodyPr vert="horz" wrap="square" lIns="0" tIns="0" rIns="0" bIns="0" rtlCol="0" anchor="ctr" anchorCtr="0">
            <a:normAutofit/>
          </a:bodyPr>
          <a:lstStyle>
            <a:lvl1pPr algn="ctr">
              <a:defRPr lang="zh-CN" altLang="en-US" sz="135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ctr">
              <a:lnSpc>
                <a:spcPct val="120000"/>
              </a:lnSpc>
              <a:spcAft>
                <a:spcPts val="0"/>
              </a:spcAft>
              <a:buClrTx/>
              <a:buSzTx/>
              <a:buNone/>
            </a:pPr>
            <a:r>
              <a:rPr lang="zh-CN" altLang="en-US" dirty="0"/>
              <a:t>单击此处编辑副标题</a:t>
            </a:r>
            <a:endParaRPr lang="zh-CN" altLang="en-US" dirty="0"/>
          </a:p>
        </p:txBody>
      </p:sp>
      <p:grpSp>
        <p:nvGrpSpPr>
          <p:cNvPr id="8" name="组合 7"/>
          <p:cNvGrpSpPr/>
          <p:nvPr userDrawn="1">
            <p:custDataLst>
              <p:tags r:id="rId10"/>
            </p:custDataLst>
          </p:nvPr>
        </p:nvGrpSpPr>
        <p:grpSpPr>
          <a:xfrm>
            <a:off x="2581751" y="3683318"/>
            <a:ext cx="3980498" cy="975360"/>
            <a:chOff x="4991" y="5402"/>
            <a:chExt cx="9414" cy="2048"/>
          </a:xfrm>
        </p:grpSpPr>
        <p:cxnSp>
          <p:nvCxnSpPr>
            <p:cNvPr id="9" name="直接连接符 8"/>
            <p:cNvCxnSpPr/>
            <p:nvPr>
              <p:custDataLst>
                <p:tags r:id="rId11"/>
              </p:custDataLst>
            </p:nvPr>
          </p:nvCxnSpPr>
          <p:spPr>
            <a:xfrm>
              <a:off x="4991" y="5402"/>
              <a:ext cx="941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12"/>
              </p:custDataLst>
            </p:nvPr>
          </p:nvCxnSpPr>
          <p:spPr>
            <a:xfrm>
              <a:off x="4991" y="7450"/>
              <a:ext cx="941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screen"/>
          <a:stretch>
            <a:fillRect/>
          </a:stretch>
        </p:blipFill>
        <p:spPr>
          <a:xfrm>
            <a:off x="37624" y="0"/>
            <a:ext cx="540068" cy="525145"/>
          </a:xfrm>
          <a:prstGeom prst="rect">
            <a:avLst/>
          </a:prstGeom>
        </p:spPr>
      </p:pic>
      <p:pic>
        <p:nvPicPr>
          <p:cNvPr id="6" name="图片 5"/>
          <p:cNvPicPr/>
          <p:nvPr userDrawn="1">
            <p:custDataLst>
              <p:tags r:id="rId5"/>
            </p:custDataLst>
          </p:nvPr>
        </p:nvPicPr>
        <p:blipFill>
          <a:blip r:embed="rId6" r:link="rId7" cstate="screen"/>
          <a:stretch>
            <a:fillRect/>
          </a:stretch>
        </p:blipFill>
        <p:spPr>
          <a:xfrm>
            <a:off x="8641556" y="0"/>
            <a:ext cx="540068" cy="777875"/>
          </a:xfrm>
          <a:prstGeom prst="rect">
            <a:avLst/>
          </a:prstGeom>
        </p:spPr>
      </p:pic>
      <p:sp>
        <p:nvSpPr>
          <p:cNvPr id="2" name="标题 1"/>
          <p:cNvSpPr>
            <a:spLocks noGrp="1"/>
          </p:cNvSpPr>
          <p:nvPr>
            <p:ph type="title"/>
            <p:custDataLst>
              <p:tags r:id="rId8"/>
            </p:custDataLst>
          </p:nvPr>
        </p:nvSpPr>
        <p:spPr>
          <a:xfrm>
            <a:off x="502411" y="498476"/>
            <a:ext cx="8139178" cy="331473"/>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a:xfrm>
            <a:off x="322307"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2592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a:xfrm>
            <a:off x="612045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19056" y="303809"/>
            <a:ext cx="8705888"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3"/>
            </p:custDataLst>
          </p:nvPr>
        </p:nvPicPr>
        <p:blipFill>
          <a:blip r:embed="rId4" r:link="rId5" cstate="screen"/>
          <a:stretch>
            <a:fillRect/>
          </a:stretch>
        </p:blipFill>
        <p:spPr>
          <a:xfrm>
            <a:off x="0" y="0"/>
            <a:ext cx="540068" cy="525145"/>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8603932" y="0"/>
            <a:ext cx="540068" cy="777875"/>
          </a:xfrm>
          <a:prstGeom prst="rect">
            <a:avLst/>
          </a:prstGeom>
        </p:spPr>
      </p:pic>
      <p:sp>
        <p:nvSpPr>
          <p:cNvPr id="2" name="标题 1"/>
          <p:cNvSpPr>
            <a:spLocks noGrp="1"/>
          </p:cNvSpPr>
          <p:nvPr>
            <p:ph type="title" hasCustomPrompt="1"/>
            <p:custDataLst>
              <p:tags r:id="rId9"/>
            </p:custDataLst>
          </p:nvPr>
        </p:nvSpPr>
        <p:spPr>
          <a:xfrm>
            <a:off x="961200" y="1339650"/>
            <a:ext cx="7219800" cy="542700"/>
          </a:xfrm>
        </p:spPr>
        <p:txBody>
          <a:bodyPr wrap="square" anchor="ctr">
            <a:normAutofit/>
          </a:bodyPr>
          <a:lstStyle>
            <a:lvl1pP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2594250"/>
            <a:ext cx="7219950" cy="25839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a:xfrm>
            <a:off x="322307"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a:xfrm>
            <a:off x="2592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a:xfrm>
            <a:off x="612045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3618452"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3"/>
            </p:custDataLst>
          </p:nvPr>
        </p:nvPicPr>
        <p:blipFill>
          <a:blip r:embed="rId4" r:link="rId5" cstate="screen"/>
          <a:stretch>
            <a:fillRect/>
          </a:stretch>
        </p:blipFill>
        <p:spPr>
          <a:xfrm>
            <a:off x="8603932" y="0"/>
            <a:ext cx="540068" cy="525338"/>
          </a:xfrm>
          <a:prstGeom prst="rect">
            <a:avLst/>
          </a:prstGeom>
        </p:spPr>
      </p:pic>
      <p:sp>
        <p:nvSpPr>
          <p:cNvPr id="2" name="标题 1"/>
          <p:cNvSpPr>
            <a:spLocks noGrp="1"/>
          </p:cNvSpPr>
          <p:nvPr>
            <p:ph type="title" hasCustomPrompt="1"/>
            <p:custDataLst>
              <p:tags r:id="rId6"/>
            </p:custDataLst>
          </p:nvPr>
        </p:nvSpPr>
        <p:spPr>
          <a:xfrm>
            <a:off x="437400" y="880650"/>
            <a:ext cx="2970000" cy="661500"/>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a:xfrm>
            <a:off x="322307"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2592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a:xfrm>
            <a:off x="612045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440100" y="2275650"/>
            <a:ext cx="2967300" cy="30699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3825900" y="1405930"/>
            <a:ext cx="4860000" cy="3815953"/>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9144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3"/>
            </p:custDataLst>
          </p:nvPr>
        </p:nvPicPr>
        <p:blipFill>
          <a:blip r:embed="rId4" r:link="rId5" cstate="screen"/>
          <a:stretch>
            <a:fillRect/>
          </a:stretch>
        </p:blipFill>
        <p:spPr>
          <a:xfrm>
            <a:off x="0" y="0"/>
            <a:ext cx="540068" cy="525145"/>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8603932" y="0"/>
            <a:ext cx="540068" cy="777875"/>
          </a:xfrm>
          <a:prstGeom prst="rect">
            <a:avLst/>
          </a:prstGeom>
        </p:spPr>
      </p:pic>
      <p:sp>
        <p:nvSpPr>
          <p:cNvPr id="2" name="标题 1"/>
          <p:cNvSpPr>
            <a:spLocks noGrp="1"/>
          </p:cNvSpPr>
          <p:nvPr>
            <p:ph type="title"/>
            <p:custDataLst>
              <p:tags r:id="rId9"/>
            </p:custDataLst>
          </p:nvPr>
        </p:nvSpPr>
        <p:spPr>
          <a:xfrm>
            <a:off x="459000" y="859500"/>
            <a:ext cx="8232300" cy="469800"/>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a:xfrm>
            <a:off x="322307"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2592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612045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763100"/>
            <a:ext cx="8231981" cy="621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3236850"/>
            <a:ext cx="8224200" cy="25731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9144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3"/>
            </p:custDataLst>
          </p:nvPr>
        </p:nvPicPr>
        <p:blipFill>
          <a:blip r:embed="rId4" r:link="rId5" cstate="screen"/>
          <a:stretch>
            <a:fillRect/>
          </a:stretch>
        </p:blipFill>
        <p:spPr>
          <a:xfrm>
            <a:off x="0" y="0"/>
            <a:ext cx="540068" cy="525145"/>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8603932" y="0"/>
            <a:ext cx="540068" cy="777875"/>
          </a:xfrm>
          <a:prstGeom prst="rect">
            <a:avLst/>
          </a:prstGeom>
        </p:spPr>
      </p:pic>
      <p:sp>
        <p:nvSpPr>
          <p:cNvPr id="2" name="标题 1"/>
          <p:cNvSpPr>
            <a:spLocks noGrp="1"/>
          </p:cNvSpPr>
          <p:nvPr>
            <p:ph type="title"/>
            <p:custDataLst>
              <p:tags r:id="rId9"/>
            </p:custDataLst>
          </p:nvPr>
        </p:nvSpPr>
        <p:spPr>
          <a:xfrm>
            <a:off x="453600" y="740250"/>
            <a:ext cx="8232300" cy="423900"/>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322307"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2592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612045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2082600"/>
            <a:ext cx="8243100" cy="2408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5306850"/>
            <a:ext cx="8251200" cy="7587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9144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2" name="图片 11"/>
          <p:cNvPicPr/>
          <p:nvPr userDrawn="1">
            <p:custDataLst>
              <p:tags r:id="rId3"/>
            </p:custDataLst>
          </p:nvPr>
        </p:nvPicPr>
        <p:blipFill>
          <a:blip r:embed="rId4" r:link="rId5" cstate="screen"/>
          <a:stretch>
            <a:fillRect/>
          </a:stretch>
        </p:blipFill>
        <p:spPr>
          <a:xfrm>
            <a:off x="8603932" y="6332855"/>
            <a:ext cx="540068" cy="525145"/>
          </a:xfrm>
          <a:prstGeom prst="rect">
            <a:avLst/>
          </a:prstGeom>
        </p:spPr>
      </p:pic>
      <p:pic>
        <p:nvPicPr>
          <p:cNvPr id="10" name="图片 9"/>
          <p:cNvPicPr/>
          <p:nvPr userDrawn="1">
            <p:custDataLst>
              <p:tags r:id="rId6"/>
            </p:custDataLst>
          </p:nvPr>
        </p:nvPicPr>
        <p:blipFill>
          <a:blip r:embed="rId7" r:link="rId8" cstate="screen"/>
          <a:stretch>
            <a:fillRect/>
          </a:stretch>
        </p:blipFill>
        <p:spPr>
          <a:xfrm>
            <a:off x="0" y="6080125"/>
            <a:ext cx="540068" cy="777875"/>
          </a:xfrm>
          <a:prstGeom prst="rect">
            <a:avLst/>
          </a:prstGeom>
        </p:spPr>
      </p:pic>
      <p:sp>
        <p:nvSpPr>
          <p:cNvPr id="2" name="标题 1"/>
          <p:cNvSpPr>
            <a:spLocks noGrp="1"/>
          </p:cNvSpPr>
          <p:nvPr>
            <p:ph type="title"/>
            <p:custDataLst>
              <p:tags r:id="rId9"/>
            </p:custDataLst>
          </p:nvPr>
        </p:nvSpPr>
        <p:spPr>
          <a:xfrm>
            <a:off x="434700" y="292846"/>
            <a:ext cx="8278200" cy="331473"/>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322307"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2592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612045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2025000"/>
            <a:ext cx="4006800" cy="217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2025000"/>
            <a:ext cx="4025700" cy="217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4914450"/>
            <a:ext cx="4006800" cy="5859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4910850"/>
            <a:ext cx="4025700" cy="5859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1572518"/>
            <a:ext cx="9144000" cy="3712964"/>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3"/>
            </p:custDataLst>
          </p:nvPr>
        </p:nvPicPr>
        <p:blipFill>
          <a:blip r:embed="rId4" r:link="rId5" cstate="screen"/>
          <a:stretch>
            <a:fillRect/>
          </a:stretch>
        </p:blipFill>
        <p:spPr>
          <a:xfrm>
            <a:off x="7928610" y="5676265"/>
            <a:ext cx="1214914" cy="1181735"/>
          </a:xfrm>
          <a:prstGeom prst="rect">
            <a:avLst/>
          </a:prstGeom>
        </p:spPr>
      </p:pic>
      <p:pic>
        <p:nvPicPr>
          <p:cNvPr id="8" name="图片 7"/>
          <p:cNvPicPr/>
          <p:nvPr userDrawn="1">
            <p:custDataLst>
              <p:tags r:id="rId6"/>
            </p:custDataLst>
          </p:nvPr>
        </p:nvPicPr>
        <p:blipFill>
          <a:blip r:embed="rId7" r:link="rId8" cstate="screen"/>
          <a:stretch>
            <a:fillRect/>
          </a:stretch>
        </p:blipFill>
        <p:spPr>
          <a:xfrm>
            <a:off x="0" y="5107940"/>
            <a:ext cx="1214914" cy="1750060"/>
          </a:xfrm>
          <a:prstGeom prst="rect">
            <a:avLst/>
          </a:prstGeom>
        </p:spPr>
      </p:pic>
      <p:sp>
        <p:nvSpPr>
          <p:cNvPr id="2" name="标题 1"/>
          <p:cNvSpPr>
            <a:spLocks noGrp="1"/>
          </p:cNvSpPr>
          <p:nvPr>
            <p:ph type="title" hasCustomPrompt="1"/>
            <p:custDataLst>
              <p:tags r:id="rId9"/>
            </p:custDataLst>
          </p:nvPr>
        </p:nvSpPr>
        <p:spPr>
          <a:xfrm>
            <a:off x="1142100" y="1637550"/>
            <a:ext cx="6858000" cy="1790100"/>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a:xfrm>
            <a:off x="322307"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2592000" y="6349833"/>
            <a:ext cx="3960000" cy="316800"/>
          </a:xfrm>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6120450" y="6349833"/>
            <a:ext cx="2700000" cy="316800"/>
          </a:xfrm>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4069800"/>
            <a:ext cx="6858000" cy="1242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13" name="直接连接符 12"/>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endParaRPr lang="zh-CN" altLang="en-US" smtClean="0"/>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lang="zh-CN" altLang="en-US" smtClean="0"/>
              <a:t>单击此处编辑母版标题样式</a:t>
            </a:r>
            <a:endParaRPr lang="en-US"/>
          </a:p>
        </p:txBody>
      </p:sp>
      <p:sp>
        <p:nvSpPr>
          <p:cNvPr id="14" name="日期占位符 18"/>
          <p:cNvSpPr>
            <a:spLocks noGrp="1"/>
          </p:cNvSpPr>
          <p:nvPr>
            <p:ph type="dt" sz="half" idx="2"/>
          </p:nvPr>
        </p:nvSpPr>
        <p:spPr>
          <a:xfrm>
            <a:off x="6477000" y="76200"/>
            <a:ext cx="2514600" cy="288925"/>
          </a:xfrm>
          <a:prstGeom prst="rect">
            <a:avLst/>
          </a:prstGeom>
        </p:spPr>
        <p:txBody>
          <a:bodyPr vert="horz"/>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EF573D41-A1D6-4192-BAD6-909771CF1304}" type="datetimeFigureOut">
              <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15" name="页脚占位符 10"/>
          <p:cNvSpPr>
            <a:spLocks noGrp="1"/>
          </p:cNvSpPr>
          <p:nvPr>
            <p:ph type="ftr" sz="quarter" idx="3"/>
          </p:nvPr>
        </p:nvSpPr>
        <p:spPr>
          <a:xfrm>
            <a:off x="3124200" y="76200"/>
            <a:ext cx="3352800" cy="288925"/>
          </a:xfrm>
          <a:prstGeom prst="rect">
            <a:avLst/>
          </a:prstGeom>
        </p:spPr>
        <p:txBody>
          <a:bodyPr vert="horz"/>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16" name="灯片编号占位符 15"/>
          <p:cNvSpPr>
            <a:spLocks noGrp="1"/>
          </p:cNvSpPr>
          <p:nvPr>
            <p:ph type="sldNum" sz="quarter" idx="4"/>
          </p:nvPr>
        </p:nvSpPr>
        <p:spPr>
          <a:xfrm>
            <a:off x="8229600" y="6477000"/>
            <a:ext cx="762000" cy="244475"/>
          </a:xfrm>
          <a:prstGeom prst="rect">
            <a:avLst/>
          </a:prstGeom>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0FD299FC-326C-49E4-87FD-52FDAF50712E}" type="slidenum">
              <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rPr>
            </a:fld>
            <a:endPar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lang="zh-CN" altLang="en-US" smtClean="0"/>
              <a:t>单击此处编辑母版标题样式</a:t>
            </a:r>
            <a:endParaRPr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3975C62-5FC8-47A5-A415-B4A8C56E575C}" type="datetimeFigureOut">
              <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A36509C-A19A-4391-8656-E409246D0913}" type="slidenum">
              <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rPr>
            </a:fld>
            <a:endPar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直接连接符 12"/>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9" name="标题 28"/>
          <p:cNvSpPr>
            <a:spLocks noGrp="1"/>
          </p:cNvSpPr>
          <p:nvPr>
            <p:ph type="title"/>
          </p:nvPr>
        </p:nvSpPr>
        <p:spPr>
          <a:xfrm>
            <a:off x="304800" y="5410200"/>
            <a:ext cx="8610600" cy="882650"/>
          </a:xfrm>
        </p:spPr>
        <p:txBody>
          <a:bodyPr/>
          <a:lstStyle>
            <a:lvl1pPr>
              <a:defRPr/>
            </a:lvl1pPr>
          </a:lstStyle>
          <a:p>
            <a:r>
              <a:rPr lang="zh-CN" altLang="en-US" smtClean="0"/>
              <a:t>单击此处编辑母版标题样式</a:t>
            </a:r>
            <a:endParaRPr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4" name="日期占位符 9"/>
          <p:cNvSpPr>
            <a:spLocks noGrp="1"/>
          </p:cNvSpPr>
          <p:nvPr>
            <p:ph type="dt" sz="half" idx="12"/>
          </p:nvPr>
        </p:nvSpPr>
        <p:spPr>
          <a:xfrm>
            <a:off x="6477000" y="76200"/>
            <a:ext cx="2514600" cy="288925"/>
          </a:xfrm>
          <a:prstGeom prst="rect">
            <a:avLst/>
          </a:prstGeom>
        </p:spPr>
        <p:txBody>
          <a:bodyPr vert="horz"/>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DDD8D423-0D21-4CC5-AEB2-6D11A110B282}" type="datetimeFigureOut">
              <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15" name="页脚占位符 5"/>
          <p:cNvSpPr>
            <a:spLocks noGrp="1"/>
          </p:cNvSpPr>
          <p:nvPr>
            <p:ph type="ftr" sz="quarter" idx="13"/>
          </p:nvPr>
        </p:nvSpPr>
        <p:spPr>
          <a:xfrm>
            <a:off x="3124200" y="76200"/>
            <a:ext cx="3352800" cy="288925"/>
          </a:xfrm>
          <a:prstGeom prst="rect">
            <a:avLst/>
          </a:prstGeom>
        </p:spPr>
        <p:txBody>
          <a:bodyPr vert="horz"/>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16" name="灯片编号占位符 6"/>
          <p:cNvSpPr>
            <a:spLocks noGrp="1"/>
          </p:cNvSpPr>
          <p:nvPr>
            <p:ph type="sldNum" sz="quarter" idx="14"/>
          </p:nvPr>
        </p:nvSpPr>
        <p:spPr>
          <a:xfrm>
            <a:off x="8229600" y="6477000"/>
            <a:ext cx="762000" cy="247650"/>
          </a:xfrm>
          <a:prstGeom prst="rect">
            <a:avLst/>
          </a:prstGeom>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E8055D0-E9AC-4D5F-B60C-BEEC9D67BC12}" type="slidenum">
              <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rPr>
            </a:fld>
            <a:endPar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lang="zh-CN" altLang="en-US" smtClean="0"/>
              <a:t>单击此处编辑母版标题样式</a:t>
            </a:r>
            <a:endParaRPr lang="en-US"/>
          </a:p>
        </p:txBody>
      </p:sp>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3975C62-5FC8-47A5-A415-B4A8C56E575C}" type="datetimeFigureOut">
              <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A36509C-A19A-4391-8656-E409246D0913}" type="slidenum">
              <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rPr>
            </a:fld>
            <a:endPar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13" name="日期占位符 2"/>
          <p:cNvSpPr>
            <a:spLocks noGrp="1"/>
          </p:cNvSpPr>
          <p:nvPr>
            <p:ph type="dt" sz="half" idx="2"/>
          </p:nvPr>
        </p:nvSpPr>
        <p:spPr>
          <a:xfrm>
            <a:off x="6477000" y="76200"/>
            <a:ext cx="2514600" cy="288925"/>
          </a:xfrm>
          <a:prstGeom prst="rect">
            <a:avLst/>
          </a:prstGeom>
        </p:spPr>
        <p:txBody>
          <a:bodyPr vert="horz"/>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4D6ABED7-74A9-4A65-BCBF-539C777C4ECB}" type="datetimeFigureOut">
              <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14" name="页脚占位符 23"/>
          <p:cNvSpPr>
            <a:spLocks noGrp="1"/>
          </p:cNvSpPr>
          <p:nvPr>
            <p:ph type="ftr" sz="quarter" idx="3"/>
          </p:nvPr>
        </p:nvSpPr>
        <p:spPr>
          <a:xfrm>
            <a:off x="3124200" y="76200"/>
            <a:ext cx="3352800" cy="288925"/>
          </a:xfrm>
          <a:prstGeom prst="rect">
            <a:avLst/>
          </a:prstGeom>
        </p:spPr>
        <p:txBody>
          <a:bodyPr vert="horz"/>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15" name="灯片编号占位符 6"/>
          <p:cNvSpPr>
            <a:spLocks noGrp="1"/>
          </p:cNvSpPr>
          <p:nvPr>
            <p:ph type="sldNum" sz="quarter" idx="4"/>
          </p:nvPr>
        </p:nvSpPr>
        <p:spPr>
          <a:xfrm>
            <a:off x="8229600" y="6477000"/>
            <a:ext cx="762000" cy="244475"/>
          </a:xfrm>
          <a:prstGeom prst="rect">
            <a:avLst/>
          </a:prstGeom>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8838CAC-50FB-4461-88E1-8BC4D06E7BA2}" type="slidenum">
              <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rPr>
            </a:fld>
            <a:endPar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13" name="直接连接符 12"/>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2" name="标题 11"/>
          <p:cNvSpPr>
            <a:spLocks noGrp="1"/>
          </p:cNvSpPr>
          <p:nvPr>
            <p:ph type="title"/>
          </p:nvPr>
        </p:nvSpPr>
        <p:spPr>
          <a:xfrm>
            <a:off x="457200" y="5486400"/>
            <a:ext cx="8458200" cy="520700"/>
          </a:xfrm>
        </p:spPr>
        <p:txBody>
          <a:bodyPr/>
          <a:lstStyle>
            <a:lvl1pPr algn="l">
              <a:buNone/>
              <a:defRPr sz="2000" b="1"/>
            </a:lvl1pPr>
          </a:lstStyle>
          <a:p>
            <a:r>
              <a:rPr lang="zh-CN" altLang="en-US" smtClean="0"/>
              <a:t>单击此处编辑母版标题样式</a:t>
            </a:r>
            <a:endParaRPr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zh-CN" altLang="en-US" smtClean="0"/>
              <a:t>单击此处编辑母版文本样式</a:t>
            </a:r>
            <a:endParaRPr lang="zh-CN" altLang="en-US" smtClean="0"/>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2" name="日期占位符 24"/>
          <p:cNvSpPr>
            <a:spLocks noGrp="1"/>
          </p:cNvSpPr>
          <p:nvPr>
            <p:ph type="dt" sz="half" idx="12"/>
          </p:nvPr>
        </p:nvSpPr>
        <p:spPr>
          <a:xfrm>
            <a:off x="6477000" y="76200"/>
            <a:ext cx="2514600" cy="288925"/>
          </a:xfrm>
          <a:prstGeom prst="rect">
            <a:avLst/>
          </a:prstGeom>
        </p:spPr>
        <p:txBody>
          <a:bodyPr vert="horz"/>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3B475317-8DA7-4B37-AA4B-23D892A8C9A5}" type="datetimeFigureOut">
              <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15" name="页脚占位符 28"/>
          <p:cNvSpPr>
            <a:spLocks noGrp="1"/>
          </p:cNvSpPr>
          <p:nvPr>
            <p:ph type="ftr" sz="quarter" idx="3"/>
          </p:nvPr>
        </p:nvSpPr>
        <p:spPr>
          <a:xfrm>
            <a:off x="3124200" y="76200"/>
            <a:ext cx="3352800" cy="288925"/>
          </a:xfrm>
          <a:prstGeom prst="rect">
            <a:avLst/>
          </a:prstGeom>
        </p:spPr>
        <p:txBody>
          <a:bodyPr vert="horz"/>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16" name="灯片编号占位符 6"/>
          <p:cNvSpPr>
            <a:spLocks noGrp="1"/>
          </p:cNvSpPr>
          <p:nvPr>
            <p:ph type="sldNum" sz="quarter" idx="4"/>
          </p:nvPr>
        </p:nvSpPr>
        <p:spPr>
          <a:xfrm>
            <a:off x="8229600" y="6477000"/>
            <a:ext cx="762000" cy="244475"/>
          </a:xfrm>
          <a:prstGeom prst="rect">
            <a:avLst/>
          </a:prstGeom>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8DFC20D-6AD9-4319-9EBA-A535A994E95D}" type="slidenum">
              <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rPr>
            </a:fld>
            <a:endPar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ct val="20000"/>
              </a:spcBef>
              <a:spcAft>
                <a:spcPct val="0"/>
              </a:spcAft>
              <a:buClr>
                <a:schemeClr val="accent1"/>
              </a:buClr>
              <a:buSzPct val="7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2"/>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2"/>
              </a:solidFill>
              <a:effectLst/>
              <a:uLnTx/>
              <a:uFillTx/>
              <a:latin typeface="+mn-lt"/>
              <a:ea typeface="+mn-ea"/>
              <a:cs typeface="+mn-cs"/>
            </a:endParaRPr>
          </a:p>
        </p:txBody>
      </p:sp>
      <p:sp>
        <p:nvSpPr>
          <p:cNvPr id="17" name="标题 16"/>
          <p:cNvSpPr>
            <a:spLocks noGrp="1"/>
          </p:cNvSpPr>
          <p:nvPr>
            <p:ph type="title"/>
          </p:nvPr>
        </p:nvSpPr>
        <p:spPr>
          <a:xfrm>
            <a:off x="381000" y="4993760"/>
            <a:ext cx="5867400" cy="522288"/>
          </a:xfrm>
        </p:spPr>
        <p:txBody>
          <a:bodyPr/>
          <a:lstStyle>
            <a:lvl1pPr algn="l">
              <a:buNone/>
              <a:defRPr sz="2000" b="1"/>
            </a:lvl1pPr>
          </a:lstStyle>
          <a:p>
            <a:r>
              <a:rPr lang="zh-CN" altLang="en-US" smtClean="0"/>
              <a:t>单击此处编辑母版标题样式</a:t>
            </a:r>
            <a:endParaRPr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zh-CN" altLang="en-US" smtClean="0"/>
              <a:t>单击此处编辑母版文本样式</a:t>
            </a:r>
            <a:endParaRPr lang="zh-CN" altLang="en-US" smtClean="0"/>
          </a:p>
        </p:txBody>
      </p:sp>
      <p:sp>
        <p:nvSpPr>
          <p:cNvPr id="2" name="日期占位符 6"/>
          <p:cNvSpPr>
            <a:spLocks noGrp="1"/>
          </p:cNvSpPr>
          <p:nvPr>
            <p:ph type="dt" sz="half" idx="12"/>
          </p:nvPr>
        </p:nvSpPr>
        <p:spPr>
          <a:xfrm>
            <a:off x="6477000" y="76200"/>
            <a:ext cx="2514600" cy="288925"/>
          </a:xfrm>
          <a:prstGeom prst="rect">
            <a:avLst/>
          </a:prstGeom>
        </p:spPr>
        <p:txBody>
          <a:bodyPr vert="horz"/>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FFC71DBC-B67D-4F5B-B906-409BAD427C22}" type="datetimeFigureOut">
              <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14" name="页脚占位符 4"/>
          <p:cNvSpPr>
            <a:spLocks noGrp="1"/>
          </p:cNvSpPr>
          <p:nvPr>
            <p:ph type="ftr" sz="quarter" idx="3"/>
          </p:nvPr>
        </p:nvSpPr>
        <p:spPr>
          <a:xfrm>
            <a:off x="3124200" y="76200"/>
            <a:ext cx="3352800" cy="288925"/>
          </a:xfrm>
          <a:prstGeom prst="rect">
            <a:avLst/>
          </a:prstGeom>
        </p:spPr>
        <p:txBody>
          <a:bodyPr vert="horz"/>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15" name="灯片编号占位符 30"/>
          <p:cNvSpPr>
            <a:spLocks noGrp="1"/>
          </p:cNvSpPr>
          <p:nvPr>
            <p:ph type="sldNum" sz="quarter" idx="4"/>
          </p:nvPr>
        </p:nvSpPr>
        <p:spPr>
          <a:xfrm>
            <a:off x="8229600" y="6477000"/>
            <a:ext cx="762000" cy="244475"/>
          </a:xfrm>
          <a:prstGeom prst="rect">
            <a:avLst/>
          </a:prstGeom>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8CF966B-6194-4EBF-AFD5-0DD10C03DD69}" type="slidenum">
              <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rPr>
            </a:fld>
            <a:endPar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50.xml"/><Relationship Id="rId23" Type="http://schemas.openxmlformats.org/officeDocument/2006/relationships/tags" Target="../tags/tag149.xml"/><Relationship Id="rId22" Type="http://schemas.openxmlformats.org/officeDocument/2006/relationships/tags" Target="../tags/tag148.xml"/><Relationship Id="rId21" Type="http://schemas.openxmlformats.org/officeDocument/2006/relationships/tags" Target="../tags/tag147.xml"/><Relationship Id="rId20" Type="http://schemas.openxmlformats.org/officeDocument/2006/relationships/tags" Target="../tags/tag146.xml"/><Relationship Id="rId2" Type="http://schemas.openxmlformats.org/officeDocument/2006/relationships/slideLayout" Target="../slideLayouts/slideLayout13.xml"/><Relationship Id="rId19" Type="http://schemas.openxmlformats.org/officeDocument/2006/relationships/tags" Target="../tags/tag14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29" name="文本占位符 7"/>
          <p:cNvSpPr>
            <a:spLocks noGrp="1"/>
          </p:cNvSpPr>
          <p:nvPr>
            <p:ph type="body" idx="1"/>
          </p:nvPr>
        </p:nvSpPr>
        <p:spPr>
          <a:xfrm>
            <a:off x="304800" y="1554163"/>
            <a:ext cx="8686800" cy="4525962"/>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fontAlgn="auto" latinLnBrk="0" hangingPunct="1">
              <a:spcBef>
                <a:spcPts val="0"/>
              </a:spcBef>
              <a:spcAft>
                <a:spcPts val="0"/>
              </a:spcAft>
              <a:defRPr kumimoji="0" sz="1200">
                <a:solidFill>
                  <a:schemeClr val="accent1">
                    <a:shade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A3975C62-5FC8-47A5-A415-B4A8C56E575C}" type="datetimeFigureOut">
              <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accent1">
                  <a:shade val="75000"/>
                </a:schemeClr>
              </a:solidFill>
              <a:effectLst/>
              <a:uLnTx/>
              <a:uFillTx/>
              <a:latin typeface="+mn-lt"/>
              <a:ea typeface="+mn-ea"/>
              <a:cs typeface="+mn-cs"/>
            </a:endParaRPr>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wrap="square" lIns="91440" tIns="45720" rIns="91440" bIns="45720" numCol="1" anchor="t" anchorCtr="0" compatLnSpc="1"/>
          <a:lstStyle>
            <a:lvl1pPr algn="r">
              <a:defRPr sz="1200">
                <a:solidFill>
                  <a:srgbClr val="D38E27"/>
                </a:solidFill>
                <a:latin typeface="Franklin Gothic Book" panose="020B0503020102020204" pitchFamily="34" charset="0"/>
                <a:ea typeface="华文楷体" panose="0201060004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A36509C-A19A-4391-8656-E409246D0913}" type="slidenum">
              <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rPr>
            </a:fld>
            <a:endParaRPr kumimoji="0" lang="zh-CN" altLang="en-US" sz="1200" b="0" i="0" u="none" strike="noStrike" kern="1200" cap="none" spc="0" normalizeH="0" baseline="0" noProof="0" smtClean="0">
              <a:ln>
                <a:noFill/>
              </a:ln>
              <a:solidFill>
                <a:srgbClr val="D38E27"/>
              </a:solidFill>
              <a:effectLst/>
              <a:uLnTx/>
              <a:uFillTx/>
              <a:latin typeface="Franklin Gothic Book" panose="020B0503020102020204" pitchFamily="34" charset="0"/>
              <a:ea typeface="华文楷体" panose="02010600040101010101" pitchFamily="2" charset="-122"/>
              <a:cs typeface="+mn-cs"/>
            </a:endParaRPr>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lang="zh-CN" altLang="en-US" smtClean="0"/>
              <a:t>单击此处编辑母版标题样式</a:t>
            </a:r>
            <a:endParaRPr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p:titleStyle>
    <p:body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118967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157829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659807" y="561962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3087000" y="561962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6457950" y="561962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5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6" Type="http://schemas.openxmlformats.org/officeDocument/2006/relationships/slideLayout" Target="../slideLayouts/slideLayout18.xml"/><Relationship Id="rId15" Type="http://schemas.openxmlformats.org/officeDocument/2006/relationships/tags" Target="../tags/tag160.xml"/><Relationship Id="rId14" Type="http://schemas.openxmlformats.org/officeDocument/2006/relationships/hyperlink" Target="mailto:douwanfeng@njnu.edu.cn" TargetMode="External"/><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tags" Target="../tags/tag151.xml"/></Relationships>
</file>

<file path=ppt/slides/_rels/slide10.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tags" Target="../tags/tag214.xml"/><Relationship Id="rId7" Type="http://schemas.openxmlformats.org/officeDocument/2006/relationships/tags" Target="../tags/tag21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21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211.xml"/></Relationships>
</file>

<file path=ppt/slides/_rels/slide100.xml.rels><?xml version="1.0" encoding="UTF-8" standalone="yes"?>
<Relationships xmlns="http://schemas.openxmlformats.org/package/2006/relationships"><Relationship Id="rId9" Type="http://schemas.openxmlformats.org/officeDocument/2006/relationships/tags" Target="../tags/tag809.xml"/><Relationship Id="rId8" Type="http://schemas.openxmlformats.org/officeDocument/2006/relationships/tags" Target="../tags/tag808.xml"/><Relationship Id="rId7" Type="http://schemas.openxmlformats.org/officeDocument/2006/relationships/tags" Target="../tags/tag80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0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805.xml"/></Relationships>
</file>

<file path=ppt/slides/_rels/slide101.xml.rels><?xml version="1.0" encoding="UTF-8" standalone="yes"?>
<Relationships xmlns="http://schemas.openxmlformats.org/package/2006/relationships"><Relationship Id="rId9" Type="http://schemas.openxmlformats.org/officeDocument/2006/relationships/image" Target="../media/image24.wmf"/><Relationship Id="rId8" Type="http://schemas.openxmlformats.org/officeDocument/2006/relationships/oleObject" Target="../embeddings/oleObject1.bin"/><Relationship Id="rId7" Type="http://schemas.openxmlformats.org/officeDocument/2006/relationships/tags" Target="../tags/tag81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1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3" Type="http://schemas.openxmlformats.org/officeDocument/2006/relationships/vmlDrawing" Target="../drawings/vmlDrawing1.vml"/><Relationship Id="rId12" Type="http://schemas.openxmlformats.org/officeDocument/2006/relationships/slideLayout" Target="../slideLayouts/slideLayout18.xml"/><Relationship Id="rId11" Type="http://schemas.openxmlformats.org/officeDocument/2006/relationships/tags" Target="../tags/tag814.xml"/><Relationship Id="rId10" Type="http://schemas.openxmlformats.org/officeDocument/2006/relationships/tags" Target="../tags/tag813.xml"/><Relationship Id="rId1" Type="http://schemas.openxmlformats.org/officeDocument/2006/relationships/tags" Target="../tags/tag810.xml"/></Relationships>
</file>

<file path=ppt/slides/_rels/slide102.xml.rels><?xml version="1.0" encoding="UTF-8" standalone="yes"?>
<Relationships xmlns="http://schemas.openxmlformats.org/package/2006/relationships"><Relationship Id="rId9" Type="http://schemas.openxmlformats.org/officeDocument/2006/relationships/tags" Target="../tags/tag819.xml"/><Relationship Id="rId8" Type="http://schemas.openxmlformats.org/officeDocument/2006/relationships/tags" Target="../tags/tag818.xml"/><Relationship Id="rId7" Type="http://schemas.openxmlformats.org/officeDocument/2006/relationships/tags" Target="../tags/tag81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1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815.xml"/></Relationships>
</file>

<file path=ppt/slides/_rels/slide103.xml.rels><?xml version="1.0" encoding="UTF-8" standalone="yes"?>
<Relationships xmlns="http://schemas.openxmlformats.org/package/2006/relationships"><Relationship Id="rId9" Type="http://schemas.openxmlformats.org/officeDocument/2006/relationships/image" Target="../media/image25.wmf"/><Relationship Id="rId8" Type="http://schemas.openxmlformats.org/officeDocument/2006/relationships/oleObject" Target="../embeddings/oleObject2.bin"/><Relationship Id="rId7" Type="http://schemas.openxmlformats.org/officeDocument/2006/relationships/tags" Target="../tags/tag82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2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3" Type="http://schemas.openxmlformats.org/officeDocument/2006/relationships/vmlDrawing" Target="../drawings/vmlDrawing2.vml"/><Relationship Id="rId12" Type="http://schemas.openxmlformats.org/officeDocument/2006/relationships/slideLayout" Target="../slideLayouts/slideLayout18.xml"/><Relationship Id="rId11" Type="http://schemas.openxmlformats.org/officeDocument/2006/relationships/tags" Target="../tags/tag824.xml"/><Relationship Id="rId10" Type="http://schemas.openxmlformats.org/officeDocument/2006/relationships/tags" Target="../tags/tag823.xml"/><Relationship Id="rId1" Type="http://schemas.openxmlformats.org/officeDocument/2006/relationships/tags" Target="../tags/tag820.xml"/></Relationships>
</file>

<file path=ppt/slides/_rels/slide104.xml.rels><?xml version="1.0" encoding="UTF-8" standalone="yes"?>
<Relationships xmlns="http://schemas.openxmlformats.org/package/2006/relationships"><Relationship Id="rId9" Type="http://schemas.openxmlformats.org/officeDocument/2006/relationships/tags" Target="../tags/tag829.xml"/><Relationship Id="rId8" Type="http://schemas.openxmlformats.org/officeDocument/2006/relationships/tags" Target="../tags/tag828.xml"/><Relationship Id="rId7" Type="http://schemas.openxmlformats.org/officeDocument/2006/relationships/tags" Target="../tags/tag82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2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825.xml"/></Relationships>
</file>

<file path=ppt/slides/_rels/slide105.xml.rels><?xml version="1.0" encoding="UTF-8" standalone="yes"?>
<Relationships xmlns="http://schemas.openxmlformats.org/package/2006/relationships"><Relationship Id="rId9" Type="http://schemas.openxmlformats.org/officeDocument/2006/relationships/image" Target="../media/image26.wmf"/><Relationship Id="rId8" Type="http://schemas.openxmlformats.org/officeDocument/2006/relationships/oleObject" Target="../embeddings/oleObject3.bin"/><Relationship Id="rId7" Type="http://schemas.openxmlformats.org/officeDocument/2006/relationships/tags" Target="../tags/tag83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3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3" Type="http://schemas.openxmlformats.org/officeDocument/2006/relationships/vmlDrawing" Target="../drawings/vmlDrawing3.vml"/><Relationship Id="rId12" Type="http://schemas.openxmlformats.org/officeDocument/2006/relationships/slideLayout" Target="../slideLayouts/slideLayout18.xml"/><Relationship Id="rId11" Type="http://schemas.openxmlformats.org/officeDocument/2006/relationships/tags" Target="../tags/tag834.xml"/><Relationship Id="rId10" Type="http://schemas.openxmlformats.org/officeDocument/2006/relationships/tags" Target="../tags/tag833.xml"/><Relationship Id="rId1" Type="http://schemas.openxmlformats.org/officeDocument/2006/relationships/tags" Target="../tags/tag830.xml"/></Relationships>
</file>

<file path=ppt/slides/_rels/slide106.xml.rels><?xml version="1.0" encoding="UTF-8" standalone="yes"?>
<Relationships xmlns="http://schemas.openxmlformats.org/package/2006/relationships"><Relationship Id="rId9" Type="http://schemas.openxmlformats.org/officeDocument/2006/relationships/tags" Target="../tags/tag839.xml"/><Relationship Id="rId8" Type="http://schemas.openxmlformats.org/officeDocument/2006/relationships/tags" Target="../tags/tag838.xml"/><Relationship Id="rId7" Type="http://schemas.openxmlformats.org/officeDocument/2006/relationships/tags" Target="../tags/tag83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3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835.xml"/></Relationships>
</file>

<file path=ppt/slides/_rels/slide107.xml.rels><?xml version="1.0" encoding="UTF-8" standalone="yes"?>
<Relationships xmlns="http://schemas.openxmlformats.org/package/2006/relationships"><Relationship Id="rId9" Type="http://schemas.openxmlformats.org/officeDocument/2006/relationships/tags" Target="../tags/tag843.xml"/><Relationship Id="rId8" Type="http://schemas.openxmlformats.org/officeDocument/2006/relationships/tags" Target="../tags/tag842.xml"/><Relationship Id="rId7" Type="http://schemas.openxmlformats.org/officeDocument/2006/relationships/image" Target="../media/image27.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4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840.xml"/></Relationships>
</file>

<file path=ppt/slides/_rels/slide108.xml.rels><?xml version="1.0" encoding="UTF-8" standalone="yes"?>
<Relationships xmlns="http://schemas.openxmlformats.org/package/2006/relationships"><Relationship Id="rId9" Type="http://schemas.openxmlformats.org/officeDocument/2006/relationships/tags" Target="../tags/tag847.xml"/><Relationship Id="rId8" Type="http://schemas.openxmlformats.org/officeDocument/2006/relationships/tags" Target="../tags/tag846.xml"/><Relationship Id="rId7" Type="http://schemas.openxmlformats.org/officeDocument/2006/relationships/image" Target="../media/image28.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4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844.xml"/></Relationships>
</file>

<file path=ppt/slides/_rels/slide109.xml.rels><?xml version="1.0" encoding="UTF-8" standalone="yes"?>
<Relationships xmlns="http://schemas.openxmlformats.org/package/2006/relationships"><Relationship Id="rId9" Type="http://schemas.openxmlformats.org/officeDocument/2006/relationships/tags" Target="../tags/tag851.xml"/><Relationship Id="rId8" Type="http://schemas.openxmlformats.org/officeDocument/2006/relationships/tags" Target="../tags/tag850.xml"/><Relationship Id="rId7" Type="http://schemas.openxmlformats.org/officeDocument/2006/relationships/image" Target="../media/image29.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4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848.xml"/></Relationships>
</file>

<file path=ppt/slides/_rels/slide11.xml.rels><?xml version="1.0" encoding="UTF-8" standalone="yes"?>
<Relationships xmlns="http://schemas.openxmlformats.org/package/2006/relationships"><Relationship Id="rId9" Type="http://schemas.openxmlformats.org/officeDocument/2006/relationships/tags" Target="../tags/tag220.xml"/><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21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7" Type="http://schemas.openxmlformats.org/officeDocument/2006/relationships/slideLayout" Target="../slideLayouts/slideLayout18.xml"/><Relationship Id="rId16" Type="http://schemas.openxmlformats.org/officeDocument/2006/relationships/tags" Target="../tags/tag227.xml"/><Relationship Id="rId15" Type="http://schemas.openxmlformats.org/officeDocument/2006/relationships/tags" Target="../tags/tag226.xml"/><Relationship Id="rId14" Type="http://schemas.openxmlformats.org/officeDocument/2006/relationships/tags" Target="../tags/tag225.xml"/><Relationship Id="rId13" Type="http://schemas.openxmlformats.org/officeDocument/2006/relationships/tags" Target="../tags/tag224.xml"/><Relationship Id="rId12" Type="http://schemas.openxmlformats.org/officeDocument/2006/relationships/tags" Target="../tags/tag223.xml"/><Relationship Id="rId11" Type="http://schemas.openxmlformats.org/officeDocument/2006/relationships/tags" Target="../tags/tag222.xml"/><Relationship Id="rId10" Type="http://schemas.openxmlformats.org/officeDocument/2006/relationships/tags" Target="../tags/tag221.xml"/><Relationship Id="rId1" Type="http://schemas.openxmlformats.org/officeDocument/2006/relationships/tags" Target="../tags/tag216.xml"/></Relationships>
</file>

<file path=ppt/slides/_rels/slide110.xml.rels><?xml version="1.0" encoding="UTF-8" standalone="yes"?>
<Relationships xmlns="http://schemas.openxmlformats.org/package/2006/relationships"><Relationship Id="rId9" Type="http://schemas.openxmlformats.org/officeDocument/2006/relationships/tags" Target="../tags/tag855.xml"/><Relationship Id="rId8" Type="http://schemas.openxmlformats.org/officeDocument/2006/relationships/tags" Target="../tags/tag854.xml"/><Relationship Id="rId7" Type="http://schemas.openxmlformats.org/officeDocument/2006/relationships/image" Target="../media/image30.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5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852.xml"/></Relationships>
</file>

<file path=ppt/slides/_rels/slide111.xml.rels><?xml version="1.0" encoding="UTF-8" standalone="yes"?>
<Relationships xmlns="http://schemas.openxmlformats.org/package/2006/relationships"><Relationship Id="rId9" Type="http://schemas.openxmlformats.org/officeDocument/2006/relationships/tags" Target="../tags/tag859.xml"/><Relationship Id="rId8" Type="http://schemas.openxmlformats.org/officeDocument/2006/relationships/tags" Target="../tags/tag858.xml"/><Relationship Id="rId7" Type="http://schemas.openxmlformats.org/officeDocument/2006/relationships/image" Target="../media/image31.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5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856.xml"/></Relationships>
</file>

<file path=ppt/slides/_rels/slide112.xml.rels><?xml version="1.0" encoding="UTF-8" standalone="yes"?>
<Relationships xmlns="http://schemas.openxmlformats.org/package/2006/relationships"><Relationship Id="rId9" Type="http://schemas.openxmlformats.org/officeDocument/2006/relationships/tags" Target="../tags/tag864.xml"/><Relationship Id="rId8" Type="http://schemas.openxmlformats.org/officeDocument/2006/relationships/tags" Target="../tags/tag863.xml"/><Relationship Id="rId7" Type="http://schemas.openxmlformats.org/officeDocument/2006/relationships/tags" Target="../tags/tag86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6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860.xml"/></Relationships>
</file>

<file path=ppt/slides/_rels/slide113.xml.rels><?xml version="1.0" encoding="UTF-8" standalone="yes"?>
<Relationships xmlns="http://schemas.openxmlformats.org/package/2006/relationships"><Relationship Id="rId9" Type="http://schemas.openxmlformats.org/officeDocument/2006/relationships/tags" Target="../tags/tag869.xml"/><Relationship Id="rId8" Type="http://schemas.openxmlformats.org/officeDocument/2006/relationships/tags" Target="../tags/tag868.xml"/><Relationship Id="rId7" Type="http://schemas.openxmlformats.org/officeDocument/2006/relationships/tags" Target="../tags/tag86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6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865.xml"/></Relationships>
</file>

<file path=ppt/slides/_rels/slide114.xml.rels><?xml version="1.0" encoding="UTF-8" standalone="yes"?>
<Relationships xmlns="http://schemas.openxmlformats.org/package/2006/relationships"><Relationship Id="rId9" Type="http://schemas.openxmlformats.org/officeDocument/2006/relationships/tags" Target="../tags/tag874.xml"/><Relationship Id="rId8" Type="http://schemas.openxmlformats.org/officeDocument/2006/relationships/tags" Target="../tags/tag873.xml"/><Relationship Id="rId7" Type="http://schemas.openxmlformats.org/officeDocument/2006/relationships/tags" Target="../tags/tag87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7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870.xml"/></Relationships>
</file>

<file path=ppt/slides/_rels/slide11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878.xml"/><Relationship Id="rId7" Type="http://schemas.openxmlformats.org/officeDocument/2006/relationships/tags" Target="../tags/tag87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7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notesSlide" Target="../notesSlides/notesSlide1.xml"/><Relationship Id="rId1" Type="http://schemas.openxmlformats.org/officeDocument/2006/relationships/tags" Target="../tags/tag875.xml"/></Relationships>
</file>

<file path=ppt/slides/_rels/slide11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882.xml"/><Relationship Id="rId7" Type="http://schemas.openxmlformats.org/officeDocument/2006/relationships/tags" Target="../tags/tag88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8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879.xml"/></Relationships>
</file>

<file path=ppt/slides/_rels/slide117.xml.rels><?xml version="1.0" encoding="UTF-8" standalone="yes"?>
<Relationships xmlns="http://schemas.openxmlformats.org/package/2006/relationships"><Relationship Id="rId9" Type="http://schemas.openxmlformats.org/officeDocument/2006/relationships/tags" Target="../tags/tag887.xml"/><Relationship Id="rId8" Type="http://schemas.openxmlformats.org/officeDocument/2006/relationships/tags" Target="../tags/tag886.xml"/><Relationship Id="rId7" Type="http://schemas.openxmlformats.org/officeDocument/2006/relationships/tags" Target="../tags/tag88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884.xml"/><Relationship Id="rId3" Type="http://schemas.openxmlformats.org/officeDocument/2006/relationships/image" Target="file:///C:\Users\1V994W2\PycharmProjects\PPT_Background_Generation/pic_temp/0_pic_quater_left_up.png" TargetMode="External"/><Relationship Id="rId25" Type="http://schemas.openxmlformats.org/officeDocument/2006/relationships/slideLayout" Target="../slideLayouts/slideLayout18.xml"/><Relationship Id="rId24" Type="http://schemas.openxmlformats.org/officeDocument/2006/relationships/tags" Target="../tags/tag902.xml"/><Relationship Id="rId23" Type="http://schemas.openxmlformats.org/officeDocument/2006/relationships/tags" Target="../tags/tag901.xml"/><Relationship Id="rId22" Type="http://schemas.openxmlformats.org/officeDocument/2006/relationships/tags" Target="../tags/tag900.xml"/><Relationship Id="rId21" Type="http://schemas.openxmlformats.org/officeDocument/2006/relationships/tags" Target="../tags/tag899.xml"/><Relationship Id="rId20" Type="http://schemas.openxmlformats.org/officeDocument/2006/relationships/tags" Target="../tags/tag898.xml"/><Relationship Id="rId2" Type="http://schemas.openxmlformats.org/officeDocument/2006/relationships/image" Target="../media/image4.png"/><Relationship Id="rId19" Type="http://schemas.openxmlformats.org/officeDocument/2006/relationships/tags" Target="../tags/tag897.xml"/><Relationship Id="rId18" Type="http://schemas.openxmlformats.org/officeDocument/2006/relationships/tags" Target="../tags/tag896.xml"/><Relationship Id="rId17" Type="http://schemas.openxmlformats.org/officeDocument/2006/relationships/tags" Target="../tags/tag895.xml"/><Relationship Id="rId16" Type="http://schemas.openxmlformats.org/officeDocument/2006/relationships/tags" Target="../tags/tag894.xml"/><Relationship Id="rId15" Type="http://schemas.openxmlformats.org/officeDocument/2006/relationships/tags" Target="../tags/tag893.xml"/><Relationship Id="rId14" Type="http://schemas.openxmlformats.org/officeDocument/2006/relationships/tags" Target="../tags/tag892.xml"/><Relationship Id="rId13" Type="http://schemas.openxmlformats.org/officeDocument/2006/relationships/tags" Target="../tags/tag891.xml"/><Relationship Id="rId12" Type="http://schemas.openxmlformats.org/officeDocument/2006/relationships/tags" Target="../tags/tag890.xml"/><Relationship Id="rId11" Type="http://schemas.openxmlformats.org/officeDocument/2006/relationships/tags" Target="../tags/tag889.xml"/><Relationship Id="rId10" Type="http://schemas.openxmlformats.org/officeDocument/2006/relationships/tags" Target="../tags/tag888.xml"/><Relationship Id="rId1" Type="http://schemas.openxmlformats.org/officeDocument/2006/relationships/tags" Target="../tags/tag883.xml"/></Relationships>
</file>

<file path=ppt/slides/_rels/slide118.xml.rels><?xml version="1.0" encoding="UTF-8" standalone="yes"?>
<Relationships xmlns="http://schemas.openxmlformats.org/package/2006/relationships"><Relationship Id="rId9" Type="http://schemas.openxmlformats.org/officeDocument/2006/relationships/tags" Target="../tags/tag907.xml"/><Relationship Id="rId8" Type="http://schemas.openxmlformats.org/officeDocument/2006/relationships/tags" Target="../tags/tag906.xml"/><Relationship Id="rId7" Type="http://schemas.openxmlformats.org/officeDocument/2006/relationships/tags" Target="../tags/tag90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0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903.xml"/></Relationships>
</file>

<file path=ppt/slides/_rels/slide119.xml.rels><?xml version="1.0" encoding="UTF-8" standalone="yes"?>
<Relationships xmlns="http://schemas.openxmlformats.org/package/2006/relationships"><Relationship Id="rId9" Type="http://schemas.openxmlformats.org/officeDocument/2006/relationships/tags" Target="../tags/tag912.xml"/><Relationship Id="rId8" Type="http://schemas.openxmlformats.org/officeDocument/2006/relationships/tags" Target="../tags/tag911.xml"/><Relationship Id="rId7" Type="http://schemas.openxmlformats.org/officeDocument/2006/relationships/tags" Target="../tags/tag91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0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2" Type="http://schemas.openxmlformats.org/officeDocument/2006/relationships/slideLayout" Target="../slideLayouts/slideLayout18.xml"/><Relationship Id="rId11" Type="http://schemas.openxmlformats.org/officeDocument/2006/relationships/tags" Target="../tags/tag914.xml"/><Relationship Id="rId10" Type="http://schemas.openxmlformats.org/officeDocument/2006/relationships/tags" Target="../tags/tag913.xml"/><Relationship Id="rId1" Type="http://schemas.openxmlformats.org/officeDocument/2006/relationships/tags" Target="../tags/tag908.xml"/></Relationships>
</file>

<file path=ppt/slides/_rels/slide12.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22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228.xml"/></Relationships>
</file>

<file path=ppt/slides/_rels/slide120.xml.rels><?xml version="1.0" encoding="UTF-8" standalone="yes"?>
<Relationships xmlns="http://schemas.openxmlformats.org/package/2006/relationships"><Relationship Id="rId9" Type="http://schemas.openxmlformats.org/officeDocument/2006/relationships/tags" Target="../tags/tag919.xml"/><Relationship Id="rId8" Type="http://schemas.openxmlformats.org/officeDocument/2006/relationships/tags" Target="../tags/tag918.xml"/><Relationship Id="rId7" Type="http://schemas.openxmlformats.org/officeDocument/2006/relationships/tags" Target="../tags/tag91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1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915.xml"/></Relationships>
</file>

<file path=ppt/slides/_rels/slide121.xml.rels><?xml version="1.0" encoding="UTF-8" standalone="yes"?>
<Relationships xmlns="http://schemas.openxmlformats.org/package/2006/relationships"><Relationship Id="rId9" Type="http://schemas.openxmlformats.org/officeDocument/2006/relationships/tags" Target="../tags/tag924.xml"/><Relationship Id="rId8" Type="http://schemas.openxmlformats.org/officeDocument/2006/relationships/tags" Target="../tags/tag923.xml"/><Relationship Id="rId7" Type="http://schemas.openxmlformats.org/officeDocument/2006/relationships/tags" Target="../tags/tag92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2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920.xml"/></Relationships>
</file>

<file path=ppt/slides/_rels/slide122.xml.rels><?xml version="1.0" encoding="UTF-8" standalone="yes"?>
<Relationships xmlns="http://schemas.openxmlformats.org/package/2006/relationships"><Relationship Id="rId9" Type="http://schemas.openxmlformats.org/officeDocument/2006/relationships/tags" Target="../tags/tag929.xml"/><Relationship Id="rId8" Type="http://schemas.openxmlformats.org/officeDocument/2006/relationships/tags" Target="../tags/tag928.xml"/><Relationship Id="rId7" Type="http://schemas.openxmlformats.org/officeDocument/2006/relationships/tags" Target="../tags/tag92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2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925.xml"/></Relationships>
</file>

<file path=ppt/slides/_rels/slide123.xml.rels><?xml version="1.0" encoding="UTF-8" standalone="yes"?>
<Relationships xmlns="http://schemas.openxmlformats.org/package/2006/relationships"><Relationship Id="rId9" Type="http://schemas.openxmlformats.org/officeDocument/2006/relationships/tags" Target="../tags/tag934.xml"/><Relationship Id="rId8" Type="http://schemas.openxmlformats.org/officeDocument/2006/relationships/tags" Target="../tags/tag933.xml"/><Relationship Id="rId7" Type="http://schemas.openxmlformats.org/officeDocument/2006/relationships/tags" Target="../tags/tag93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3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930.xml"/></Relationships>
</file>

<file path=ppt/slides/_rels/slide124.xml.rels><?xml version="1.0" encoding="UTF-8" standalone="yes"?>
<Relationships xmlns="http://schemas.openxmlformats.org/package/2006/relationships"><Relationship Id="rId9" Type="http://schemas.openxmlformats.org/officeDocument/2006/relationships/tags" Target="../tags/tag939.xml"/><Relationship Id="rId8" Type="http://schemas.openxmlformats.org/officeDocument/2006/relationships/tags" Target="../tags/tag938.xml"/><Relationship Id="rId7" Type="http://schemas.openxmlformats.org/officeDocument/2006/relationships/tags" Target="../tags/tag93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3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935.xml"/></Relationships>
</file>

<file path=ppt/slides/_rels/slide125.xml.rels><?xml version="1.0" encoding="UTF-8" standalone="yes"?>
<Relationships xmlns="http://schemas.openxmlformats.org/package/2006/relationships"><Relationship Id="rId9" Type="http://schemas.openxmlformats.org/officeDocument/2006/relationships/tags" Target="../tags/tag944.xml"/><Relationship Id="rId8" Type="http://schemas.openxmlformats.org/officeDocument/2006/relationships/tags" Target="../tags/tag943.xml"/><Relationship Id="rId7" Type="http://schemas.openxmlformats.org/officeDocument/2006/relationships/tags" Target="../tags/tag94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4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940.xml"/></Relationships>
</file>

<file path=ppt/slides/_rels/slide126.xml.rels><?xml version="1.0" encoding="UTF-8" standalone="yes"?>
<Relationships xmlns="http://schemas.openxmlformats.org/package/2006/relationships"><Relationship Id="rId9" Type="http://schemas.openxmlformats.org/officeDocument/2006/relationships/tags" Target="../tags/tag949.xml"/><Relationship Id="rId8" Type="http://schemas.openxmlformats.org/officeDocument/2006/relationships/tags" Target="../tags/tag948.xml"/><Relationship Id="rId7" Type="http://schemas.openxmlformats.org/officeDocument/2006/relationships/tags" Target="../tags/tag94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4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945.xml"/></Relationships>
</file>

<file path=ppt/slides/_rels/slide127.xml.rels><?xml version="1.0" encoding="UTF-8" standalone="yes"?>
<Relationships xmlns="http://schemas.openxmlformats.org/package/2006/relationships"><Relationship Id="rId9" Type="http://schemas.openxmlformats.org/officeDocument/2006/relationships/tags" Target="../tags/tag954.xml"/><Relationship Id="rId8" Type="http://schemas.openxmlformats.org/officeDocument/2006/relationships/tags" Target="../tags/tag953.xml"/><Relationship Id="rId7" Type="http://schemas.openxmlformats.org/officeDocument/2006/relationships/tags" Target="../tags/tag95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5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950.xml"/></Relationships>
</file>

<file path=ppt/slides/_rels/slide12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958.xml"/><Relationship Id="rId7" Type="http://schemas.openxmlformats.org/officeDocument/2006/relationships/tags" Target="../tags/tag95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5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955.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23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233.xml"/></Relationships>
</file>

<file path=ppt/slides/_rels/slide130.xml.rels><?xml version="1.0" encoding="UTF-8" standalone="yes"?>
<Relationships xmlns="http://schemas.openxmlformats.org/package/2006/relationships"><Relationship Id="rId9" Type="http://schemas.openxmlformats.org/officeDocument/2006/relationships/tags" Target="../tags/tag963.xml"/><Relationship Id="rId8" Type="http://schemas.openxmlformats.org/officeDocument/2006/relationships/tags" Target="../tags/tag962.xml"/><Relationship Id="rId7" Type="http://schemas.openxmlformats.org/officeDocument/2006/relationships/tags" Target="../tags/tag96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6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959.xml"/></Relationships>
</file>

<file path=ppt/slides/_rels/slide131.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oleObject" Target="../embeddings/oleObject4.bin"/><Relationship Id="rId7" Type="http://schemas.openxmlformats.org/officeDocument/2006/relationships/tags" Target="../tags/tag96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6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3" Type="http://schemas.openxmlformats.org/officeDocument/2006/relationships/vmlDrawing" Target="../drawings/vmlDrawing4.vml"/><Relationship Id="rId12" Type="http://schemas.openxmlformats.org/officeDocument/2006/relationships/slideLayout" Target="../slideLayouts/slideLayout18.xml"/><Relationship Id="rId11" Type="http://schemas.openxmlformats.org/officeDocument/2006/relationships/tags" Target="../tags/tag968.xml"/><Relationship Id="rId10" Type="http://schemas.openxmlformats.org/officeDocument/2006/relationships/tags" Target="../tags/tag967.xml"/><Relationship Id="rId1" Type="http://schemas.openxmlformats.org/officeDocument/2006/relationships/tags" Target="../tags/tag964.xml"/></Relationships>
</file>

<file path=ppt/slides/_rels/slide132.xml.rels><?xml version="1.0" encoding="UTF-8" standalone="yes"?>
<Relationships xmlns="http://schemas.openxmlformats.org/package/2006/relationships"><Relationship Id="rId9" Type="http://schemas.openxmlformats.org/officeDocument/2006/relationships/tags" Target="../tags/tag973.xml"/><Relationship Id="rId8" Type="http://schemas.openxmlformats.org/officeDocument/2006/relationships/tags" Target="../tags/tag972.xml"/><Relationship Id="rId7" Type="http://schemas.openxmlformats.org/officeDocument/2006/relationships/tags" Target="../tags/tag97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7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969.xml"/></Relationships>
</file>

<file path=ppt/slides/_rels/slide133.xml.rels><?xml version="1.0" encoding="UTF-8" standalone="yes"?>
<Relationships xmlns="http://schemas.openxmlformats.org/package/2006/relationships"><Relationship Id="rId9" Type="http://schemas.openxmlformats.org/officeDocument/2006/relationships/tags" Target="../tags/tag978.xml"/><Relationship Id="rId8" Type="http://schemas.openxmlformats.org/officeDocument/2006/relationships/tags" Target="../tags/tag977.xml"/><Relationship Id="rId7" Type="http://schemas.openxmlformats.org/officeDocument/2006/relationships/tags" Target="../tags/tag97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7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974.xml"/></Relationships>
</file>

<file path=ppt/slides/_rels/slide134.xml.rels><?xml version="1.0" encoding="UTF-8" standalone="yes"?>
<Relationships xmlns="http://schemas.openxmlformats.org/package/2006/relationships"><Relationship Id="rId9" Type="http://schemas.openxmlformats.org/officeDocument/2006/relationships/tags" Target="../tags/tag983.xml"/><Relationship Id="rId8" Type="http://schemas.openxmlformats.org/officeDocument/2006/relationships/tags" Target="../tags/tag982.xml"/><Relationship Id="rId7" Type="http://schemas.openxmlformats.org/officeDocument/2006/relationships/tags" Target="../tags/tag98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8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979.xml"/></Relationships>
</file>

<file path=ppt/slides/_rels/slide135.xml.rels><?xml version="1.0" encoding="UTF-8" standalone="yes"?>
<Relationships xmlns="http://schemas.openxmlformats.org/package/2006/relationships"><Relationship Id="rId9" Type="http://schemas.openxmlformats.org/officeDocument/2006/relationships/tags" Target="../tags/tag988.xml"/><Relationship Id="rId8" Type="http://schemas.openxmlformats.org/officeDocument/2006/relationships/tags" Target="../tags/tag987.xml"/><Relationship Id="rId7" Type="http://schemas.openxmlformats.org/officeDocument/2006/relationships/tags" Target="../tags/tag98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8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984.xml"/></Relationships>
</file>

<file path=ppt/slides/_rels/slide136.xml.rels><?xml version="1.0" encoding="UTF-8" standalone="yes"?>
<Relationships xmlns="http://schemas.openxmlformats.org/package/2006/relationships"><Relationship Id="rId9" Type="http://schemas.openxmlformats.org/officeDocument/2006/relationships/tags" Target="../tags/tag993.xml"/><Relationship Id="rId8" Type="http://schemas.openxmlformats.org/officeDocument/2006/relationships/tags" Target="../tags/tag992.xml"/><Relationship Id="rId7" Type="http://schemas.openxmlformats.org/officeDocument/2006/relationships/tags" Target="../tags/tag99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9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989.xml"/></Relationships>
</file>

<file path=ppt/slides/_rels/slide137.xml.rels><?xml version="1.0" encoding="UTF-8" standalone="yes"?>
<Relationships xmlns="http://schemas.openxmlformats.org/package/2006/relationships"><Relationship Id="rId9" Type="http://schemas.openxmlformats.org/officeDocument/2006/relationships/tags" Target="../tags/tag998.xml"/><Relationship Id="rId8" Type="http://schemas.openxmlformats.org/officeDocument/2006/relationships/tags" Target="../tags/tag997.xml"/><Relationship Id="rId7" Type="http://schemas.openxmlformats.org/officeDocument/2006/relationships/tags" Target="../tags/tag99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99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994.xml"/></Relationships>
</file>

<file path=ppt/slides/_rels/slide138.xml.rels><?xml version="1.0" encoding="UTF-8" standalone="yes"?>
<Relationships xmlns="http://schemas.openxmlformats.org/package/2006/relationships"><Relationship Id="rId9" Type="http://schemas.openxmlformats.org/officeDocument/2006/relationships/tags" Target="../tags/tag1003.xml"/><Relationship Id="rId8" Type="http://schemas.openxmlformats.org/officeDocument/2006/relationships/tags" Target="../tags/tag1002.xml"/><Relationship Id="rId7" Type="http://schemas.openxmlformats.org/officeDocument/2006/relationships/tags" Target="../tags/tag100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0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999.xml"/></Relationships>
</file>

<file path=ppt/slides/_rels/slide139.xml.rels><?xml version="1.0" encoding="UTF-8" standalone="yes"?>
<Relationships xmlns="http://schemas.openxmlformats.org/package/2006/relationships"><Relationship Id="rId9" Type="http://schemas.openxmlformats.org/officeDocument/2006/relationships/tags" Target="../tags/tag1008.xml"/><Relationship Id="rId8" Type="http://schemas.openxmlformats.org/officeDocument/2006/relationships/tags" Target="../tags/tag1007.xml"/><Relationship Id="rId7" Type="http://schemas.openxmlformats.org/officeDocument/2006/relationships/tags" Target="../tags/tag100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0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00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0.xml.rels><?xml version="1.0" encoding="UTF-8" standalone="yes"?>
<Relationships xmlns="http://schemas.openxmlformats.org/package/2006/relationships"><Relationship Id="rId9" Type="http://schemas.openxmlformats.org/officeDocument/2006/relationships/tags" Target="../tags/tag1013.xml"/><Relationship Id="rId8" Type="http://schemas.openxmlformats.org/officeDocument/2006/relationships/tags" Target="../tags/tag1012.xml"/><Relationship Id="rId7" Type="http://schemas.openxmlformats.org/officeDocument/2006/relationships/tags" Target="../tags/tag101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1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009.xml"/></Relationships>
</file>

<file path=ppt/slides/_rels/slide141.xml.rels><?xml version="1.0" encoding="UTF-8" standalone="yes"?>
<Relationships xmlns="http://schemas.openxmlformats.org/package/2006/relationships"><Relationship Id="rId9" Type="http://schemas.openxmlformats.org/officeDocument/2006/relationships/tags" Target="../tags/tag1018.xml"/><Relationship Id="rId8" Type="http://schemas.openxmlformats.org/officeDocument/2006/relationships/tags" Target="../tags/tag1017.xml"/><Relationship Id="rId7" Type="http://schemas.openxmlformats.org/officeDocument/2006/relationships/tags" Target="../tags/tag101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1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014.xml"/></Relationships>
</file>

<file path=ppt/slides/_rels/slide142.xml.rels><?xml version="1.0" encoding="UTF-8" standalone="yes"?>
<Relationships xmlns="http://schemas.openxmlformats.org/package/2006/relationships"><Relationship Id="rId9" Type="http://schemas.openxmlformats.org/officeDocument/2006/relationships/tags" Target="../tags/tag1023.xml"/><Relationship Id="rId8" Type="http://schemas.openxmlformats.org/officeDocument/2006/relationships/tags" Target="../tags/tag1022.xml"/><Relationship Id="rId7" Type="http://schemas.openxmlformats.org/officeDocument/2006/relationships/tags" Target="../tags/tag102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2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019.xml"/></Relationships>
</file>

<file path=ppt/slides/_rels/slide14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027.xml"/><Relationship Id="rId7" Type="http://schemas.openxmlformats.org/officeDocument/2006/relationships/tags" Target="../tags/tag102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2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024.xml"/></Relationships>
</file>

<file path=ppt/slides/_rels/slide144.xml.rels><?xml version="1.0" encoding="UTF-8" standalone="yes"?>
<Relationships xmlns="http://schemas.openxmlformats.org/package/2006/relationships"><Relationship Id="rId9" Type="http://schemas.openxmlformats.org/officeDocument/2006/relationships/tags" Target="../tags/tag1032.xml"/><Relationship Id="rId8" Type="http://schemas.openxmlformats.org/officeDocument/2006/relationships/tags" Target="../tags/tag1031.xml"/><Relationship Id="rId7" Type="http://schemas.openxmlformats.org/officeDocument/2006/relationships/tags" Target="../tags/tag103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2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028.xml"/></Relationships>
</file>

<file path=ppt/slides/_rels/slide145.xml.rels><?xml version="1.0" encoding="UTF-8" standalone="yes"?>
<Relationships xmlns="http://schemas.openxmlformats.org/package/2006/relationships"><Relationship Id="rId9" Type="http://schemas.openxmlformats.org/officeDocument/2006/relationships/tags" Target="../tags/tag1037.xml"/><Relationship Id="rId8" Type="http://schemas.openxmlformats.org/officeDocument/2006/relationships/tags" Target="../tags/tag1036.xml"/><Relationship Id="rId7" Type="http://schemas.openxmlformats.org/officeDocument/2006/relationships/tags" Target="../tags/tag103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3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033.xml"/></Relationships>
</file>

<file path=ppt/slides/_rels/slide146.xml.rels><?xml version="1.0" encoding="UTF-8" standalone="yes"?>
<Relationships xmlns="http://schemas.openxmlformats.org/package/2006/relationships"><Relationship Id="rId9" Type="http://schemas.openxmlformats.org/officeDocument/2006/relationships/tags" Target="../tags/tag1042.xml"/><Relationship Id="rId8" Type="http://schemas.openxmlformats.org/officeDocument/2006/relationships/tags" Target="../tags/tag1041.xml"/><Relationship Id="rId7" Type="http://schemas.openxmlformats.org/officeDocument/2006/relationships/tags" Target="../tags/tag104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3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038.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8.xml.rels><?xml version="1.0" encoding="UTF-8" standalone="yes"?>
<Relationships xmlns="http://schemas.openxmlformats.org/package/2006/relationships"><Relationship Id="rId9" Type="http://schemas.openxmlformats.org/officeDocument/2006/relationships/tags" Target="../tags/tag1047.xml"/><Relationship Id="rId8" Type="http://schemas.openxmlformats.org/officeDocument/2006/relationships/tags" Target="../tags/tag1046.xml"/><Relationship Id="rId7" Type="http://schemas.openxmlformats.org/officeDocument/2006/relationships/tags" Target="../tags/tag104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4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043.xml"/></Relationships>
</file>

<file path=ppt/slides/_rels/slide149.xml.rels><?xml version="1.0" encoding="UTF-8" standalone="yes"?>
<Relationships xmlns="http://schemas.openxmlformats.org/package/2006/relationships"><Relationship Id="rId9" Type="http://schemas.openxmlformats.org/officeDocument/2006/relationships/tags" Target="../tags/tag1052.xml"/><Relationship Id="rId8" Type="http://schemas.openxmlformats.org/officeDocument/2006/relationships/tags" Target="../tags/tag1051.xml"/><Relationship Id="rId7" Type="http://schemas.openxmlformats.org/officeDocument/2006/relationships/tags" Target="../tags/tag105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4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048.xml"/></Relationships>
</file>

<file path=ppt/slides/_rels/slide15.xml.rels><?xml version="1.0" encoding="UTF-8" standalone="yes"?>
<Relationships xmlns="http://schemas.openxmlformats.org/package/2006/relationships"><Relationship Id="rId9" Type="http://schemas.openxmlformats.org/officeDocument/2006/relationships/tags" Target="../tags/tag242.xml"/><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23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238.xml"/></Relationships>
</file>

<file path=ppt/slides/_rels/slide150.xml.rels><?xml version="1.0" encoding="UTF-8" standalone="yes"?>
<Relationships xmlns="http://schemas.openxmlformats.org/package/2006/relationships"><Relationship Id="rId9" Type="http://schemas.openxmlformats.org/officeDocument/2006/relationships/tags" Target="../tags/tag1057.xml"/><Relationship Id="rId8" Type="http://schemas.openxmlformats.org/officeDocument/2006/relationships/tags" Target="../tags/tag1056.xml"/><Relationship Id="rId7" Type="http://schemas.openxmlformats.org/officeDocument/2006/relationships/tags" Target="../tags/tag105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5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053.xml"/></Relationships>
</file>

<file path=ppt/slides/_rels/slide151.xml.rels><?xml version="1.0" encoding="UTF-8" standalone="yes"?>
<Relationships xmlns="http://schemas.openxmlformats.org/package/2006/relationships"><Relationship Id="rId9" Type="http://schemas.openxmlformats.org/officeDocument/2006/relationships/tags" Target="../tags/tag1062.xml"/><Relationship Id="rId8" Type="http://schemas.openxmlformats.org/officeDocument/2006/relationships/tags" Target="../tags/tag1061.xml"/><Relationship Id="rId7" Type="http://schemas.openxmlformats.org/officeDocument/2006/relationships/tags" Target="../tags/tag106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5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1" Type="http://schemas.openxmlformats.org/officeDocument/2006/relationships/slideLayout" Target="../slideLayouts/slideLayout18.xml"/><Relationship Id="rId10" Type="http://schemas.openxmlformats.org/officeDocument/2006/relationships/tags" Target="../tags/tag1063.xml"/><Relationship Id="rId1" Type="http://schemas.openxmlformats.org/officeDocument/2006/relationships/tags" Target="../tags/tag1058.xml"/></Relationships>
</file>

<file path=ppt/slides/_rels/slide152.xml.rels><?xml version="1.0" encoding="UTF-8" standalone="yes"?>
<Relationships xmlns="http://schemas.openxmlformats.org/package/2006/relationships"><Relationship Id="rId9" Type="http://schemas.openxmlformats.org/officeDocument/2006/relationships/tags" Target="../tags/tag1068.xml"/><Relationship Id="rId8" Type="http://schemas.openxmlformats.org/officeDocument/2006/relationships/tags" Target="../tags/tag1067.xml"/><Relationship Id="rId7" Type="http://schemas.openxmlformats.org/officeDocument/2006/relationships/tags" Target="../tags/tag106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6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064.xml"/></Relationships>
</file>

<file path=ppt/slides/_rels/slide15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072.xml"/><Relationship Id="rId7" Type="http://schemas.openxmlformats.org/officeDocument/2006/relationships/tags" Target="../tags/tag107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7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069.xml"/></Relationships>
</file>

<file path=ppt/slides/_rels/slide15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076.xml"/><Relationship Id="rId7" Type="http://schemas.openxmlformats.org/officeDocument/2006/relationships/tags" Target="../tags/tag107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7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073.xml"/></Relationships>
</file>

<file path=ppt/slides/_rels/slide155.xml.rels><?xml version="1.0" encoding="UTF-8" standalone="yes"?>
<Relationships xmlns="http://schemas.openxmlformats.org/package/2006/relationships"><Relationship Id="rId9" Type="http://schemas.openxmlformats.org/officeDocument/2006/relationships/tags" Target="../tags/tag1081.xml"/><Relationship Id="rId8" Type="http://schemas.openxmlformats.org/officeDocument/2006/relationships/tags" Target="../tags/tag1080.xml"/><Relationship Id="rId7" Type="http://schemas.openxmlformats.org/officeDocument/2006/relationships/tags" Target="../tags/tag107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7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077.xml"/></Relationships>
</file>

<file path=ppt/slides/_rels/slide15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085.xml"/><Relationship Id="rId7" Type="http://schemas.openxmlformats.org/officeDocument/2006/relationships/tags" Target="../tags/tag108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8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082.xml"/></Relationships>
</file>

<file path=ppt/slides/_rels/slide157.xml.rels><?xml version="1.0" encoding="UTF-8" standalone="yes"?>
<Relationships xmlns="http://schemas.openxmlformats.org/package/2006/relationships"><Relationship Id="rId9" Type="http://schemas.openxmlformats.org/officeDocument/2006/relationships/tags" Target="../tags/tag1090.xml"/><Relationship Id="rId8" Type="http://schemas.openxmlformats.org/officeDocument/2006/relationships/tags" Target="../tags/tag1089.xml"/><Relationship Id="rId7" Type="http://schemas.openxmlformats.org/officeDocument/2006/relationships/tags" Target="../tags/tag108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087.xml"/><Relationship Id="rId3" Type="http://schemas.openxmlformats.org/officeDocument/2006/relationships/image" Target="file:///C:\Users\1V994W2\PycharmProjects\PPT_Background_Generation/pic_temp/0_pic_quater_left_up.png" TargetMode="External"/><Relationship Id="rId24" Type="http://schemas.openxmlformats.org/officeDocument/2006/relationships/slideLayout" Target="../slideLayouts/slideLayout18.xml"/><Relationship Id="rId23" Type="http://schemas.openxmlformats.org/officeDocument/2006/relationships/tags" Target="../tags/tag1104.xml"/><Relationship Id="rId22" Type="http://schemas.openxmlformats.org/officeDocument/2006/relationships/tags" Target="../tags/tag1103.xml"/><Relationship Id="rId21" Type="http://schemas.openxmlformats.org/officeDocument/2006/relationships/tags" Target="../tags/tag1102.xml"/><Relationship Id="rId20" Type="http://schemas.openxmlformats.org/officeDocument/2006/relationships/tags" Target="../tags/tag1101.xml"/><Relationship Id="rId2" Type="http://schemas.openxmlformats.org/officeDocument/2006/relationships/image" Target="../media/image4.png"/><Relationship Id="rId19" Type="http://schemas.openxmlformats.org/officeDocument/2006/relationships/tags" Target="../tags/tag1100.xml"/><Relationship Id="rId18" Type="http://schemas.openxmlformats.org/officeDocument/2006/relationships/tags" Target="../tags/tag1099.xml"/><Relationship Id="rId17" Type="http://schemas.openxmlformats.org/officeDocument/2006/relationships/tags" Target="../tags/tag1098.xml"/><Relationship Id="rId16" Type="http://schemas.openxmlformats.org/officeDocument/2006/relationships/tags" Target="../tags/tag1097.xml"/><Relationship Id="rId15" Type="http://schemas.openxmlformats.org/officeDocument/2006/relationships/tags" Target="../tags/tag1096.xml"/><Relationship Id="rId14" Type="http://schemas.openxmlformats.org/officeDocument/2006/relationships/tags" Target="../tags/tag1095.xml"/><Relationship Id="rId13" Type="http://schemas.openxmlformats.org/officeDocument/2006/relationships/tags" Target="../tags/tag1094.xml"/><Relationship Id="rId12" Type="http://schemas.openxmlformats.org/officeDocument/2006/relationships/tags" Target="../tags/tag1093.xml"/><Relationship Id="rId11" Type="http://schemas.openxmlformats.org/officeDocument/2006/relationships/tags" Target="../tags/tag1092.xml"/><Relationship Id="rId10" Type="http://schemas.openxmlformats.org/officeDocument/2006/relationships/tags" Target="../tags/tag1091.xml"/><Relationship Id="rId1" Type="http://schemas.openxmlformats.org/officeDocument/2006/relationships/tags" Target="../tags/tag1086.xml"/></Relationships>
</file>

<file path=ppt/slides/_rels/slide158.xml.rels><?xml version="1.0" encoding="UTF-8" standalone="yes"?>
<Relationships xmlns="http://schemas.openxmlformats.org/package/2006/relationships"><Relationship Id="rId9" Type="http://schemas.openxmlformats.org/officeDocument/2006/relationships/tags" Target="../tags/tag1109.xml"/><Relationship Id="rId8" Type="http://schemas.openxmlformats.org/officeDocument/2006/relationships/tags" Target="../tags/tag1108.xml"/><Relationship Id="rId7" Type="http://schemas.openxmlformats.org/officeDocument/2006/relationships/tags" Target="../tags/tag110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10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105.xml"/></Relationships>
</file>

<file path=ppt/slides/_rels/slide15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113.xml"/><Relationship Id="rId7" Type="http://schemas.openxmlformats.org/officeDocument/2006/relationships/tags" Target="../tags/tag111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11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110.xml"/></Relationships>
</file>

<file path=ppt/slides/_rels/slide16.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tags" Target="../tags/tag24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24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6" Type="http://schemas.openxmlformats.org/officeDocument/2006/relationships/slideLayout" Target="../slideLayouts/slideLayout18.xml"/><Relationship Id="rId15" Type="http://schemas.openxmlformats.org/officeDocument/2006/relationships/tags" Target="../tags/tag253.xml"/><Relationship Id="rId14" Type="http://schemas.openxmlformats.org/officeDocument/2006/relationships/tags" Target="../tags/tag252.xml"/><Relationship Id="rId13" Type="http://schemas.openxmlformats.org/officeDocument/2006/relationships/tags" Target="../tags/tag251.xml"/><Relationship Id="rId12" Type="http://schemas.openxmlformats.org/officeDocument/2006/relationships/tags" Target="../tags/tag25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tags" Target="../tags/tag243.xml"/></Relationships>
</file>

<file path=ppt/slides/_rels/slide160.xml.rels><?xml version="1.0" encoding="UTF-8" standalone="yes"?>
<Relationships xmlns="http://schemas.openxmlformats.org/package/2006/relationships"><Relationship Id="rId9" Type="http://schemas.openxmlformats.org/officeDocument/2006/relationships/tags" Target="../tags/tag1118.xml"/><Relationship Id="rId8" Type="http://schemas.openxmlformats.org/officeDocument/2006/relationships/tags" Target="../tags/tag1117.xml"/><Relationship Id="rId7" Type="http://schemas.openxmlformats.org/officeDocument/2006/relationships/tags" Target="../tags/tag111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11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114.xml"/></Relationships>
</file>

<file path=ppt/slides/_rels/slide161.xml.rels><?xml version="1.0" encoding="UTF-8" standalone="yes"?>
<Relationships xmlns="http://schemas.openxmlformats.org/package/2006/relationships"><Relationship Id="rId9" Type="http://schemas.openxmlformats.org/officeDocument/2006/relationships/tags" Target="../tags/tag1122.xml"/><Relationship Id="rId8" Type="http://schemas.openxmlformats.org/officeDocument/2006/relationships/tags" Target="../tags/tag1121.xml"/><Relationship Id="rId7" Type="http://schemas.openxmlformats.org/officeDocument/2006/relationships/image" Target="../media/image33.jpe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12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119.xml"/></Relationships>
</file>

<file path=ppt/slides/_rels/slide162.xml.rels><?xml version="1.0" encoding="UTF-8" standalone="yes"?>
<Relationships xmlns="http://schemas.openxmlformats.org/package/2006/relationships"><Relationship Id="rId9" Type="http://schemas.openxmlformats.org/officeDocument/2006/relationships/tags" Target="../tags/tag1127.xml"/><Relationship Id="rId8" Type="http://schemas.openxmlformats.org/officeDocument/2006/relationships/tags" Target="../tags/tag1126.xml"/><Relationship Id="rId7" Type="http://schemas.openxmlformats.org/officeDocument/2006/relationships/tags" Target="../tags/tag112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12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123.xml"/></Relationships>
</file>

<file path=ppt/slides/_rels/slide163.xml.rels><?xml version="1.0" encoding="UTF-8" standalone="yes"?>
<Relationships xmlns="http://schemas.openxmlformats.org/package/2006/relationships"><Relationship Id="rId9" Type="http://schemas.openxmlformats.org/officeDocument/2006/relationships/tags" Target="../tags/tag1132.xml"/><Relationship Id="rId8" Type="http://schemas.openxmlformats.org/officeDocument/2006/relationships/tags" Target="../tags/tag1131.xml"/><Relationship Id="rId71" Type="http://schemas.openxmlformats.org/officeDocument/2006/relationships/slideLayout" Target="../slideLayouts/slideLayout18.xml"/><Relationship Id="rId70" Type="http://schemas.openxmlformats.org/officeDocument/2006/relationships/tags" Target="../tags/tag1193.xml"/><Relationship Id="rId7" Type="http://schemas.openxmlformats.org/officeDocument/2006/relationships/tags" Target="../tags/tag1130.xml"/><Relationship Id="rId69" Type="http://schemas.openxmlformats.org/officeDocument/2006/relationships/tags" Target="../tags/tag1192.xml"/><Relationship Id="rId68" Type="http://schemas.openxmlformats.org/officeDocument/2006/relationships/tags" Target="../tags/tag1191.xml"/><Relationship Id="rId67" Type="http://schemas.openxmlformats.org/officeDocument/2006/relationships/tags" Target="../tags/tag1190.xml"/><Relationship Id="rId66" Type="http://schemas.openxmlformats.org/officeDocument/2006/relationships/tags" Target="../tags/tag1189.xml"/><Relationship Id="rId65" Type="http://schemas.openxmlformats.org/officeDocument/2006/relationships/tags" Target="../tags/tag1188.xml"/><Relationship Id="rId64" Type="http://schemas.openxmlformats.org/officeDocument/2006/relationships/tags" Target="../tags/tag1187.xml"/><Relationship Id="rId63" Type="http://schemas.openxmlformats.org/officeDocument/2006/relationships/tags" Target="../tags/tag1186.xml"/><Relationship Id="rId62" Type="http://schemas.openxmlformats.org/officeDocument/2006/relationships/tags" Target="../tags/tag1185.xml"/><Relationship Id="rId61" Type="http://schemas.openxmlformats.org/officeDocument/2006/relationships/tags" Target="../tags/tag1184.xml"/><Relationship Id="rId60" Type="http://schemas.openxmlformats.org/officeDocument/2006/relationships/tags" Target="../tags/tag1183.xml"/><Relationship Id="rId6" Type="http://schemas.openxmlformats.org/officeDocument/2006/relationships/image" Target="file:///C:\Users\1V994W2\PycharmProjects\PPT_Background_Generation/pic_temp/1_pic_quater_right_up.png" TargetMode="External"/><Relationship Id="rId59" Type="http://schemas.openxmlformats.org/officeDocument/2006/relationships/tags" Target="../tags/tag1182.xml"/><Relationship Id="rId58" Type="http://schemas.openxmlformats.org/officeDocument/2006/relationships/tags" Target="../tags/tag1181.xml"/><Relationship Id="rId57" Type="http://schemas.openxmlformats.org/officeDocument/2006/relationships/tags" Target="../tags/tag1180.xml"/><Relationship Id="rId56" Type="http://schemas.openxmlformats.org/officeDocument/2006/relationships/tags" Target="../tags/tag1179.xml"/><Relationship Id="rId55" Type="http://schemas.openxmlformats.org/officeDocument/2006/relationships/tags" Target="../tags/tag1178.xml"/><Relationship Id="rId54" Type="http://schemas.openxmlformats.org/officeDocument/2006/relationships/tags" Target="../tags/tag1177.xml"/><Relationship Id="rId53" Type="http://schemas.openxmlformats.org/officeDocument/2006/relationships/tags" Target="../tags/tag1176.xml"/><Relationship Id="rId52" Type="http://schemas.openxmlformats.org/officeDocument/2006/relationships/tags" Target="../tags/tag1175.xml"/><Relationship Id="rId51" Type="http://schemas.openxmlformats.org/officeDocument/2006/relationships/tags" Target="../tags/tag1174.xml"/><Relationship Id="rId50" Type="http://schemas.openxmlformats.org/officeDocument/2006/relationships/tags" Target="../tags/tag1173.xml"/><Relationship Id="rId5" Type="http://schemas.openxmlformats.org/officeDocument/2006/relationships/image" Target="../media/image5.png"/><Relationship Id="rId49" Type="http://schemas.openxmlformats.org/officeDocument/2006/relationships/tags" Target="../tags/tag1172.xml"/><Relationship Id="rId48" Type="http://schemas.openxmlformats.org/officeDocument/2006/relationships/tags" Target="../tags/tag1171.xml"/><Relationship Id="rId47" Type="http://schemas.openxmlformats.org/officeDocument/2006/relationships/tags" Target="../tags/tag1170.xml"/><Relationship Id="rId46" Type="http://schemas.openxmlformats.org/officeDocument/2006/relationships/tags" Target="../tags/tag1169.xml"/><Relationship Id="rId45" Type="http://schemas.openxmlformats.org/officeDocument/2006/relationships/tags" Target="../tags/tag1168.xml"/><Relationship Id="rId44" Type="http://schemas.openxmlformats.org/officeDocument/2006/relationships/tags" Target="../tags/tag1167.xml"/><Relationship Id="rId43" Type="http://schemas.openxmlformats.org/officeDocument/2006/relationships/tags" Target="../tags/tag1166.xml"/><Relationship Id="rId42" Type="http://schemas.openxmlformats.org/officeDocument/2006/relationships/tags" Target="../tags/tag1165.xml"/><Relationship Id="rId41" Type="http://schemas.openxmlformats.org/officeDocument/2006/relationships/tags" Target="../tags/tag1164.xml"/><Relationship Id="rId40" Type="http://schemas.openxmlformats.org/officeDocument/2006/relationships/tags" Target="../tags/tag1163.xml"/><Relationship Id="rId4" Type="http://schemas.openxmlformats.org/officeDocument/2006/relationships/tags" Target="../tags/tag1129.xml"/><Relationship Id="rId39" Type="http://schemas.openxmlformats.org/officeDocument/2006/relationships/tags" Target="../tags/tag1162.xml"/><Relationship Id="rId38" Type="http://schemas.openxmlformats.org/officeDocument/2006/relationships/tags" Target="../tags/tag1161.xml"/><Relationship Id="rId37" Type="http://schemas.openxmlformats.org/officeDocument/2006/relationships/tags" Target="../tags/tag1160.xml"/><Relationship Id="rId36" Type="http://schemas.openxmlformats.org/officeDocument/2006/relationships/tags" Target="../tags/tag1159.xml"/><Relationship Id="rId35" Type="http://schemas.openxmlformats.org/officeDocument/2006/relationships/tags" Target="../tags/tag1158.xml"/><Relationship Id="rId34" Type="http://schemas.openxmlformats.org/officeDocument/2006/relationships/tags" Target="../tags/tag1157.xml"/><Relationship Id="rId33" Type="http://schemas.openxmlformats.org/officeDocument/2006/relationships/tags" Target="../tags/tag1156.xml"/><Relationship Id="rId32" Type="http://schemas.openxmlformats.org/officeDocument/2006/relationships/tags" Target="../tags/tag1155.xml"/><Relationship Id="rId31" Type="http://schemas.openxmlformats.org/officeDocument/2006/relationships/tags" Target="../tags/tag1154.xml"/><Relationship Id="rId30" Type="http://schemas.openxmlformats.org/officeDocument/2006/relationships/tags" Target="../tags/tag1153.xml"/><Relationship Id="rId3" Type="http://schemas.openxmlformats.org/officeDocument/2006/relationships/image" Target="file:///C:\Users\1V994W2\PycharmProjects\PPT_Background_Generation/pic_temp/0_pic_quater_left_up.png" TargetMode="External"/><Relationship Id="rId29" Type="http://schemas.openxmlformats.org/officeDocument/2006/relationships/tags" Target="../tags/tag1152.xml"/><Relationship Id="rId28" Type="http://schemas.openxmlformats.org/officeDocument/2006/relationships/tags" Target="../tags/tag1151.xml"/><Relationship Id="rId27" Type="http://schemas.openxmlformats.org/officeDocument/2006/relationships/tags" Target="../tags/tag1150.xml"/><Relationship Id="rId26" Type="http://schemas.openxmlformats.org/officeDocument/2006/relationships/tags" Target="../tags/tag1149.xml"/><Relationship Id="rId25" Type="http://schemas.openxmlformats.org/officeDocument/2006/relationships/tags" Target="../tags/tag1148.xml"/><Relationship Id="rId24" Type="http://schemas.openxmlformats.org/officeDocument/2006/relationships/tags" Target="../tags/tag1147.xml"/><Relationship Id="rId23" Type="http://schemas.openxmlformats.org/officeDocument/2006/relationships/tags" Target="../tags/tag1146.xml"/><Relationship Id="rId22" Type="http://schemas.openxmlformats.org/officeDocument/2006/relationships/tags" Target="../tags/tag1145.xml"/><Relationship Id="rId21" Type="http://schemas.openxmlformats.org/officeDocument/2006/relationships/tags" Target="../tags/tag1144.xml"/><Relationship Id="rId20" Type="http://schemas.openxmlformats.org/officeDocument/2006/relationships/tags" Target="../tags/tag1143.xml"/><Relationship Id="rId2" Type="http://schemas.openxmlformats.org/officeDocument/2006/relationships/image" Target="../media/image4.png"/><Relationship Id="rId19" Type="http://schemas.openxmlformats.org/officeDocument/2006/relationships/tags" Target="../tags/tag1142.xml"/><Relationship Id="rId18" Type="http://schemas.openxmlformats.org/officeDocument/2006/relationships/tags" Target="../tags/tag1141.xml"/><Relationship Id="rId17" Type="http://schemas.openxmlformats.org/officeDocument/2006/relationships/tags" Target="../tags/tag1140.xml"/><Relationship Id="rId16" Type="http://schemas.openxmlformats.org/officeDocument/2006/relationships/tags" Target="../tags/tag1139.xml"/><Relationship Id="rId15" Type="http://schemas.openxmlformats.org/officeDocument/2006/relationships/tags" Target="../tags/tag1138.xml"/><Relationship Id="rId14" Type="http://schemas.openxmlformats.org/officeDocument/2006/relationships/tags" Target="../tags/tag1137.xml"/><Relationship Id="rId13" Type="http://schemas.openxmlformats.org/officeDocument/2006/relationships/tags" Target="../tags/tag1136.xml"/><Relationship Id="rId12" Type="http://schemas.openxmlformats.org/officeDocument/2006/relationships/tags" Target="../tags/tag1135.xml"/><Relationship Id="rId11" Type="http://schemas.openxmlformats.org/officeDocument/2006/relationships/tags" Target="../tags/tag1134.xml"/><Relationship Id="rId10" Type="http://schemas.openxmlformats.org/officeDocument/2006/relationships/tags" Target="../tags/tag1133.xml"/><Relationship Id="rId1" Type="http://schemas.openxmlformats.org/officeDocument/2006/relationships/tags" Target="../tags/tag1128.xml"/></Relationships>
</file>

<file path=ppt/slides/_rels/slide164.xml.rels><?xml version="1.0" encoding="UTF-8" standalone="yes"?>
<Relationships xmlns="http://schemas.openxmlformats.org/package/2006/relationships"><Relationship Id="rId9" Type="http://schemas.openxmlformats.org/officeDocument/2006/relationships/tags" Target="../tags/tag1198.xml"/><Relationship Id="rId8" Type="http://schemas.openxmlformats.org/officeDocument/2006/relationships/tags" Target="../tags/tag1197.xml"/><Relationship Id="rId7" Type="http://schemas.openxmlformats.org/officeDocument/2006/relationships/tags" Target="../tags/tag119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19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194.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6.xml.rels><?xml version="1.0" encoding="UTF-8" standalone="yes"?>
<Relationships xmlns="http://schemas.openxmlformats.org/package/2006/relationships"><Relationship Id="rId9" Type="http://schemas.openxmlformats.org/officeDocument/2006/relationships/tags" Target="../tags/tag1202.xml"/><Relationship Id="rId8" Type="http://schemas.openxmlformats.org/officeDocument/2006/relationships/tags" Target="../tags/tag1201.xml"/><Relationship Id="rId7" Type="http://schemas.openxmlformats.org/officeDocument/2006/relationships/image" Target="../media/image34.jpe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0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199.xml"/></Relationships>
</file>

<file path=ppt/slides/_rels/slide167.xml.rels><?xml version="1.0" encoding="UTF-8" standalone="yes"?>
<Relationships xmlns="http://schemas.openxmlformats.org/package/2006/relationships"><Relationship Id="rId9" Type="http://schemas.openxmlformats.org/officeDocument/2006/relationships/tags" Target="../tags/tag1206.xml"/><Relationship Id="rId8" Type="http://schemas.openxmlformats.org/officeDocument/2006/relationships/tags" Target="../tags/tag1205.xml"/><Relationship Id="rId7" Type="http://schemas.openxmlformats.org/officeDocument/2006/relationships/image" Target="../media/image35.jpe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0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03.xml"/></Relationships>
</file>

<file path=ppt/slides/_rels/slide168.xml.rels><?xml version="1.0" encoding="UTF-8" standalone="yes"?>
<Relationships xmlns="http://schemas.openxmlformats.org/package/2006/relationships"><Relationship Id="rId9" Type="http://schemas.openxmlformats.org/officeDocument/2006/relationships/tags" Target="../tags/tag1211.xml"/><Relationship Id="rId8" Type="http://schemas.openxmlformats.org/officeDocument/2006/relationships/tags" Target="../tags/tag1210.xml"/><Relationship Id="rId7" Type="http://schemas.openxmlformats.org/officeDocument/2006/relationships/tags" Target="../tags/tag120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0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07.xml"/></Relationships>
</file>

<file path=ppt/slides/_rels/slide169.xml.rels><?xml version="1.0" encoding="UTF-8" standalone="yes"?>
<Relationships xmlns="http://schemas.openxmlformats.org/package/2006/relationships"><Relationship Id="rId9" Type="http://schemas.openxmlformats.org/officeDocument/2006/relationships/tags" Target="../tags/tag1216.xml"/><Relationship Id="rId8" Type="http://schemas.openxmlformats.org/officeDocument/2006/relationships/tags" Target="../tags/tag1215.xml"/><Relationship Id="rId7" Type="http://schemas.openxmlformats.org/officeDocument/2006/relationships/tags" Target="../tags/tag121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1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12.xml"/></Relationships>
</file>

<file path=ppt/slides/_rels/slide17.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257.xml"/><Relationship Id="rId7" Type="http://schemas.openxmlformats.org/officeDocument/2006/relationships/tags" Target="../tags/tag25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25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1" Type="http://schemas.openxmlformats.org/officeDocument/2006/relationships/slideLayout" Target="../slideLayouts/slideLayout18.xml"/><Relationship Id="rId10" Type="http://schemas.openxmlformats.org/officeDocument/2006/relationships/tags" Target="../tags/tag258.xml"/><Relationship Id="rId1" Type="http://schemas.openxmlformats.org/officeDocument/2006/relationships/tags" Target="../tags/tag254.xml"/></Relationships>
</file>

<file path=ppt/slides/_rels/slide170.xml.rels><?xml version="1.0" encoding="UTF-8" standalone="yes"?>
<Relationships xmlns="http://schemas.openxmlformats.org/package/2006/relationships"><Relationship Id="rId9" Type="http://schemas.openxmlformats.org/officeDocument/2006/relationships/tags" Target="../tags/tag1221.xml"/><Relationship Id="rId8" Type="http://schemas.openxmlformats.org/officeDocument/2006/relationships/tags" Target="../tags/tag1220.xml"/><Relationship Id="rId7" Type="http://schemas.openxmlformats.org/officeDocument/2006/relationships/tags" Target="../tags/tag121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1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17.xml"/></Relationships>
</file>

<file path=ppt/slides/_rels/slide171.xml.rels><?xml version="1.0" encoding="UTF-8" standalone="yes"?>
<Relationships xmlns="http://schemas.openxmlformats.org/package/2006/relationships"><Relationship Id="rId9" Type="http://schemas.openxmlformats.org/officeDocument/2006/relationships/tags" Target="../tags/tag1226.xml"/><Relationship Id="rId8" Type="http://schemas.openxmlformats.org/officeDocument/2006/relationships/tags" Target="../tags/tag1225.xml"/><Relationship Id="rId7" Type="http://schemas.openxmlformats.org/officeDocument/2006/relationships/tags" Target="../tags/tag122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2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22.xml"/></Relationships>
</file>

<file path=ppt/slides/_rels/slide172.xml.rels><?xml version="1.0" encoding="UTF-8" standalone="yes"?>
<Relationships xmlns="http://schemas.openxmlformats.org/package/2006/relationships"><Relationship Id="rId9" Type="http://schemas.openxmlformats.org/officeDocument/2006/relationships/tags" Target="../tags/tag1230.xml"/><Relationship Id="rId8" Type="http://schemas.openxmlformats.org/officeDocument/2006/relationships/tags" Target="../tags/tag1229.xml"/><Relationship Id="rId7" Type="http://schemas.openxmlformats.org/officeDocument/2006/relationships/image" Target="../media/image36.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2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27.xml"/></Relationships>
</file>

<file path=ppt/slides/_rels/slide173.xml.rels><?xml version="1.0" encoding="UTF-8" standalone="yes"?>
<Relationships xmlns="http://schemas.openxmlformats.org/package/2006/relationships"><Relationship Id="rId9" Type="http://schemas.openxmlformats.org/officeDocument/2006/relationships/tags" Target="../tags/tag1235.xml"/><Relationship Id="rId8" Type="http://schemas.openxmlformats.org/officeDocument/2006/relationships/tags" Target="../tags/tag1234.xml"/><Relationship Id="rId7" Type="http://schemas.openxmlformats.org/officeDocument/2006/relationships/tags" Target="../tags/tag123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3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31.xml"/></Relationships>
</file>

<file path=ppt/slides/_rels/slide174.xml.rels><?xml version="1.0" encoding="UTF-8" standalone="yes"?>
<Relationships xmlns="http://schemas.openxmlformats.org/package/2006/relationships"><Relationship Id="rId9" Type="http://schemas.openxmlformats.org/officeDocument/2006/relationships/tags" Target="../tags/tag1240.xml"/><Relationship Id="rId8" Type="http://schemas.openxmlformats.org/officeDocument/2006/relationships/tags" Target="../tags/tag1239.xml"/><Relationship Id="rId7" Type="http://schemas.openxmlformats.org/officeDocument/2006/relationships/tags" Target="../tags/tag123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3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36.xml"/></Relationships>
</file>

<file path=ppt/slides/_rels/slide175.xml.rels><?xml version="1.0" encoding="UTF-8" standalone="yes"?>
<Relationships xmlns="http://schemas.openxmlformats.org/package/2006/relationships"><Relationship Id="rId9" Type="http://schemas.openxmlformats.org/officeDocument/2006/relationships/tags" Target="../tags/tag1245.xml"/><Relationship Id="rId8" Type="http://schemas.openxmlformats.org/officeDocument/2006/relationships/tags" Target="../tags/tag1244.xml"/><Relationship Id="rId7" Type="http://schemas.openxmlformats.org/officeDocument/2006/relationships/tags" Target="../tags/tag124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4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41.xml"/></Relationships>
</file>

<file path=ppt/slides/_rels/slide176.xml.rels><?xml version="1.0" encoding="UTF-8" standalone="yes"?>
<Relationships xmlns="http://schemas.openxmlformats.org/package/2006/relationships"><Relationship Id="rId9" Type="http://schemas.openxmlformats.org/officeDocument/2006/relationships/tags" Target="../tags/tag1250.xml"/><Relationship Id="rId8" Type="http://schemas.openxmlformats.org/officeDocument/2006/relationships/tags" Target="../tags/tag1249.xml"/><Relationship Id="rId7" Type="http://schemas.openxmlformats.org/officeDocument/2006/relationships/tags" Target="../tags/tag124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4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46.xml"/></Relationships>
</file>

<file path=ppt/slides/_rels/slide177.xml.rels><?xml version="1.0" encoding="UTF-8" standalone="yes"?>
<Relationships xmlns="http://schemas.openxmlformats.org/package/2006/relationships"><Relationship Id="rId9" Type="http://schemas.openxmlformats.org/officeDocument/2006/relationships/tags" Target="../tags/tag1255.xml"/><Relationship Id="rId8" Type="http://schemas.openxmlformats.org/officeDocument/2006/relationships/tags" Target="../tags/tag1254.xml"/><Relationship Id="rId7" Type="http://schemas.openxmlformats.org/officeDocument/2006/relationships/tags" Target="../tags/tag125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5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51.xml"/></Relationships>
</file>

<file path=ppt/slides/_rels/slide178.xml.rels><?xml version="1.0" encoding="UTF-8" standalone="yes"?>
<Relationships xmlns="http://schemas.openxmlformats.org/package/2006/relationships"><Relationship Id="rId9" Type="http://schemas.openxmlformats.org/officeDocument/2006/relationships/tags" Target="../tags/tag1259.xml"/><Relationship Id="rId8" Type="http://schemas.openxmlformats.org/officeDocument/2006/relationships/tags" Target="../tags/tag1258.xml"/><Relationship Id="rId7" Type="http://schemas.openxmlformats.org/officeDocument/2006/relationships/image" Target="../media/image37.jpe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5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56.xml"/></Relationships>
</file>

<file path=ppt/slides/_rels/slide179.xml.rels><?xml version="1.0" encoding="UTF-8" standalone="yes"?>
<Relationships xmlns="http://schemas.openxmlformats.org/package/2006/relationships"><Relationship Id="rId9" Type="http://schemas.openxmlformats.org/officeDocument/2006/relationships/tags" Target="../tags/tag1264.xml"/><Relationship Id="rId8" Type="http://schemas.openxmlformats.org/officeDocument/2006/relationships/tags" Target="../tags/tag1263.xml"/><Relationship Id="rId7" Type="http://schemas.openxmlformats.org/officeDocument/2006/relationships/tags" Target="../tags/tag126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6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60.xml"/></Relationships>
</file>

<file path=ppt/slides/_rels/slide18.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262.xml"/><Relationship Id="rId7" Type="http://schemas.openxmlformats.org/officeDocument/2006/relationships/tags" Target="../tags/tag26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26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1" Type="http://schemas.openxmlformats.org/officeDocument/2006/relationships/slideLayout" Target="../slideLayouts/slideLayout18.xml"/><Relationship Id="rId10" Type="http://schemas.openxmlformats.org/officeDocument/2006/relationships/tags" Target="../tags/tag263.xml"/><Relationship Id="rId1" Type="http://schemas.openxmlformats.org/officeDocument/2006/relationships/tags" Target="../tags/tag259.xml"/></Relationships>
</file>

<file path=ppt/slides/_rels/slide180.xml.rels><?xml version="1.0" encoding="UTF-8" standalone="yes"?>
<Relationships xmlns="http://schemas.openxmlformats.org/package/2006/relationships"><Relationship Id="rId9" Type="http://schemas.openxmlformats.org/officeDocument/2006/relationships/tags" Target="../tags/tag1269.xml"/><Relationship Id="rId8" Type="http://schemas.openxmlformats.org/officeDocument/2006/relationships/tags" Target="../tags/tag1268.xml"/><Relationship Id="rId7" Type="http://schemas.openxmlformats.org/officeDocument/2006/relationships/tags" Target="../tags/tag126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6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65.xml"/></Relationships>
</file>

<file path=ppt/slides/_rels/slide181.xml.rels><?xml version="1.0" encoding="UTF-8" standalone="yes"?>
<Relationships xmlns="http://schemas.openxmlformats.org/package/2006/relationships"><Relationship Id="rId9" Type="http://schemas.openxmlformats.org/officeDocument/2006/relationships/tags" Target="../tags/tag1274.xml"/><Relationship Id="rId8" Type="http://schemas.openxmlformats.org/officeDocument/2006/relationships/tags" Target="../tags/tag1273.xml"/><Relationship Id="rId7" Type="http://schemas.openxmlformats.org/officeDocument/2006/relationships/tags" Target="../tags/tag127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7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70.xml"/></Relationships>
</file>

<file path=ppt/slides/_rels/slide182.xml.rels><?xml version="1.0" encoding="UTF-8" standalone="yes"?>
<Relationships xmlns="http://schemas.openxmlformats.org/package/2006/relationships"><Relationship Id="rId9" Type="http://schemas.openxmlformats.org/officeDocument/2006/relationships/tags" Target="../tags/tag1279.xml"/><Relationship Id="rId8" Type="http://schemas.openxmlformats.org/officeDocument/2006/relationships/tags" Target="../tags/tag1278.xml"/><Relationship Id="rId7" Type="http://schemas.openxmlformats.org/officeDocument/2006/relationships/tags" Target="../tags/tag127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7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75.xml"/></Relationships>
</file>

<file path=ppt/slides/_rels/slide183.xml.rels><?xml version="1.0" encoding="UTF-8" standalone="yes"?>
<Relationships xmlns="http://schemas.openxmlformats.org/package/2006/relationships"><Relationship Id="rId9" Type="http://schemas.openxmlformats.org/officeDocument/2006/relationships/tags" Target="../tags/tag1284.xml"/><Relationship Id="rId8" Type="http://schemas.openxmlformats.org/officeDocument/2006/relationships/tags" Target="../tags/tag1283.xml"/><Relationship Id="rId7" Type="http://schemas.openxmlformats.org/officeDocument/2006/relationships/tags" Target="../tags/tag128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8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80.xml"/></Relationships>
</file>

<file path=ppt/slides/_rels/slide184.xml.rels><?xml version="1.0" encoding="UTF-8" standalone="yes"?>
<Relationships xmlns="http://schemas.openxmlformats.org/package/2006/relationships"><Relationship Id="rId9" Type="http://schemas.openxmlformats.org/officeDocument/2006/relationships/tags" Target="../tags/tag1289.xml"/><Relationship Id="rId8" Type="http://schemas.openxmlformats.org/officeDocument/2006/relationships/tags" Target="../tags/tag1288.xml"/><Relationship Id="rId7" Type="http://schemas.openxmlformats.org/officeDocument/2006/relationships/tags" Target="../tags/tag128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8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85.xml"/></Relationships>
</file>

<file path=ppt/slides/_rels/slide185.xml.rels><?xml version="1.0" encoding="UTF-8" standalone="yes"?>
<Relationships xmlns="http://schemas.openxmlformats.org/package/2006/relationships"><Relationship Id="rId9" Type="http://schemas.openxmlformats.org/officeDocument/2006/relationships/tags" Target="../tags/tag1294.xml"/><Relationship Id="rId8" Type="http://schemas.openxmlformats.org/officeDocument/2006/relationships/tags" Target="../tags/tag1293.xml"/><Relationship Id="rId7" Type="http://schemas.openxmlformats.org/officeDocument/2006/relationships/tags" Target="../tags/tag129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9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90.xml"/></Relationships>
</file>

<file path=ppt/slides/_rels/slide186.xml.rels><?xml version="1.0" encoding="UTF-8" standalone="yes"?>
<Relationships xmlns="http://schemas.openxmlformats.org/package/2006/relationships"><Relationship Id="rId9" Type="http://schemas.openxmlformats.org/officeDocument/2006/relationships/tags" Target="../tags/tag1299.xml"/><Relationship Id="rId8" Type="http://schemas.openxmlformats.org/officeDocument/2006/relationships/tags" Target="../tags/tag1298.xml"/><Relationship Id="rId7" Type="http://schemas.openxmlformats.org/officeDocument/2006/relationships/tags" Target="../tags/tag129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29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295.xml"/></Relationships>
</file>

<file path=ppt/slides/_rels/slide187.xml.rels><?xml version="1.0" encoding="UTF-8" standalone="yes"?>
<Relationships xmlns="http://schemas.openxmlformats.org/package/2006/relationships"><Relationship Id="rId9" Type="http://schemas.openxmlformats.org/officeDocument/2006/relationships/tags" Target="../tags/tag1304.xml"/><Relationship Id="rId8" Type="http://schemas.openxmlformats.org/officeDocument/2006/relationships/tags" Target="../tags/tag1303.xml"/><Relationship Id="rId7" Type="http://schemas.openxmlformats.org/officeDocument/2006/relationships/tags" Target="../tags/tag130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30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300.xml"/></Relationships>
</file>

<file path=ppt/slides/_rels/slide188.xml.rels><?xml version="1.0" encoding="UTF-8" standalone="yes"?>
<Relationships xmlns="http://schemas.openxmlformats.org/package/2006/relationships"><Relationship Id="rId9" Type="http://schemas.openxmlformats.org/officeDocument/2006/relationships/tags" Target="../tags/tag1309.xml"/><Relationship Id="rId8" Type="http://schemas.openxmlformats.org/officeDocument/2006/relationships/tags" Target="../tags/tag1308.xml"/><Relationship Id="rId7" Type="http://schemas.openxmlformats.org/officeDocument/2006/relationships/tags" Target="../tags/tag130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30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305.xml"/></Relationships>
</file>

<file path=ppt/slides/_rels/slide189.xml.rels><?xml version="1.0" encoding="UTF-8" standalone="yes"?>
<Relationships xmlns="http://schemas.openxmlformats.org/package/2006/relationships"><Relationship Id="rId9" Type="http://schemas.openxmlformats.org/officeDocument/2006/relationships/tags" Target="../tags/tag1314.xml"/><Relationship Id="rId8" Type="http://schemas.openxmlformats.org/officeDocument/2006/relationships/tags" Target="../tags/tag1313.xml"/><Relationship Id="rId7" Type="http://schemas.openxmlformats.org/officeDocument/2006/relationships/tags" Target="../tags/tag131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31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310.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6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26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264.xml"/></Relationships>
</file>

<file path=ppt/slides/_rels/slide190.xml.rels><?xml version="1.0" encoding="UTF-8" standalone="yes"?>
<Relationships xmlns="http://schemas.openxmlformats.org/package/2006/relationships"><Relationship Id="rId9" Type="http://schemas.openxmlformats.org/officeDocument/2006/relationships/tags" Target="../tags/tag1319.xml"/><Relationship Id="rId8" Type="http://schemas.openxmlformats.org/officeDocument/2006/relationships/tags" Target="../tags/tag1318.xml"/><Relationship Id="rId7" Type="http://schemas.openxmlformats.org/officeDocument/2006/relationships/tags" Target="../tags/tag131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31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315.xml"/></Relationships>
</file>

<file path=ppt/slides/_rels/slide191.xml.rels><?xml version="1.0" encoding="UTF-8" standalone="yes"?>
<Relationships xmlns="http://schemas.openxmlformats.org/package/2006/relationships"><Relationship Id="rId9" Type="http://schemas.openxmlformats.org/officeDocument/2006/relationships/tags" Target="../tags/tag1324.xml"/><Relationship Id="rId8" Type="http://schemas.openxmlformats.org/officeDocument/2006/relationships/tags" Target="../tags/tag1323.xml"/><Relationship Id="rId7" Type="http://schemas.openxmlformats.org/officeDocument/2006/relationships/tags" Target="../tags/tag132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8" Type="http://schemas.openxmlformats.org/officeDocument/2006/relationships/slideLayout" Target="../slideLayouts/slideLayout18.xml"/><Relationship Id="rId47" Type="http://schemas.openxmlformats.org/officeDocument/2006/relationships/tags" Target="../tags/tag1362.xml"/><Relationship Id="rId46" Type="http://schemas.openxmlformats.org/officeDocument/2006/relationships/tags" Target="../tags/tag1361.xml"/><Relationship Id="rId45" Type="http://schemas.openxmlformats.org/officeDocument/2006/relationships/tags" Target="../tags/tag1360.xml"/><Relationship Id="rId44" Type="http://schemas.openxmlformats.org/officeDocument/2006/relationships/tags" Target="../tags/tag1359.xml"/><Relationship Id="rId43" Type="http://schemas.openxmlformats.org/officeDocument/2006/relationships/tags" Target="../tags/tag1358.xml"/><Relationship Id="rId42" Type="http://schemas.openxmlformats.org/officeDocument/2006/relationships/tags" Target="../tags/tag1357.xml"/><Relationship Id="rId41" Type="http://schemas.openxmlformats.org/officeDocument/2006/relationships/tags" Target="../tags/tag1356.xml"/><Relationship Id="rId40" Type="http://schemas.openxmlformats.org/officeDocument/2006/relationships/tags" Target="../tags/tag1355.xml"/><Relationship Id="rId4" Type="http://schemas.openxmlformats.org/officeDocument/2006/relationships/tags" Target="../tags/tag1321.xml"/><Relationship Id="rId39" Type="http://schemas.openxmlformats.org/officeDocument/2006/relationships/tags" Target="../tags/tag1354.xml"/><Relationship Id="rId38" Type="http://schemas.openxmlformats.org/officeDocument/2006/relationships/tags" Target="../tags/tag1353.xml"/><Relationship Id="rId37" Type="http://schemas.openxmlformats.org/officeDocument/2006/relationships/tags" Target="../tags/tag1352.xml"/><Relationship Id="rId36" Type="http://schemas.openxmlformats.org/officeDocument/2006/relationships/tags" Target="../tags/tag1351.xml"/><Relationship Id="rId35" Type="http://schemas.openxmlformats.org/officeDocument/2006/relationships/tags" Target="../tags/tag1350.xml"/><Relationship Id="rId34" Type="http://schemas.openxmlformats.org/officeDocument/2006/relationships/tags" Target="../tags/tag1349.xml"/><Relationship Id="rId33" Type="http://schemas.openxmlformats.org/officeDocument/2006/relationships/tags" Target="../tags/tag1348.xml"/><Relationship Id="rId32" Type="http://schemas.openxmlformats.org/officeDocument/2006/relationships/tags" Target="../tags/tag1347.xml"/><Relationship Id="rId31" Type="http://schemas.openxmlformats.org/officeDocument/2006/relationships/tags" Target="../tags/tag1346.xml"/><Relationship Id="rId30" Type="http://schemas.openxmlformats.org/officeDocument/2006/relationships/tags" Target="../tags/tag1345.xml"/><Relationship Id="rId3" Type="http://schemas.openxmlformats.org/officeDocument/2006/relationships/image" Target="file:///C:\Users\1V994W2\PycharmProjects\PPT_Background_Generation/pic_temp/0_pic_quater_left_up.png" TargetMode="External"/><Relationship Id="rId29" Type="http://schemas.openxmlformats.org/officeDocument/2006/relationships/tags" Target="../tags/tag1344.xml"/><Relationship Id="rId28" Type="http://schemas.openxmlformats.org/officeDocument/2006/relationships/tags" Target="../tags/tag1343.xml"/><Relationship Id="rId27" Type="http://schemas.openxmlformats.org/officeDocument/2006/relationships/tags" Target="../tags/tag1342.xml"/><Relationship Id="rId26" Type="http://schemas.openxmlformats.org/officeDocument/2006/relationships/tags" Target="../tags/tag1341.xml"/><Relationship Id="rId25" Type="http://schemas.openxmlformats.org/officeDocument/2006/relationships/tags" Target="../tags/tag1340.xml"/><Relationship Id="rId24" Type="http://schemas.openxmlformats.org/officeDocument/2006/relationships/tags" Target="../tags/tag1339.xml"/><Relationship Id="rId23" Type="http://schemas.openxmlformats.org/officeDocument/2006/relationships/tags" Target="../tags/tag1338.xml"/><Relationship Id="rId22" Type="http://schemas.openxmlformats.org/officeDocument/2006/relationships/tags" Target="../tags/tag1337.xml"/><Relationship Id="rId21" Type="http://schemas.openxmlformats.org/officeDocument/2006/relationships/tags" Target="../tags/tag1336.xml"/><Relationship Id="rId20" Type="http://schemas.openxmlformats.org/officeDocument/2006/relationships/tags" Target="../tags/tag1335.xml"/><Relationship Id="rId2" Type="http://schemas.openxmlformats.org/officeDocument/2006/relationships/image" Target="../media/image4.png"/><Relationship Id="rId19" Type="http://schemas.openxmlformats.org/officeDocument/2006/relationships/tags" Target="../tags/tag1334.xml"/><Relationship Id="rId18" Type="http://schemas.openxmlformats.org/officeDocument/2006/relationships/tags" Target="../tags/tag1333.xml"/><Relationship Id="rId17" Type="http://schemas.openxmlformats.org/officeDocument/2006/relationships/tags" Target="../tags/tag1332.xml"/><Relationship Id="rId16" Type="http://schemas.openxmlformats.org/officeDocument/2006/relationships/tags" Target="../tags/tag1331.xml"/><Relationship Id="rId15" Type="http://schemas.openxmlformats.org/officeDocument/2006/relationships/tags" Target="../tags/tag1330.xml"/><Relationship Id="rId14" Type="http://schemas.openxmlformats.org/officeDocument/2006/relationships/tags" Target="../tags/tag1329.xml"/><Relationship Id="rId13" Type="http://schemas.openxmlformats.org/officeDocument/2006/relationships/tags" Target="../tags/tag1328.xml"/><Relationship Id="rId12" Type="http://schemas.openxmlformats.org/officeDocument/2006/relationships/tags" Target="../tags/tag1327.xml"/><Relationship Id="rId11" Type="http://schemas.openxmlformats.org/officeDocument/2006/relationships/tags" Target="../tags/tag1326.xml"/><Relationship Id="rId10" Type="http://schemas.openxmlformats.org/officeDocument/2006/relationships/tags" Target="../tags/tag1325.xml"/><Relationship Id="rId1" Type="http://schemas.openxmlformats.org/officeDocument/2006/relationships/tags" Target="../tags/tag1320.xml"/></Relationships>
</file>

<file path=ppt/slides/_rels/slide19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366.xml"/><Relationship Id="rId7" Type="http://schemas.openxmlformats.org/officeDocument/2006/relationships/tags" Target="../tags/tag136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36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363.xml"/></Relationships>
</file>

<file path=ppt/slides/_rels/slide19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370.xml"/><Relationship Id="rId7" Type="http://schemas.openxmlformats.org/officeDocument/2006/relationships/tags" Target="../tags/tag136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36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367.xml"/></Relationships>
</file>

<file path=ppt/slides/_rels/slide19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374.xml"/><Relationship Id="rId7" Type="http://schemas.openxmlformats.org/officeDocument/2006/relationships/tags" Target="../tags/tag137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37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371.xml"/></Relationships>
</file>

<file path=ppt/slides/_rels/slide19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378.xml"/><Relationship Id="rId7" Type="http://schemas.openxmlformats.org/officeDocument/2006/relationships/tags" Target="../tags/tag137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37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375.xml"/></Relationships>
</file>

<file path=ppt/slides/_rels/slide19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382.xml"/><Relationship Id="rId7" Type="http://schemas.openxmlformats.org/officeDocument/2006/relationships/tags" Target="../tags/tag138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38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379.xml"/></Relationships>
</file>

<file path=ppt/slides/_rels/slide197.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386.xml"/><Relationship Id="rId7" Type="http://schemas.openxmlformats.org/officeDocument/2006/relationships/tags" Target="../tags/tag138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38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383.xml"/></Relationships>
</file>

<file path=ppt/slides/_rels/slide19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390.xml"/><Relationship Id="rId7" Type="http://schemas.openxmlformats.org/officeDocument/2006/relationships/tags" Target="../tags/tag138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38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387.xml"/></Relationships>
</file>

<file path=ppt/slides/_rels/slide19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394.xml"/><Relationship Id="rId7" Type="http://schemas.openxmlformats.org/officeDocument/2006/relationships/tags" Target="../tags/tag139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39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391.xml"/></Relationships>
</file>

<file path=ppt/slides/_rels/slide2.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6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61.xml"/></Relationships>
</file>

<file path=ppt/slides/_rels/slide20.xml.rels><?xml version="1.0" encoding="UTF-8" standalone="yes"?>
<Relationships xmlns="http://schemas.openxmlformats.org/package/2006/relationships"><Relationship Id="rId9" Type="http://schemas.openxmlformats.org/officeDocument/2006/relationships/tags" Target="../tags/tag271.xml"/><Relationship Id="rId8" Type="http://schemas.openxmlformats.org/officeDocument/2006/relationships/tags" Target="../tags/tag270.xml"/><Relationship Id="rId7" Type="http://schemas.openxmlformats.org/officeDocument/2006/relationships/tags" Target="../tags/tag26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26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267.xml"/></Relationships>
</file>

<file path=ppt/slides/_rels/slide20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398.xml"/><Relationship Id="rId7" Type="http://schemas.openxmlformats.org/officeDocument/2006/relationships/tags" Target="../tags/tag139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39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395.xml"/></Relationships>
</file>

<file path=ppt/slides/_rels/slide20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402.xml"/><Relationship Id="rId7" Type="http://schemas.openxmlformats.org/officeDocument/2006/relationships/tags" Target="../tags/tag140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40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399.xml"/></Relationships>
</file>

<file path=ppt/slides/_rels/slide20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406.xml"/><Relationship Id="rId7" Type="http://schemas.openxmlformats.org/officeDocument/2006/relationships/tags" Target="../tags/tag140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40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403.xml"/></Relationships>
</file>

<file path=ppt/slides/_rels/slide20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410.xml"/><Relationship Id="rId7" Type="http://schemas.openxmlformats.org/officeDocument/2006/relationships/tags" Target="../tags/tag140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40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407.xml"/></Relationships>
</file>

<file path=ppt/slides/_rels/slide20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414.xml"/><Relationship Id="rId7" Type="http://schemas.openxmlformats.org/officeDocument/2006/relationships/tags" Target="../tags/tag141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41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411.xml"/></Relationships>
</file>

<file path=ppt/slides/_rels/slide20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418.xml"/><Relationship Id="rId7" Type="http://schemas.openxmlformats.org/officeDocument/2006/relationships/tags" Target="../tags/tag141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41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415.xml"/></Relationships>
</file>

<file path=ppt/slides/_rels/slide20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422.xml"/><Relationship Id="rId7" Type="http://schemas.openxmlformats.org/officeDocument/2006/relationships/tags" Target="../tags/tag142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42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1419.xml"/></Relationships>
</file>

<file path=ppt/slides/_rels/slide207.xml.rels><?xml version="1.0" encoding="UTF-8" standalone="yes"?>
<Relationships xmlns="http://schemas.openxmlformats.org/package/2006/relationships"><Relationship Id="rId9" Type="http://schemas.openxmlformats.org/officeDocument/2006/relationships/tags" Target="../tags/tag1427.xml"/><Relationship Id="rId8" Type="http://schemas.openxmlformats.org/officeDocument/2006/relationships/tags" Target="../tags/tag1426.xml"/><Relationship Id="rId7" Type="http://schemas.openxmlformats.org/officeDocument/2006/relationships/tags" Target="../tags/tag142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42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423.xml"/></Relationships>
</file>

<file path=ppt/slides/_rels/slide208.xml.rels><?xml version="1.0" encoding="UTF-8" standalone="yes"?>
<Relationships xmlns="http://schemas.openxmlformats.org/package/2006/relationships"><Relationship Id="rId9" Type="http://schemas.openxmlformats.org/officeDocument/2006/relationships/tags" Target="../tags/tag1432.xml"/><Relationship Id="rId8" Type="http://schemas.openxmlformats.org/officeDocument/2006/relationships/tags" Target="../tags/tag1431.xml"/><Relationship Id="rId7" Type="http://schemas.openxmlformats.org/officeDocument/2006/relationships/tags" Target="../tags/tag143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42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428.xml"/></Relationships>
</file>

<file path=ppt/slides/_rels/slide209.xml.rels><?xml version="1.0" encoding="UTF-8" standalone="yes"?>
<Relationships xmlns="http://schemas.openxmlformats.org/package/2006/relationships"><Relationship Id="rId9" Type="http://schemas.openxmlformats.org/officeDocument/2006/relationships/tags" Target="../tags/tag1437.xml"/><Relationship Id="rId8" Type="http://schemas.openxmlformats.org/officeDocument/2006/relationships/tags" Target="../tags/tag1436.xml"/><Relationship Id="rId7" Type="http://schemas.openxmlformats.org/officeDocument/2006/relationships/tags" Target="../tags/tag143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43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433.xml"/></Relationships>
</file>

<file path=ppt/slides/_rels/slide21.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273.xml"/><Relationship Id="rId36" Type="http://schemas.openxmlformats.org/officeDocument/2006/relationships/slideLayout" Target="../slideLayouts/slideLayout18.xml"/><Relationship Id="rId35" Type="http://schemas.openxmlformats.org/officeDocument/2006/relationships/tags" Target="../tags/tag302.xml"/><Relationship Id="rId34" Type="http://schemas.openxmlformats.org/officeDocument/2006/relationships/tags" Target="../tags/tag301.xml"/><Relationship Id="rId33" Type="http://schemas.openxmlformats.org/officeDocument/2006/relationships/tags" Target="../tags/tag300.xml"/><Relationship Id="rId32" Type="http://schemas.openxmlformats.org/officeDocument/2006/relationships/tags" Target="../tags/tag299.xml"/><Relationship Id="rId31" Type="http://schemas.openxmlformats.org/officeDocument/2006/relationships/tags" Target="../tags/tag298.xml"/><Relationship Id="rId30" Type="http://schemas.openxmlformats.org/officeDocument/2006/relationships/tags" Target="../tags/tag297.xml"/><Relationship Id="rId3" Type="http://schemas.openxmlformats.org/officeDocument/2006/relationships/image" Target="file:///C:\Users\1V994W2\PycharmProjects\PPT_Background_Generation/pic_temp/0_pic_quater_left_up.png" TargetMode="External"/><Relationship Id="rId29" Type="http://schemas.openxmlformats.org/officeDocument/2006/relationships/tags" Target="../tags/tag296.xml"/><Relationship Id="rId28" Type="http://schemas.openxmlformats.org/officeDocument/2006/relationships/tags" Target="../tags/tag295.xml"/><Relationship Id="rId27" Type="http://schemas.openxmlformats.org/officeDocument/2006/relationships/tags" Target="../tags/tag294.xml"/><Relationship Id="rId26" Type="http://schemas.openxmlformats.org/officeDocument/2006/relationships/tags" Target="../tags/tag293.xml"/><Relationship Id="rId25" Type="http://schemas.openxmlformats.org/officeDocument/2006/relationships/tags" Target="../tags/tag292.xml"/><Relationship Id="rId24" Type="http://schemas.openxmlformats.org/officeDocument/2006/relationships/tags" Target="../tags/tag291.xml"/><Relationship Id="rId23" Type="http://schemas.openxmlformats.org/officeDocument/2006/relationships/tags" Target="../tags/tag290.xml"/><Relationship Id="rId22" Type="http://schemas.openxmlformats.org/officeDocument/2006/relationships/tags" Target="../tags/tag289.xml"/><Relationship Id="rId21" Type="http://schemas.openxmlformats.org/officeDocument/2006/relationships/tags" Target="../tags/tag288.xml"/><Relationship Id="rId20" Type="http://schemas.openxmlformats.org/officeDocument/2006/relationships/tags" Target="../tags/tag287.xml"/><Relationship Id="rId2" Type="http://schemas.openxmlformats.org/officeDocument/2006/relationships/image" Target="../media/image4.png"/><Relationship Id="rId19" Type="http://schemas.openxmlformats.org/officeDocument/2006/relationships/tags" Target="../tags/tag286.xml"/><Relationship Id="rId18" Type="http://schemas.openxmlformats.org/officeDocument/2006/relationships/tags" Target="../tags/tag285.xml"/><Relationship Id="rId17" Type="http://schemas.openxmlformats.org/officeDocument/2006/relationships/tags" Target="../tags/tag284.xml"/><Relationship Id="rId16" Type="http://schemas.openxmlformats.org/officeDocument/2006/relationships/tags" Target="../tags/tag283.xml"/><Relationship Id="rId15" Type="http://schemas.openxmlformats.org/officeDocument/2006/relationships/tags" Target="../tags/tag282.xml"/><Relationship Id="rId14" Type="http://schemas.openxmlformats.org/officeDocument/2006/relationships/tags" Target="../tags/tag281.xml"/><Relationship Id="rId13" Type="http://schemas.openxmlformats.org/officeDocument/2006/relationships/tags" Target="../tags/tag280.xml"/><Relationship Id="rId12" Type="http://schemas.openxmlformats.org/officeDocument/2006/relationships/tags" Target="../tags/tag279.xml"/><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tags" Target="../tags/tag272.xml"/></Relationships>
</file>

<file path=ppt/slides/_rels/slide22.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tags" Target="../tags/tag306.xml"/><Relationship Id="rId7" Type="http://schemas.openxmlformats.org/officeDocument/2006/relationships/tags" Target="../tags/tag30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0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303.xml"/></Relationships>
</file>

<file path=ppt/slides/_rels/slide23.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tags" Target="../tags/tag311.xml"/><Relationship Id="rId7" Type="http://schemas.openxmlformats.org/officeDocument/2006/relationships/tags" Target="../tags/tag31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0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308.xml"/></Relationships>
</file>

<file path=ppt/slides/_rels/slide24.xml.rels><?xml version="1.0" encoding="UTF-8" standalone="yes"?>
<Relationships xmlns="http://schemas.openxmlformats.org/package/2006/relationships"><Relationship Id="rId9" Type="http://schemas.openxmlformats.org/officeDocument/2006/relationships/tags" Target="../tags/tag317.xml"/><Relationship Id="rId8" Type="http://schemas.openxmlformats.org/officeDocument/2006/relationships/tags" Target="../tags/tag316.xml"/><Relationship Id="rId7" Type="http://schemas.openxmlformats.org/officeDocument/2006/relationships/tags" Target="../tags/tag31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1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313.xml"/></Relationships>
</file>

<file path=ppt/slides/_rels/slide25.xml.rels><?xml version="1.0" encoding="UTF-8" standalone="yes"?>
<Relationships xmlns="http://schemas.openxmlformats.org/package/2006/relationships"><Relationship Id="rId9" Type="http://schemas.openxmlformats.org/officeDocument/2006/relationships/tags" Target="../tags/tag322.xml"/><Relationship Id="rId8" Type="http://schemas.openxmlformats.org/officeDocument/2006/relationships/tags" Target="../tags/tag321.xml"/><Relationship Id="rId7" Type="http://schemas.openxmlformats.org/officeDocument/2006/relationships/tags" Target="../tags/tag32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1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318.xml"/></Relationships>
</file>

<file path=ppt/slides/_rels/slide26.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tags" Target="../tags/tag32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2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323.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31.xml"/><Relationship Id="rId7" Type="http://schemas.openxmlformats.org/officeDocument/2006/relationships/tags" Target="../tags/tag33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2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328.xml"/></Relationships>
</file>

<file path=ppt/slides/_rels/slide28.xml.rels><?xml version="1.0" encoding="UTF-8" standalone="yes"?>
<Relationships xmlns="http://schemas.openxmlformats.org/package/2006/relationships"><Relationship Id="rId9" Type="http://schemas.openxmlformats.org/officeDocument/2006/relationships/tags" Target="../tags/tag335.xml"/><Relationship Id="rId8" Type="http://schemas.openxmlformats.org/officeDocument/2006/relationships/tags" Target="../tags/tag334.xml"/><Relationship Id="rId7" Type="http://schemas.openxmlformats.org/officeDocument/2006/relationships/image" Target="../media/image13.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3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332.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38.xml"/><Relationship Id="rId7" Type="http://schemas.openxmlformats.org/officeDocument/2006/relationships/image" Target="../media/image14.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3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336.xml"/></Relationships>
</file>

<file path=ppt/slides/_rels/slide3.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6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66.xml"/></Relationships>
</file>

<file path=ppt/slides/_rels/slide30.xml.rels><?xml version="1.0" encoding="UTF-8" standalone="yes"?>
<Relationships xmlns="http://schemas.openxmlformats.org/package/2006/relationships"><Relationship Id="rId9" Type="http://schemas.openxmlformats.org/officeDocument/2006/relationships/tags" Target="../tags/tag343.xml"/><Relationship Id="rId8" Type="http://schemas.openxmlformats.org/officeDocument/2006/relationships/tags" Target="../tags/tag342.xml"/><Relationship Id="rId7" Type="http://schemas.openxmlformats.org/officeDocument/2006/relationships/tags" Target="../tags/tag34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4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339.xml"/></Relationships>
</file>

<file path=ppt/slides/_rels/slide31.xml.rels><?xml version="1.0" encoding="UTF-8" standalone="yes"?>
<Relationships xmlns="http://schemas.openxmlformats.org/package/2006/relationships"><Relationship Id="rId9" Type="http://schemas.openxmlformats.org/officeDocument/2006/relationships/tags" Target="../tags/tag348.xml"/><Relationship Id="rId8" Type="http://schemas.openxmlformats.org/officeDocument/2006/relationships/tags" Target="../tags/tag347.xml"/><Relationship Id="rId7" Type="http://schemas.openxmlformats.org/officeDocument/2006/relationships/tags" Target="../tags/tag34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4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344.xml"/></Relationships>
</file>

<file path=ppt/slides/_rels/slide32.xml.rels><?xml version="1.0" encoding="UTF-8" standalone="yes"?>
<Relationships xmlns="http://schemas.openxmlformats.org/package/2006/relationships"><Relationship Id="rId9" Type="http://schemas.openxmlformats.org/officeDocument/2006/relationships/tags" Target="../tags/tag352.xml"/><Relationship Id="rId8" Type="http://schemas.openxmlformats.org/officeDocument/2006/relationships/tags" Target="../tags/tag351.xml"/><Relationship Id="rId7" Type="http://schemas.openxmlformats.org/officeDocument/2006/relationships/image" Target="../media/image15.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5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349.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55.xml"/><Relationship Id="rId7" Type="http://schemas.openxmlformats.org/officeDocument/2006/relationships/image" Target="../media/image16.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5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353.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58.xml"/><Relationship Id="rId7" Type="http://schemas.openxmlformats.org/officeDocument/2006/relationships/image" Target="../media/image17.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5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356.xml"/></Relationships>
</file>

<file path=ppt/slides/_rels/slide35.xml.rels><?xml version="1.0" encoding="UTF-8" standalone="yes"?>
<Relationships xmlns="http://schemas.openxmlformats.org/package/2006/relationships"><Relationship Id="rId9" Type="http://schemas.openxmlformats.org/officeDocument/2006/relationships/tags" Target="../tags/tag363.xml"/><Relationship Id="rId8" Type="http://schemas.openxmlformats.org/officeDocument/2006/relationships/tags" Target="../tags/tag362.xml"/><Relationship Id="rId7" Type="http://schemas.openxmlformats.org/officeDocument/2006/relationships/tags" Target="../tags/tag36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6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359.xml"/></Relationships>
</file>

<file path=ppt/slides/_rels/slide36.xml.rels><?xml version="1.0" encoding="UTF-8" standalone="yes"?>
<Relationships xmlns="http://schemas.openxmlformats.org/package/2006/relationships"><Relationship Id="rId9" Type="http://schemas.openxmlformats.org/officeDocument/2006/relationships/tags" Target="../tags/tag368.xml"/><Relationship Id="rId8" Type="http://schemas.openxmlformats.org/officeDocument/2006/relationships/tags" Target="../tags/tag367.xml"/><Relationship Id="rId7" Type="http://schemas.openxmlformats.org/officeDocument/2006/relationships/tags" Target="../tags/tag36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6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364.xml"/></Relationships>
</file>

<file path=ppt/slides/_rels/slide37.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tags" Target="../tags/tag372.xml"/><Relationship Id="rId7" Type="http://schemas.openxmlformats.org/officeDocument/2006/relationships/tags" Target="../tags/tag37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7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369.xml"/></Relationships>
</file>

<file path=ppt/slides/_rels/slide38.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tags" Target="../tags/tag377.xml"/><Relationship Id="rId7" Type="http://schemas.openxmlformats.org/officeDocument/2006/relationships/tags" Target="../tags/tag37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7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374.xml"/></Relationships>
</file>

<file path=ppt/slides/_rels/slide39.xml.rels><?xml version="1.0" encoding="UTF-8" standalone="yes"?>
<Relationships xmlns="http://schemas.openxmlformats.org/package/2006/relationships"><Relationship Id="rId9" Type="http://schemas.openxmlformats.org/officeDocument/2006/relationships/tags" Target="../tags/tag383.xml"/><Relationship Id="rId8" Type="http://schemas.openxmlformats.org/officeDocument/2006/relationships/tags" Target="../tags/tag382.xml"/><Relationship Id="rId7" Type="http://schemas.openxmlformats.org/officeDocument/2006/relationships/tags" Target="../tags/tag38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8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379.xml"/></Relationships>
</file>

<file path=ppt/slides/_rels/slide4.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7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7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8.png"/><Relationship Id="rId1" Type="http://schemas.openxmlformats.org/officeDocument/2006/relationships/tags" Target="../tags/tag38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tags" Target="../tags/tag38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8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385.xml"/></Relationships>
</file>

<file path=ppt/slides/_rels/slide44.xml.rels><?xml version="1.0" encoding="UTF-8" standalone="yes"?>
<Relationships xmlns="http://schemas.openxmlformats.org/package/2006/relationships"><Relationship Id="rId9" Type="http://schemas.openxmlformats.org/officeDocument/2006/relationships/tags" Target="../tags/tag394.xml"/><Relationship Id="rId8" Type="http://schemas.openxmlformats.org/officeDocument/2006/relationships/tags" Target="../tags/tag393.xml"/><Relationship Id="rId7" Type="http://schemas.openxmlformats.org/officeDocument/2006/relationships/tags" Target="../tags/tag39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9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39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9" Type="http://schemas.openxmlformats.org/officeDocument/2006/relationships/tags" Target="../tags/tag399.xml"/><Relationship Id="rId8" Type="http://schemas.openxmlformats.org/officeDocument/2006/relationships/tags" Target="../tags/tag398.xml"/><Relationship Id="rId7" Type="http://schemas.openxmlformats.org/officeDocument/2006/relationships/tags" Target="../tags/tag39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39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395.xml"/></Relationships>
</file>

<file path=ppt/slides/_rels/slide47.xml.rels><?xml version="1.0" encoding="UTF-8" standalone="yes"?>
<Relationships xmlns="http://schemas.openxmlformats.org/package/2006/relationships"><Relationship Id="rId9" Type="http://schemas.openxmlformats.org/officeDocument/2006/relationships/tags" Target="../tags/tag404.xml"/><Relationship Id="rId8" Type="http://schemas.openxmlformats.org/officeDocument/2006/relationships/tags" Target="../tags/tag403.xml"/><Relationship Id="rId7" Type="http://schemas.openxmlformats.org/officeDocument/2006/relationships/tags" Target="../tags/tag40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40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40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7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76.xml"/></Relationships>
</file>

<file path=ppt/slides/_rels/slide50.xml.rels><?xml version="1.0" encoding="UTF-8" standalone="yes"?>
<Relationships xmlns="http://schemas.openxmlformats.org/package/2006/relationships"><Relationship Id="rId9" Type="http://schemas.openxmlformats.org/officeDocument/2006/relationships/tags" Target="../tags/tag409.xml"/><Relationship Id="rId8" Type="http://schemas.openxmlformats.org/officeDocument/2006/relationships/tags" Target="../tags/tag408.xml"/><Relationship Id="rId7" Type="http://schemas.openxmlformats.org/officeDocument/2006/relationships/tags" Target="../tags/tag40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40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405.xml"/></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13.xml"/><Relationship Id="rId7" Type="http://schemas.openxmlformats.org/officeDocument/2006/relationships/tags" Target="../tags/tag41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41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410.xml"/></Relationships>
</file>

<file path=ppt/slides/_rels/slide5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17.xml"/><Relationship Id="rId7" Type="http://schemas.openxmlformats.org/officeDocument/2006/relationships/tags" Target="../tags/tag41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41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414.xml"/></Relationships>
</file>

<file path=ppt/slides/_rels/slide53.xml.rels><?xml version="1.0" encoding="UTF-8" standalone="yes"?>
<Relationships xmlns="http://schemas.openxmlformats.org/package/2006/relationships"><Relationship Id="rId9" Type="http://schemas.openxmlformats.org/officeDocument/2006/relationships/tags" Target="../tags/tag422.xml"/><Relationship Id="rId8" Type="http://schemas.openxmlformats.org/officeDocument/2006/relationships/tags" Target="../tags/tag421.xml"/><Relationship Id="rId7" Type="http://schemas.openxmlformats.org/officeDocument/2006/relationships/tags" Target="../tags/tag42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41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418.xml"/></Relationships>
</file>

<file path=ppt/slides/_rels/slide54.xml.rels><?xml version="1.0" encoding="UTF-8" standalone="yes"?>
<Relationships xmlns="http://schemas.openxmlformats.org/package/2006/relationships"><Relationship Id="rId9" Type="http://schemas.openxmlformats.org/officeDocument/2006/relationships/tags" Target="../tags/tag427.xml"/><Relationship Id="rId8" Type="http://schemas.openxmlformats.org/officeDocument/2006/relationships/tags" Target="../tags/tag426.xml"/><Relationship Id="rId7" Type="http://schemas.openxmlformats.org/officeDocument/2006/relationships/tags" Target="../tags/tag42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42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423.xml"/></Relationships>
</file>

<file path=ppt/slides/_rels/slide55.xml.rels><?xml version="1.0" encoding="UTF-8" standalone="yes"?>
<Relationships xmlns="http://schemas.openxmlformats.org/package/2006/relationships"><Relationship Id="rId9" Type="http://schemas.openxmlformats.org/officeDocument/2006/relationships/tags" Target="../tags/tag432.xml"/><Relationship Id="rId8" Type="http://schemas.openxmlformats.org/officeDocument/2006/relationships/tags" Target="../tags/tag431.xml"/><Relationship Id="rId7" Type="http://schemas.openxmlformats.org/officeDocument/2006/relationships/tags" Target="../tags/tag43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429.xml"/><Relationship Id="rId3" Type="http://schemas.openxmlformats.org/officeDocument/2006/relationships/image" Target="file:///C:\Users\1V994W2\PycharmProjects\PPT_Background_Generation/pic_temp/0_pic_quater_left_up.png" TargetMode="External"/><Relationship Id="rId21" Type="http://schemas.openxmlformats.org/officeDocument/2006/relationships/slideLayout" Target="../slideLayouts/slideLayout18.xml"/><Relationship Id="rId20" Type="http://schemas.openxmlformats.org/officeDocument/2006/relationships/tags" Target="../tags/tag443.xml"/><Relationship Id="rId2" Type="http://schemas.openxmlformats.org/officeDocument/2006/relationships/image" Target="../media/image4.png"/><Relationship Id="rId19" Type="http://schemas.openxmlformats.org/officeDocument/2006/relationships/tags" Target="../tags/tag442.xml"/><Relationship Id="rId18" Type="http://schemas.openxmlformats.org/officeDocument/2006/relationships/tags" Target="../tags/tag441.xml"/><Relationship Id="rId17" Type="http://schemas.openxmlformats.org/officeDocument/2006/relationships/tags" Target="../tags/tag440.xml"/><Relationship Id="rId16" Type="http://schemas.openxmlformats.org/officeDocument/2006/relationships/tags" Target="../tags/tag439.xml"/><Relationship Id="rId15" Type="http://schemas.openxmlformats.org/officeDocument/2006/relationships/tags" Target="../tags/tag438.xml"/><Relationship Id="rId14" Type="http://schemas.openxmlformats.org/officeDocument/2006/relationships/tags" Target="../tags/tag437.xml"/><Relationship Id="rId13" Type="http://schemas.openxmlformats.org/officeDocument/2006/relationships/tags" Target="../tags/tag436.xml"/><Relationship Id="rId12" Type="http://schemas.openxmlformats.org/officeDocument/2006/relationships/tags" Target="../tags/tag435.xml"/><Relationship Id="rId11" Type="http://schemas.openxmlformats.org/officeDocument/2006/relationships/tags" Target="../tags/tag434.xml"/><Relationship Id="rId10" Type="http://schemas.openxmlformats.org/officeDocument/2006/relationships/tags" Target="../tags/tag433.xml"/><Relationship Id="rId1" Type="http://schemas.openxmlformats.org/officeDocument/2006/relationships/tags" Target="../tags/tag428.xml"/></Relationships>
</file>

<file path=ppt/slides/_rels/slide56.xml.rels><?xml version="1.0" encoding="UTF-8" standalone="yes"?>
<Relationships xmlns="http://schemas.openxmlformats.org/package/2006/relationships"><Relationship Id="rId9" Type="http://schemas.openxmlformats.org/officeDocument/2006/relationships/tags" Target="../tags/tag448.xml"/><Relationship Id="rId8" Type="http://schemas.openxmlformats.org/officeDocument/2006/relationships/tags" Target="../tags/tag447.xml"/><Relationship Id="rId7" Type="http://schemas.openxmlformats.org/officeDocument/2006/relationships/tags" Target="../tags/tag44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44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444.xml"/></Relationships>
</file>

<file path=ppt/slides/_rels/slide57.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45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449.xml"/></Relationships>
</file>

<file path=ppt/slides/_rels/slide58.xml.rels><?xml version="1.0" encoding="UTF-8" standalone="yes"?>
<Relationships xmlns="http://schemas.openxmlformats.org/package/2006/relationships"><Relationship Id="rId9" Type="http://schemas.openxmlformats.org/officeDocument/2006/relationships/tags" Target="../tags/tag458.xml"/><Relationship Id="rId8" Type="http://schemas.openxmlformats.org/officeDocument/2006/relationships/tags" Target="../tags/tag457.xml"/><Relationship Id="rId7" Type="http://schemas.openxmlformats.org/officeDocument/2006/relationships/tags" Target="../tags/tag45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45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454.xml"/></Relationships>
</file>

<file path=ppt/slides/_rels/slide59.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tags" Target="../tags/tag46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46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459.xml"/></Relationships>
</file>

<file path=ppt/slides/_rels/slide6.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8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81.xml"/></Relationships>
</file>

<file path=ppt/slides/_rels/slide60.xml.rels><?xml version="1.0" encoding="UTF-8" standalone="yes"?>
<Relationships xmlns="http://schemas.openxmlformats.org/package/2006/relationships"><Relationship Id="rId9" Type="http://schemas.openxmlformats.org/officeDocument/2006/relationships/tags" Target="../tags/tag468.xml"/><Relationship Id="rId8" Type="http://schemas.openxmlformats.org/officeDocument/2006/relationships/tags" Target="../tags/tag467.xml"/><Relationship Id="rId7" Type="http://schemas.openxmlformats.org/officeDocument/2006/relationships/tags" Target="../tags/tag46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46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464.xml"/></Relationships>
</file>

<file path=ppt/slides/_rels/slide61.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tags" Target="../tags/tag47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47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469.xml"/></Relationships>
</file>

<file path=ppt/slides/_rels/slide62.xml.rels><?xml version="1.0" encoding="UTF-8" standalone="yes"?>
<Relationships xmlns="http://schemas.openxmlformats.org/package/2006/relationships"><Relationship Id="rId9" Type="http://schemas.openxmlformats.org/officeDocument/2006/relationships/tags" Target="../tags/tag478.xml"/><Relationship Id="rId8" Type="http://schemas.openxmlformats.org/officeDocument/2006/relationships/tags" Target="../tags/tag477.xml"/><Relationship Id="rId7" Type="http://schemas.openxmlformats.org/officeDocument/2006/relationships/tags" Target="../tags/tag47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475.xml"/><Relationship Id="rId3" Type="http://schemas.openxmlformats.org/officeDocument/2006/relationships/image" Target="file:///C:\Users\1V994W2\PycharmProjects\PPT_Background_Generation/pic_temp/0_pic_quater_left_up.png" TargetMode="External"/><Relationship Id="rId28" Type="http://schemas.openxmlformats.org/officeDocument/2006/relationships/slideLayout" Target="../slideLayouts/slideLayout18.xml"/><Relationship Id="rId27" Type="http://schemas.openxmlformats.org/officeDocument/2006/relationships/tags" Target="../tags/tag496.xml"/><Relationship Id="rId26" Type="http://schemas.openxmlformats.org/officeDocument/2006/relationships/tags" Target="../tags/tag495.xml"/><Relationship Id="rId25" Type="http://schemas.openxmlformats.org/officeDocument/2006/relationships/tags" Target="../tags/tag494.xml"/><Relationship Id="rId24" Type="http://schemas.openxmlformats.org/officeDocument/2006/relationships/tags" Target="../tags/tag493.xml"/><Relationship Id="rId23" Type="http://schemas.openxmlformats.org/officeDocument/2006/relationships/tags" Target="../tags/tag492.xml"/><Relationship Id="rId22" Type="http://schemas.openxmlformats.org/officeDocument/2006/relationships/tags" Target="../tags/tag491.xml"/><Relationship Id="rId21" Type="http://schemas.openxmlformats.org/officeDocument/2006/relationships/tags" Target="../tags/tag490.xml"/><Relationship Id="rId20" Type="http://schemas.openxmlformats.org/officeDocument/2006/relationships/tags" Target="../tags/tag489.xml"/><Relationship Id="rId2" Type="http://schemas.openxmlformats.org/officeDocument/2006/relationships/image" Target="../media/image4.png"/><Relationship Id="rId19" Type="http://schemas.openxmlformats.org/officeDocument/2006/relationships/tags" Target="../tags/tag488.xml"/><Relationship Id="rId18" Type="http://schemas.openxmlformats.org/officeDocument/2006/relationships/tags" Target="../tags/tag487.xml"/><Relationship Id="rId17" Type="http://schemas.openxmlformats.org/officeDocument/2006/relationships/tags" Target="../tags/tag486.xml"/><Relationship Id="rId16" Type="http://schemas.openxmlformats.org/officeDocument/2006/relationships/tags" Target="../tags/tag485.xml"/><Relationship Id="rId15" Type="http://schemas.openxmlformats.org/officeDocument/2006/relationships/tags" Target="../tags/tag484.xml"/><Relationship Id="rId14" Type="http://schemas.openxmlformats.org/officeDocument/2006/relationships/tags" Target="../tags/tag483.xml"/><Relationship Id="rId13" Type="http://schemas.openxmlformats.org/officeDocument/2006/relationships/tags" Target="../tags/tag482.xml"/><Relationship Id="rId12" Type="http://schemas.openxmlformats.org/officeDocument/2006/relationships/tags" Target="../tags/tag481.xml"/><Relationship Id="rId11" Type="http://schemas.openxmlformats.org/officeDocument/2006/relationships/tags" Target="../tags/tag480.xml"/><Relationship Id="rId10" Type="http://schemas.openxmlformats.org/officeDocument/2006/relationships/tags" Target="../tags/tag479.xml"/><Relationship Id="rId1" Type="http://schemas.openxmlformats.org/officeDocument/2006/relationships/tags" Target="../tags/tag474.xml"/></Relationships>
</file>

<file path=ppt/slides/_rels/slide63.xml.rels><?xml version="1.0" encoding="UTF-8" standalone="yes"?>
<Relationships xmlns="http://schemas.openxmlformats.org/package/2006/relationships"><Relationship Id="rId9" Type="http://schemas.openxmlformats.org/officeDocument/2006/relationships/tags" Target="../tags/tag501.xml"/><Relationship Id="rId8" Type="http://schemas.openxmlformats.org/officeDocument/2006/relationships/tags" Target="../tags/tag500.xml"/><Relationship Id="rId7" Type="http://schemas.openxmlformats.org/officeDocument/2006/relationships/tags" Target="../tags/tag49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49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497.xml"/></Relationships>
</file>

<file path=ppt/slides/_rels/slide64.xml.rels><?xml version="1.0" encoding="UTF-8" standalone="yes"?>
<Relationships xmlns="http://schemas.openxmlformats.org/package/2006/relationships"><Relationship Id="rId9" Type="http://schemas.openxmlformats.org/officeDocument/2006/relationships/tags" Target="../tags/tag506.xml"/><Relationship Id="rId8" Type="http://schemas.openxmlformats.org/officeDocument/2006/relationships/tags" Target="../tags/tag505.xml"/><Relationship Id="rId7" Type="http://schemas.openxmlformats.org/officeDocument/2006/relationships/tags" Target="../tags/tag50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503.xml"/><Relationship Id="rId31" Type="http://schemas.openxmlformats.org/officeDocument/2006/relationships/slideLayout" Target="../slideLayouts/slideLayout18.xml"/><Relationship Id="rId30" Type="http://schemas.openxmlformats.org/officeDocument/2006/relationships/tags" Target="../tags/tag527.xml"/><Relationship Id="rId3" Type="http://schemas.openxmlformats.org/officeDocument/2006/relationships/image" Target="file:///C:\Users\1V994W2\PycharmProjects\PPT_Background_Generation/pic_temp/0_pic_quater_left_up.png" TargetMode="External"/><Relationship Id="rId29" Type="http://schemas.openxmlformats.org/officeDocument/2006/relationships/tags" Target="../tags/tag526.xml"/><Relationship Id="rId28" Type="http://schemas.openxmlformats.org/officeDocument/2006/relationships/tags" Target="../tags/tag525.xml"/><Relationship Id="rId27" Type="http://schemas.openxmlformats.org/officeDocument/2006/relationships/tags" Target="../tags/tag524.xml"/><Relationship Id="rId26" Type="http://schemas.openxmlformats.org/officeDocument/2006/relationships/tags" Target="../tags/tag523.xml"/><Relationship Id="rId25" Type="http://schemas.openxmlformats.org/officeDocument/2006/relationships/tags" Target="../tags/tag522.xml"/><Relationship Id="rId24" Type="http://schemas.openxmlformats.org/officeDocument/2006/relationships/tags" Target="../tags/tag521.xml"/><Relationship Id="rId23" Type="http://schemas.openxmlformats.org/officeDocument/2006/relationships/tags" Target="../tags/tag520.xml"/><Relationship Id="rId22" Type="http://schemas.openxmlformats.org/officeDocument/2006/relationships/tags" Target="../tags/tag519.xml"/><Relationship Id="rId21" Type="http://schemas.openxmlformats.org/officeDocument/2006/relationships/tags" Target="../tags/tag518.xml"/><Relationship Id="rId20" Type="http://schemas.openxmlformats.org/officeDocument/2006/relationships/tags" Target="../tags/tag517.xml"/><Relationship Id="rId2" Type="http://schemas.openxmlformats.org/officeDocument/2006/relationships/image" Target="../media/image4.png"/><Relationship Id="rId19" Type="http://schemas.openxmlformats.org/officeDocument/2006/relationships/tags" Target="../tags/tag516.xml"/><Relationship Id="rId18" Type="http://schemas.openxmlformats.org/officeDocument/2006/relationships/tags" Target="../tags/tag515.xml"/><Relationship Id="rId17" Type="http://schemas.openxmlformats.org/officeDocument/2006/relationships/tags" Target="../tags/tag514.xml"/><Relationship Id="rId16" Type="http://schemas.openxmlformats.org/officeDocument/2006/relationships/tags" Target="../tags/tag513.xml"/><Relationship Id="rId15" Type="http://schemas.openxmlformats.org/officeDocument/2006/relationships/tags" Target="../tags/tag512.xml"/><Relationship Id="rId14" Type="http://schemas.openxmlformats.org/officeDocument/2006/relationships/tags" Target="../tags/tag511.xml"/><Relationship Id="rId13" Type="http://schemas.openxmlformats.org/officeDocument/2006/relationships/tags" Target="../tags/tag510.xml"/><Relationship Id="rId12" Type="http://schemas.openxmlformats.org/officeDocument/2006/relationships/tags" Target="../tags/tag509.xml"/><Relationship Id="rId11" Type="http://schemas.openxmlformats.org/officeDocument/2006/relationships/tags" Target="../tags/tag508.xml"/><Relationship Id="rId10" Type="http://schemas.openxmlformats.org/officeDocument/2006/relationships/tags" Target="../tags/tag507.xml"/><Relationship Id="rId1" Type="http://schemas.openxmlformats.org/officeDocument/2006/relationships/tags" Target="../tags/tag502.xml"/></Relationships>
</file>

<file path=ppt/slides/_rels/slide65.xml.rels><?xml version="1.0" encoding="UTF-8" standalone="yes"?>
<Relationships xmlns="http://schemas.openxmlformats.org/package/2006/relationships"><Relationship Id="rId9" Type="http://schemas.openxmlformats.org/officeDocument/2006/relationships/tags" Target="../tags/tag532.xml"/><Relationship Id="rId8" Type="http://schemas.openxmlformats.org/officeDocument/2006/relationships/tags" Target="../tags/tag531.xml"/><Relationship Id="rId7" Type="http://schemas.openxmlformats.org/officeDocument/2006/relationships/tags" Target="../tags/tag53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52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528.xml"/></Relationships>
</file>

<file path=ppt/slides/_rels/slide66.xml.rels><?xml version="1.0" encoding="UTF-8" standalone="yes"?>
<Relationships xmlns="http://schemas.openxmlformats.org/package/2006/relationships"><Relationship Id="rId9" Type="http://schemas.openxmlformats.org/officeDocument/2006/relationships/tags" Target="../tags/tag537.xml"/><Relationship Id="rId8" Type="http://schemas.openxmlformats.org/officeDocument/2006/relationships/tags" Target="../tags/tag536.xml"/><Relationship Id="rId7" Type="http://schemas.openxmlformats.org/officeDocument/2006/relationships/tags" Target="../tags/tag53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53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533.xml"/></Relationships>
</file>

<file path=ppt/slides/_rels/slide67.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tags" Target="../tags/tag54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53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538.xml"/></Relationships>
</file>

<file path=ppt/slides/_rels/slide68.xml.rels><?xml version="1.0" encoding="UTF-8" standalone="yes"?>
<Relationships xmlns="http://schemas.openxmlformats.org/package/2006/relationships"><Relationship Id="rId9" Type="http://schemas.openxmlformats.org/officeDocument/2006/relationships/tags" Target="../tags/tag547.xml"/><Relationship Id="rId8" Type="http://schemas.openxmlformats.org/officeDocument/2006/relationships/tags" Target="../tags/tag546.xml"/><Relationship Id="rId7" Type="http://schemas.openxmlformats.org/officeDocument/2006/relationships/tags" Target="../tags/tag54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54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1" Type="http://schemas.openxmlformats.org/officeDocument/2006/relationships/slideLayout" Target="../slideLayouts/slideLayout18.xml"/><Relationship Id="rId10" Type="http://schemas.openxmlformats.org/officeDocument/2006/relationships/tags" Target="../tags/tag548.xml"/><Relationship Id="rId1" Type="http://schemas.openxmlformats.org/officeDocument/2006/relationships/tags" Target="../tags/tag543.xml"/></Relationships>
</file>

<file path=ppt/slides/_rels/slide69.xml.rels><?xml version="1.0" encoding="UTF-8" standalone="yes"?>
<Relationships xmlns="http://schemas.openxmlformats.org/package/2006/relationships"><Relationship Id="rId9" Type="http://schemas.openxmlformats.org/officeDocument/2006/relationships/tags" Target="../tags/tag553.xml"/><Relationship Id="rId8" Type="http://schemas.openxmlformats.org/officeDocument/2006/relationships/tags" Target="../tags/tag552.xml"/><Relationship Id="rId7" Type="http://schemas.openxmlformats.org/officeDocument/2006/relationships/tags" Target="../tags/tag55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55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549.xml"/></Relationships>
</file>

<file path=ppt/slides/_rels/slide7.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8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186.xml"/></Relationships>
</file>

<file path=ppt/slides/_rels/slide7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557.xml"/><Relationship Id="rId7" Type="http://schemas.openxmlformats.org/officeDocument/2006/relationships/tags" Target="../tags/tag55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55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554.xml"/></Relationships>
</file>

<file path=ppt/slides/_rels/slide71.xml.rels><?xml version="1.0" encoding="UTF-8" standalone="yes"?>
<Relationships xmlns="http://schemas.openxmlformats.org/package/2006/relationships"><Relationship Id="rId9" Type="http://schemas.openxmlformats.org/officeDocument/2006/relationships/tags" Target="../tags/tag562.xml"/><Relationship Id="rId8" Type="http://schemas.openxmlformats.org/officeDocument/2006/relationships/tags" Target="../tags/tag561.xml"/><Relationship Id="rId7" Type="http://schemas.openxmlformats.org/officeDocument/2006/relationships/tags" Target="../tags/tag56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55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558.xml"/></Relationships>
</file>

<file path=ppt/slides/_rels/slide7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566.xml"/><Relationship Id="rId7" Type="http://schemas.openxmlformats.org/officeDocument/2006/relationships/tags" Target="../tags/tag56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56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563.xml"/></Relationships>
</file>

<file path=ppt/slides/_rels/slide73.xml.rels><?xml version="1.0" encoding="UTF-8" standalone="yes"?>
<Relationships xmlns="http://schemas.openxmlformats.org/package/2006/relationships"><Relationship Id="rId9" Type="http://schemas.openxmlformats.org/officeDocument/2006/relationships/tags" Target="../tags/tag571.xml"/><Relationship Id="rId8" Type="http://schemas.openxmlformats.org/officeDocument/2006/relationships/tags" Target="../tags/tag570.xml"/><Relationship Id="rId7" Type="http://schemas.openxmlformats.org/officeDocument/2006/relationships/tags" Target="../tags/tag56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568.xml"/><Relationship Id="rId3" Type="http://schemas.openxmlformats.org/officeDocument/2006/relationships/image" Target="file:///C:\Users\1V994W2\PycharmProjects\PPT_Background_Generation/pic_temp/0_pic_quater_left_up.png" TargetMode="External"/><Relationship Id="rId23" Type="http://schemas.openxmlformats.org/officeDocument/2006/relationships/slideLayout" Target="../slideLayouts/slideLayout18.xml"/><Relationship Id="rId22" Type="http://schemas.openxmlformats.org/officeDocument/2006/relationships/tags" Target="../tags/tag584.xml"/><Relationship Id="rId21" Type="http://schemas.openxmlformats.org/officeDocument/2006/relationships/tags" Target="../tags/tag583.xml"/><Relationship Id="rId20" Type="http://schemas.openxmlformats.org/officeDocument/2006/relationships/tags" Target="../tags/tag582.xml"/><Relationship Id="rId2" Type="http://schemas.openxmlformats.org/officeDocument/2006/relationships/image" Target="../media/image4.png"/><Relationship Id="rId19" Type="http://schemas.openxmlformats.org/officeDocument/2006/relationships/tags" Target="../tags/tag581.xml"/><Relationship Id="rId18" Type="http://schemas.openxmlformats.org/officeDocument/2006/relationships/tags" Target="../tags/tag580.xml"/><Relationship Id="rId17" Type="http://schemas.openxmlformats.org/officeDocument/2006/relationships/tags" Target="../tags/tag579.xml"/><Relationship Id="rId16" Type="http://schemas.openxmlformats.org/officeDocument/2006/relationships/tags" Target="../tags/tag578.xml"/><Relationship Id="rId15" Type="http://schemas.openxmlformats.org/officeDocument/2006/relationships/tags" Target="../tags/tag577.xml"/><Relationship Id="rId14" Type="http://schemas.openxmlformats.org/officeDocument/2006/relationships/tags" Target="../tags/tag576.xml"/><Relationship Id="rId13" Type="http://schemas.openxmlformats.org/officeDocument/2006/relationships/tags" Target="../tags/tag575.xml"/><Relationship Id="rId12" Type="http://schemas.openxmlformats.org/officeDocument/2006/relationships/tags" Target="../tags/tag574.xml"/><Relationship Id="rId11" Type="http://schemas.openxmlformats.org/officeDocument/2006/relationships/tags" Target="../tags/tag573.xml"/><Relationship Id="rId10" Type="http://schemas.openxmlformats.org/officeDocument/2006/relationships/tags" Target="../tags/tag572.xml"/><Relationship Id="rId1" Type="http://schemas.openxmlformats.org/officeDocument/2006/relationships/tags" Target="../tags/tag567.xml"/></Relationships>
</file>

<file path=ppt/slides/_rels/slide74.xml.rels><?xml version="1.0" encoding="UTF-8" standalone="yes"?>
<Relationships xmlns="http://schemas.openxmlformats.org/package/2006/relationships"><Relationship Id="rId9" Type="http://schemas.openxmlformats.org/officeDocument/2006/relationships/tags" Target="../tags/tag589.xml"/><Relationship Id="rId8" Type="http://schemas.openxmlformats.org/officeDocument/2006/relationships/tags" Target="../tags/tag588.xml"/><Relationship Id="rId7" Type="http://schemas.openxmlformats.org/officeDocument/2006/relationships/tags" Target="../tags/tag58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58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585.xml"/></Relationships>
</file>

<file path=ppt/slides/_rels/slide75.xml.rels><?xml version="1.0" encoding="UTF-8" standalone="yes"?>
<Relationships xmlns="http://schemas.openxmlformats.org/package/2006/relationships"><Relationship Id="rId9" Type="http://schemas.openxmlformats.org/officeDocument/2006/relationships/tags" Target="../tags/tag594.xml"/><Relationship Id="rId8" Type="http://schemas.openxmlformats.org/officeDocument/2006/relationships/tags" Target="../tags/tag593.xml"/><Relationship Id="rId7" Type="http://schemas.openxmlformats.org/officeDocument/2006/relationships/tags" Target="../tags/tag59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2" Type="http://schemas.openxmlformats.org/officeDocument/2006/relationships/slideLayout" Target="../slideLayouts/slideLayout18.xml"/><Relationship Id="rId41" Type="http://schemas.openxmlformats.org/officeDocument/2006/relationships/tags" Target="../tags/tag626.xml"/><Relationship Id="rId40" Type="http://schemas.openxmlformats.org/officeDocument/2006/relationships/tags" Target="../tags/tag625.xml"/><Relationship Id="rId4" Type="http://schemas.openxmlformats.org/officeDocument/2006/relationships/tags" Target="../tags/tag591.xml"/><Relationship Id="rId39" Type="http://schemas.openxmlformats.org/officeDocument/2006/relationships/tags" Target="../tags/tag624.xml"/><Relationship Id="rId38" Type="http://schemas.openxmlformats.org/officeDocument/2006/relationships/tags" Target="../tags/tag623.xml"/><Relationship Id="rId37" Type="http://schemas.openxmlformats.org/officeDocument/2006/relationships/tags" Target="../tags/tag622.xml"/><Relationship Id="rId36" Type="http://schemas.openxmlformats.org/officeDocument/2006/relationships/tags" Target="../tags/tag621.xml"/><Relationship Id="rId35" Type="http://schemas.openxmlformats.org/officeDocument/2006/relationships/tags" Target="../tags/tag620.xml"/><Relationship Id="rId34" Type="http://schemas.openxmlformats.org/officeDocument/2006/relationships/tags" Target="../tags/tag619.xml"/><Relationship Id="rId33" Type="http://schemas.openxmlformats.org/officeDocument/2006/relationships/tags" Target="../tags/tag618.xml"/><Relationship Id="rId32" Type="http://schemas.openxmlformats.org/officeDocument/2006/relationships/tags" Target="../tags/tag617.xml"/><Relationship Id="rId31" Type="http://schemas.openxmlformats.org/officeDocument/2006/relationships/tags" Target="../tags/tag616.xml"/><Relationship Id="rId30" Type="http://schemas.openxmlformats.org/officeDocument/2006/relationships/tags" Target="../tags/tag615.xml"/><Relationship Id="rId3" Type="http://schemas.openxmlformats.org/officeDocument/2006/relationships/image" Target="file:///C:\Users\1V994W2\PycharmProjects\PPT_Background_Generation/pic_temp/0_pic_quater_left_up.png" TargetMode="External"/><Relationship Id="rId29" Type="http://schemas.openxmlformats.org/officeDocument/2006/relationships/tags" Target="../tags/tag614.xml"/><Relationship Id="rId28" Type="http://schemas.openxmlformats.org/officeDocument/2006/relationships/tags" Target="../tags/tag613.xml"/><Relationship Id="rId27" Type="http://schemas.openxmlformats.org/officeDocument/2006/relationships/tags" Target="../tags/tag612.xml"/><Relationship Id="rId26" Type="http://schemas.openxmlformats.org/officeDocument/2006/relationships/tags" Target="../tags/tag611.xml"/><Relationship Id="rId25" Type="http://schemas.openxmlformats.org/officeDocument/2006/relationships/tags" Target="../tags/tag610.xml"/><Relationship Id="rId24" Type="http://schemas.openxmlformats.org/officeDocument/2006/relationships/tags" Target="../tags/tag609.xml"/><Relationship Id="rId23" Type="http://schemas.openxmlformats.org/officeDocument/2006/relationships/tags" Target="../tags/tag608.xml"/><Relationship Id="rId22" Type="http://schemas.openxmlformats.org/officeDocument/2006/relationships/tags" Target="../tags/tag607.xml"/><Relationship Id="rId21" Type="http://schemas.openxmlformats.org/officeDocument/2006/relationships/tags" Target="../tags/tag606.xml"/><Relationship Id="rId20" Type="http://schemas.openxmlformats.org/officeDocument/2006/relationships/tags" Target="../tags/tag605.xml"/><Relationship Id="rId2" Type="http://schemas.openxmlformats.org/officeDocument/2006/relationships/image" Target="../media/image4.png"/><Relationship Id="rId19" Type="http://schemas.openxmlformats.org/officeDocument/2006/relationships/tags" Target="../tags/tag604.xml"/><Relationship Id="rId18" Type="http://schemas.openxmlformats.org/officeDocument/2006/relationships/tags" Target="../tags/tag603.xml"/><Relationship Id="rId17" Type="http://schemas.openxmlformats.org/officeDocument/2006/relationships/tags" Target="../tags/tag602.xml"/><Relationship Id="rId16" Type="http://schemas.openxmlformats.org/officeDocument/2006/relationships/tags" Target="../tags/tag601.xml"/><Relationship Id="rId15" Type="http://schemas.openxmlformats.org/officeDocument/2006/relationships/tags" Target="../tags/tag600.xml"/><Relationship Id="rId14" Type="http://schemas.openxmlformats.org/officeDocument/2006/relationships/tags" Target="../tags/tag599.xml"/><Relationship Id="rId13" Type="http://schemas.openxmlformats.org/officeDocument/2006/relationships/tags" Target="../tags/tag598.xml"/><Relationship Id="rId12" Type="http://schemas.openxmlformats.org/officeDocument/2006/relationships/tags" Target="../tags/tag597.xml"/><Relationship Id="rId11" Type="http://schemas.openxmlformats.org/officeDocument/2006/relationships/tags" Target="../tags/tag596.xml"/><Relationship Id="rId10" Type="http://schemas.openxmlformats.org/officeDocument/2006/relationships/tags" Target="../tags/tag595.xml"/><Relationship Id="rId1" Type="http://schemas.openxmlformats.org/officeDocument/2006/relationships/tags" Target="../tags/tag590.xml"/></Relationships>
</file>

<file path=ppt/slides/_rels/slide76.xml.rels><?xml version="1.0" encoding="UTF-8" standalone="yes"?>
<Relationships xmlns="http://schemas.openxmlformats.org/package/2006/relationships"><Relationship Id="rId9" Type="http://schemas.openxmlformats.org/officeDocument/2006/relationships/tags" Target="../tags/tag631.xml"/><Relationship Id="rId8" Type="http://schemas.openxmlformats.org/officeDocument/2006/relationships/tags" Target="../tags/tag630.xml"/><Relationship Id="rId7" Type="http://schemas.openxmlformats.org/officeDocument/2006/relationships/tags" Target="../tags/tag62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62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627.xml"/></Relationships>
</file>

<file path=ppt/slides/_rels/slide77.xml.rels><?xml version="1.0" encoding="UTF-8" standalone="yes"?>
<Relationships xmlns="http://schemas.openxmlformats.org/package/2006/relationships"><Relationship Id="rId9" Type="http://schemas.openxmlformats.org/officeDocument/2006/relationships/tags" Target="../tags/tag635.xml"/><Relationship Id="rId8" Type="http://schemas.openxmlformats.org/officeDocument/2006/relationships/tags" Target="../tags/tag634.xml"/><Relationship Id="rId7" Type="http://schemas.openxmlformats.org/officeDocument/2006/relationships/image" Target="../media/image19.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63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632.xml"/></Relationships>
</file>

<file path=ppt/slides/_rels/slide78.xml.rels><?xml version="1.0" encoding="UTF-8" standalone="yes"?>
<Relationships xmlns="http://schemas.openxmlformats.org/package/2006/relationships"><Relationship Id="rId9" Type="http://schemas.openxmlformats.org/officeDocument/2006/relationships/tags" Target="../tags/tag640.xml"/><Relationship Id="rId8" Type="http://schemas.openxmlformats.org/officeDocument/2006/relationships/tags" Target="../tags/tag639.xml"/><Relationship Id="rId7" Type="http://schemas.openxmlformats.org/officeDocument/2006/relationships/tags" Target="../tags/tag63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637.xml"/><Relationship Id="rId3" Type="http://schemas.openxmlformats.org/officeDocument/2006/relationships/image" Target="file:///C:\Users\1V994W2\PycharmProjects\PPT_Background_Generation/pic_temp/0_pic_quater_left_up.png" TargetMode="External"/><Relationship Id="rId23" Type="http://schemas.openxmlformats.org/officeDocument/2006/relationships/slideLayout" Target="../slideLayouts/slideLayout18.xml"/><Relationship Id="rId22" Type="http://schemas.openxmlformats.org/officeDocument/2006/relationships/tags" Target="../tags/tag653.xml"/><Relationship Id="rId21" Type="http://schemas.openxmlformats.org/officeDocument/2006/relationships/tags" Target="../tags/tag652.xml"/><Relationship Id="rId20" Type="http://schemas.openxmlformats.org/officeDocument/2006/relationships/tags" Target="../tags/tag651.xml"/><Relationship Id="rId2" Type="http://schemas.openxmlformats.org/officeDocument/2006/relationships/image" Target="../media/image4.png"/><Relationship Id="rId19" Type="http://schemas.openxmlformats.org/officeDocument/2006/relationships/tags" Target="../tags/tag650.xml"/><Relationship Id="rId18" Type="http://schemas.openxmlformats.org/officeDocument/2006/relationships/tags" Target="../tags/tag649.xml"/><Relationship Id="rId17" Type="http://schemas.openxmlformats.org/officeDocument/2006/relationships/tags" Target="../tags/tag648.xml"/><Relationship Id="rId16" Type="http://schemas.openxmlformats.org/officeDocument/2006/relationships/tags" Target="../tags/tag647.xml"/><Relationship Id="rId15" Type="http://schemas.openxmlformats.org/officeDocument/2006/relationships/tags" Target="../tags/tag646.xml"/><Relationship Id="rId14" Type="http://schemas.openxmlformats.org/officeDocument/2006/relationships/tags" Target="../tags/tag645.xml"/><Relationship Id="rId13" Type="http://schemas.openxmlformats.org/officeDocument/2006/relationships/tags" Target="../tags/tag644.xml"/><Relationship Id="rId12" Type="http://schemas.openxmlformats.org/officeDocument/2006/relationships/tags" Target="../tags/tag643.xml"/><Relationship Id="rId11" Type="http://schemas.openxmlformats.org/officeDocument/2006/relationships/tags" Target="../tags/tag642.xml"/><Relationship Id="rId10" Type="http://schemas.openxmlformats.org/officeDocument/2006/relationships/tags" Target="../tags/tag641.xml"/><Relationship Id="rId1" Type="http://schemas.openxmlformats.org/officeDocument/2006/relationships/tags" Target="../tags/tag636.xml"/></Relationships>
</file>

<file path=ppt/slides/_rels/slide79.xml.rels><?xml version="1.0" encoding="UTF-8" standalone="yes"?>
<Relationships xmlns="http://schemas.openxmlformats.org/package/2006/relationships"><Relationship Id="rId9" Type="http://schemas.openxmlformats.org/officeDocument/2006/relationships/tags" Target="../tags/tag658.xml"/><Relationship Id="rId8" Type="http://schemas.openxmlformats.org/officeDocument/2006/relationships/tags" Target="../tags/tag657.xml"/><Relationship Id="rId7" Type="http://schemas.openxmlformats.org/officeDocument/2006/relationships/tags" Target="../tags/tag65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65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654.xml"/></Relationships>
</file>

<file path=ppt/slides/_rels/slide8.xml.rels><?xml version="1.0" encoding="UTF-8" standalone="yes"?>
<Relationships xmlns="http://schemas.openxmlformats.org/package/2006/relationships"><Relationship Id="rId9" Type="http://schemas.openxmlformats.org/officeDocument/2006/relationships/tags" Target="../tags/tag195.xml"/><Relationship Id="rId8" Type="http://schemas.openxmlformats.org/officeDocument/2006/relationships/tags" Target="../tags/tag194.xml"/><Relationship Id="rId7" Type="http://schemas.openxmlformats.org/officeDocument/2006/relationships/tags" Target="../tags/tag19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192.xml"/><Relationship Id="rId3" Type="http://schemas.openxmlformats.org/officeDocument/2006/relationships/image" Target="file:///C:\Users\1V994W2\PycharmProjects\PPT_Background_Generation/pic_temp/0_pic_quater_left_up.png" TargetMode="External"/><Relationship Id="rId20" Type="http://schemas.openxmlformats.org/officeDocument/2006/relationships/slideLayout" Target="../slideLayouts/slideLayout18.xml"/><Relationship Id="rId2" Type="http://schemas.openxmlformats.org/officeDocument/2006/relationships/image" Target="../media/image4.png"/><Relationship Id="rId19" Type="http://schemas.openxmlformats.org/officeDocument/2006/relationships/tags" Target="../tags/tag205.xml"/><Relationship Id="rId18" Type="http://schemas.openxmlformats.org/officeDocument/2006/relationships/tags" Target="../tags/tag204.xml"/><Relationship Id="rId17" Type="http://schemas.openxmlformats.org/officeDocument/2006/relationships/tags" Target="../tags/tag203.xml"/><Relationship Id="rId16" Type="http://schemas.openxmlformats.org/officeDocument/2006/relationships/tags" Target="../tags/tag202.xml"/><Relationship Id="rId15" Type="http://schemas.openxmlformats.org/officeDocument/2006/relationships/tags" Target="../tags/tag201.xml"/><Relationship Id="rId14" Type="http://schemas.openxmlformats.org/officeDocument/2006/relationships/tags" Target="../tags/tag200.xml"/><Relationship Id="rId13" Type="http://schemas.openxmlformats.org/officeDocument/2006/relationships/tags" Target="../tags/tag199.xml"/><Relationship Id="rId12" Type="http://schemas.openxmlformats.org/officeDocument/2006/relationships/tags" Target="../tags/tag198.xml"/><Relationship Id="rId11" Type="http://schemas.openxmlformats.org/officeDocument/2006/relationships/tags" Target="../tags/tag197.xml"/><Relationship Id="rId10" Type="http://schemas.openxmlformats.org/officeDocument/2006/relationships/tags" Target="../tags/tag196.xml"/><Relationship Id="rId1" Type="http://schemas.openxmlformats.org/officeDocument/2006/relationships/tags" Target="../tags/tag191.xml"/></Relationships>
</file>

<file path=ppt/slides/_rels/slide80.xml.rels><?xml version="1.0" encoding="UTF-8" standalone="yes"?>
<Relationships xmlns="http://schemas.openxmlformats.org/package/2006/relationships"><Relationship Id="rId9" Type="http://schemas.openxmlformats.org/officeDocument/2006/relationships/tags" Target="../tags/tag663.xml"/><Relationship Id="rId8" Type="http://schemas.openxmlformats.org/officeDocument/2006/relationships/tags" Target="../tags/tag662.xml"/><Relationship Id="rId7" Type="http://schemas.openxmlformats.org/officeDocument/2006/relationships/tags" Target="../tags/tag66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66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659.xml"/></Relationships>
</file>

<file path=ppt/slides/_rels/slide81.xml.rels><?xml version="1.0" encoding="UTF-8" standalone="yes"?>
<Relationships xmlns="http://schemas.openxmlformats.org/package/2006/relationships"><Relationship Id="rId9" Type="http://schemas.openxmlformats.org/officeDocument/2006/relationships/tags" Target="../tags/tag668.xml"/><Relationship Id="rId8" Type="http://schemas.openxmlformats.org/officeDocument/2006/relationships/tags" Target="../tags/tag667.xml"/><Relationship Id="rId7" Type="http://schemas.openxmlformats.org/officeDocument/2006/relationships/tags" Target="../tags/tag66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665.xml"/><Relationship Id="rId30" Type="http://schemas.openxmlformats.org/officeDocument/2006/relationships/slideLayout" Target="../slideLayouts/slideLayout18.xml"/><Relationship Id="rId3" Type="http://schemas.openxmlformats.org/officeDocument/2006/relationships/image" Target="file:///C:\Users\1V994W2\PycharmProjects\PPT_Background_Generation/pic_temp/0_pic_quater_left_up.png" TargetMode="External"/><Relationship Id="rId29" Type="http://schemas.openxmlformats.org/officeDocument/2006/relationships/tags" Target="../tags/tag688.xml"/><Relationship Id="rId28" Type="http://schemas.openxmlformats.org/officeDocument/2006/relationships/tags" Target="../tags/tag687.xml"/><Relationship Id="rId27" Type="http://schemas.openxmlformats.org/officeDocument/2006/relationships/tags" Target="../tags/tag686.xml"/><Relationship Id="rId26" Type="http://schemas.openxmlformats.org/officeDocument/2006/relationships/tags" Target="../tags/tag685.xml"/><Relationship Id="rId25" Type="http://schemas.openxmlformats.org/officeDocument/2006/relationships/tags" Target="../tags/tag684.xml"/><Relationship Id="rId24" Type="http://schemas.openxmlformats.org/officeDocument/2006/relationships/tags" Target="../tags/tag683.xml"/><Relationship Id="rId23" Type="http://schemas.openxmlformats.org/officeDocument/2006/relationships/tags" Target="../tags/tag682.xml"/><Relationship Id="rId22" Type="http://schemas.openxmlformats.org/officeDocument/2006/relationships/tags" Target="../tags/tag681.xml"/><Relationship Id="rId21" Type="http://schemas.openxmlformats.org/officeDocument/2006/relationships/tags" Target="../tags/tag680.xml"/><Relationship Id="rId20" Type="http://schemas.openxmlformats.org/officeDocument/2006/relationships/tags" Target="../tags/tag679.xml"/><Relationship Id="rId2" Type="http://schemas.openxmlformats.org/officeDocument/2006/relationships/image" Target="../media/image4.png"/><Relationship Id="rId19" Type="http://schemas.openxmlformats.org/officeDocument/2006/relationships/tags" Target="../tags/tag678.xml"/><Relationship Id="rId18" Type="http://schemas.openxmlformats.org/officeDocument/2006/relationships/tags" Target="../tags/tag677.xml"/><Relationship Id="rId17" Type="http://schemas.openxmlformats.org/officeDocument/2006/relationships/tags" Target="../tags/tag676.xml"/><Relationship Id="rId16" Type="http://schemas.openxmlformats.org/officeDocument/2006/relationships/tags" Target="../tags/tag675.xml"/><Relationship Id="rId15" Type="http://schemas.openxmlformats.org/officeDocument/2006/relationships/tags" Target="../tags/tag674.xml"/><Relationship Id="rId14" Type="http://schemas.openxmlformats.org/officeDocument/2006/relationships/tags" Target="../tags/tag673.xml"/><Relationship Id="rId13" Type="http://schemas.openxmlformats.org/officeDocument/2006/relationships/tags" Target="../tags/tag672.xml"/><Relationship Id="rId12" Type="http://schemas.openxmlformats.org/officeDocument/2006/relationships/tags" Target="../tags/tag671.xml"/><Relationship Id="rId11" Type="http://schemas.openxmlformats.org/officeDocument/2006/relationships/tags" Target="../tags/tag670.xml"/><Relationship Id="rId10" Type="http://schemas.openxmlformats.org/officeDocument/2006/relationships/tags" Target="../tags/tag669.xml"/><Relationship Id="rId1" Type="http://schemas.openxmlformats.org/officeDocument/2006/relationships/tags" Target="../tags/tag664.xml"/></Relationships>
</file>

<file path=ppt/slides/_rels/slide82.xml.rels><?xml version="1.0" encoding="UTF-8" standalone="yes"?>
<Relationships xmlns="http://schemas.openxmlformats.org/package/2006/relationships"><Relationship Id="rId9" Type="http://schemas.openxmlformats.org/officeDocument/2006/relationships/tags" Target="../tags/tag693.xml"/><Relationship Id="rId8" Type="http://schemas.openxmlformats.org/officeDocument/2006/relationships/tags" Target="../tags/tag692.xml"/><Relationship Id="rId7" Type="http://schemas.openxmlformats.org/officeDocument/2006/relationships/tags" Target="../tags/tag69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69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5" Type="http://schemas.openxmlformats.org/officeDocument/2006/relationships/slideLayout" Target="../slideLayouts/slideLayout18.xml"/><Relationship Id="rId14" Type="http://schemas.openxmlformats.org/officeDocument/2006/relationships/tags" Target="../tags/tag698.xml"/><Relationship Id="rId13" Type="http://schemas.openxmlformats.org/officeDocument/2006/relationships/tags" Target="../tags/tag697.xml"/><Relationship Id="rId12" Type="http://schemas.openxmlformats.org/officeDocument/2006/relationships/tags" Target="../tags/tag696.xml"/><Relationship Id="rId11" Type="http://schemas.openxmlformats.org/officeDocument/2006/relationships/tags" Target="../tags/tag695.xml"/><Relationship Id="rId10" Type="http://schemas.openxmlformats.org/officeDocument/2006/relationships/tags" Target="../tags/tag694.xml"/><Relationship Id="rId1" Type="http://schemas.openxmlformats.org/officeDocument/2006/relationships/tags" Target="../tags/tag689.xml"/></Relationships>
</file>

<file path=ppt/slides/_rels/slide83.xml.rels><?xml version="1.0" encoding="UTF-8" standalone="yes"?>
<Relationships xmlns="http://schemas.openxmlformats.org/package/2006/relationships"><Relationship Id="rId9" Type="http://schemas.openxmlformats.org/officeDocument/2006/relationships/tags" Target="../tags/tag703.xml"/><Relationship Id="rId8" Type="http://schemas.openxmlformats.org/officeDocument/2006/relationships/tags" Target="../tags/tag702.xml"/><Relationship Id="rId7" Type="http://schemas.openxmlformats.org/officeDocument/2006/relationships/tags" Target="../tags/tag70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00.xml"/><Relationship Id="rId3" Type="http://schemas.openxmlformats.org/officeDocument/2006/relationships/image" Target="file:///C:\Users\1V994W2\PycharmProjects\PPT_Background_Generation/pic_temp/0_pic_quater_left_up.png" TargetMode="External"/><Relationship Id="rId23" Type="http://schemas.openxmlformats.org/officeDocument/2006/relationships/slideLayout" Target="../slideLayouts/slideLayout18.xml"/><Relationship Id="rId22" Type="http://schemas.openxmlformats.org/officeDocument/2006/relationships/tags" Target="../tags/tag716.xml"/><Relationship Id="rId21" Type="http://schemas.openxmlformats.org/officeDocument/2006/relationships/tags" Target="../tags/tag715.xml"/><Relationship Id="rId20" Type="http://schemas.openxmlformats.org/officeDocument/2006/relationships/tags" Target="../tags/tag714.xml"/><Relationship Id="rId2" Type="http://schemas.openxmlformats.org/officeDocument/2006/relationships/image" Target="../media/image4.png"/><Relationship Id="rId19" Type="http://schemas.openxmlformats.org/officeDocument/2006/relationships/tags" Target="../tags/tag713.xml"/><Relationship Id="rId18" Type="http://schemas.openxmlformats.org/officeDocument/2006/relationships/tags" Target="../tags/tag712.xml"/><Relationship Id="rId17" Type="http://schemas.openxmlformats.org/officeDocument/2006/relationships/tags" Target="../tags/tag711.xml"/><Relationship Id="rId16" Type="http://schemas.openxmlformats.org/officeDocument/2006/relationships/tags" Target="../tags/tag710.xml"/><Relationship Id="rId15" Type="http://schemas.openxmlformats.org/officeDocument/2006/relationships/tags" Target="../tags/tag709.xml"/><Relationship Id="rId14" Type="http://schemas.openxmlformats.org/officeDocument/2006/relationships/tags" Target="../tags/tag708.xml"/><Relationship Id="rId13" Type="http://schemas.openxmlformats.org/officeDocument/2006/relationships/tags" Target="../tags/tag707.xml"/><Relationship Id="rId12" Type="http://schemas.openxmlformats.org/officeDocument/2006/relationships/tags" Target="../tags/tag706.xml"/><Relationship Id="rId11" Type="http://schemas.openxmlformats.org/officeDocument/2006/relationships/tags" Target="../tags/tag705.xml"/><Relationship Id="rId10" Type="http://schemas.openxmlformats.org/officeDocument/2006/relationships/tags" Target="../tags/tag704.xml"/><Relationship Id="rId1" Type="http://schemas.openxmlformats.org/officeDocument/2006/relationships/tags" Target="../tags/tag699.xml"/></Relationships>
</file>

<file path=ppt/slides/_rels/slide84.xml.rels><?xml version="1.0" encoding="UTF-8" standalone="yes"?>
<Relationships xmlns="http://schemas.openxmlformats.org/package/2006/relationships"><Relationship Id="rId9" Type="http://schemas.openxmlformats.org/officeDocument/2006/relationships/tags" Target="../tags/tag721.xml"/><Relationship Id="rId8" Type="http://schemas.openxmlformats.org/officeDocument/2006/relationships/tags" Target="../tags/tag720.xml"/><Relationship Id="rId7" Type="http://schemas.openxmlformats.org/officeDocument/2006/relationships/tags" Target="../tags/tag71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1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717.xml"/></Relationships>
</file>

<file path=ppt/slides/_rels/slide85.xml.rels><?xml version="1.0" encoding="UTF-8" standalone="yes"?>
<Relationships xmlns="http://schemas.openxmlformats.org/package/2006/relationships"><Relationship Id="rId9" Type="http://schemas.openxmlformats.org/officeDocument/2006/relationships/tags" Target="../tags/tag725.xml"/><Relationship Id="rId8" Type="http://schemas.openxmlformats.org/officeDocument/2006/relationships/tags" Target="../tags/tag724.xml"/><Relationship Id="rId7" Type="http://schemas.openxmlformats.org/officeDocument/2006/relationships/image" Target="../media/image20.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2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722.xml"/></Relationships>
</file>

<file path=ppt/slides/_rels/slide86.xml.rels><?xml version="1.0" encoding="UTF-8" standalone="yes"?>
<Relationships xmlns="http://schemas.openxmlformats.org/package/2006/relationships"><Relationship Id="rId9" Type="http://schemas.openxmlformats.org/officeDocument/2006/relationships/tags" Target="../tags/tag729.xml"/><Relationship Id="rId8" Type="http://schemas.openxmlformats.org/officeDocument/2006/relationships/tags" Target="../tags/tag728.xml"/><Relationship Id="rId7" Type="http://schemas.openxmlformats.org/officeDocument/2006/relationships/image" Target="../media/image21.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2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726.xml"/></Relationships>
</file>

<file path=ppt/slides/_rels/slide87.xml.rels><?xml version="1.0" encoding="UTF-8" standalone="yes"?>
<Relationships xmlns="http://schemas.openxmlformats.org/package/2006/relationships"><Relationship Id="rId9" Type="http://schemas.openxmlformats.org/officeDocument/2006/relationships/tags" Target="../tags/tag733.xml"/><Relationship Id="rId8" Type="http://schemas.openxmlformats.org/officeDocument/2006/relationships/tags" Target="../tags/tag732.xml"/><Relationship Id="rId7" Type="http://schemas.openxmlformats.org/officeDocument/2006/relationships/image" Target="../media/image22.emf"/><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3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730.xml"/></Relationships>
</file>

<file path=ppt/slides/_rels/slide88.xml.rels><?xml version="1.0" encoding="UTF-8" standalone="yes"?>
<Relationships xmlns="http://schemas.openxmlformats.org/package/2006/relationships"><Relationship Id="rId9" Type="http://schemas.openxmlformats.org/officeDocument/2006/relationships/tags" Target="../tags/tag737.xml"/><Relationship Id="rId8" Type="http://schemas.openxmlformats.org/officeDocument/2006/relationships/tags" Target="../tags/tag736.xml"/><Relationship Id="rId7" Type="http://schemas.openxmlformats.org/officeDocument/2006/relationships/image" Target="../media/image23.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3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734.xml"/></Relationships>
</file>

<file path=ppt/slides/_rels/slide89.xml.rels><?xml version="1.0" encoding="UTF-8" standalone="yes"?>
<Relationships xmlns="http://schemas.openxmlformats.org/package/2006/relationships"><Relationship Id="rId9" Type="http://schemas.openxmlformats.org/officeDocument/2006/relationships/tags" Target="../tags/tag742.xml"/><Relationship Id="rId8" Type="http://schemas.openxmlformats.org/officeDocument/2006/relationships/tags" Target="../tags/tag741.xml"/><Relationship Id="rId7" Type="http://schemas.openxmlformats.org/officeDocument/2006/relationships/tags" Target="../tags/tag74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3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738.xml"/></Relationships>
</file>

<file path=ppt/slides/_rels/slide9.xml.rels><?xml version="1.0" encoding="UTF-8" standalone="yes"?>
<Relationships xmlns="http://schemas.openxmlformats.org/package/2006/relationships"><Relationship Id="rId9" Type="http://schemas.openxmlformats.org/officeDocument/2006/relationships/tags" Target="../tags/tag210.xml"/><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20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206.xml"/></Relationships>
</file>

<file path=ppt/slides/_rels/slide90.xml.rels><?xml version="1.0" encoding="UTF-8" standalone="yes"?>
<Relationships xmlns="http://schemas.openxmlformats.org/package/2006/relationships"><Relationship Id="rId9" Type="http://schemas.openxmlformats.org/officeDocument/2006/relationships/tags" Target="../tags/tag747.xml"/><Relationship Id="rId8" Type="http://schemas.openxmlformats.org/officeDocument/2006/relationships/tags" Target="../tags/tag746.xml"/><Relationship Id="rId7" Type="http://schemas.openxmlformats.org/officeDocument/2006/relationships/tags" Target="../tags/tag74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4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743.xml"/></Relationships>
</file>

<file path=ppt/slides/_rels/slide91.xml.rels><?xml version="1.0" encoding="UTF-8" standalone="yes"?>
<Relationships xmlns="http://schemas.openxmlformats.org/package/2006/relationships"><Relationship Id="rId9" Type="http://schemas.openxmlformats.org/officeDocument/2006/relationships/tags" Target="../tags/tag752.xml"/><Relationship Id="rId8" Type="http://schemas.openxmlformats.org/officeDocument/2006/relationships/tags" Target="../tags/tag751.xml"/><Relationship Id="rId7" Type="http://schemas.openxmlformats.org/officeDocument/2006/relationships/tags" Target="../tags/tag75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4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748.xml"/></Relationships>
</file>

<file path=ppt/slides/_rels/slide92.xml.rels><?xml version="1.0" encoding="UTF-8" standalone="yes"?>
<Relationships xmlns="http://schemas.openxmlformats.org/package/2006/relationships"><Relationship Id="rId9" Type="http://schemas.openxmlformats.org/officeDocument/2006/relationships/tags" Target="../tags/tag757.xml"/><Relationship Id="rId8" Type="http://schemas.openxmlformats.org/officeDocument/2006/relationships/tags" Target="../tags/tag756.xml"/><Relationship Id="rId7" Type="http://schemas.openxmlformats.org/officeDocument/2006/relationships/tags" Target="../tags/tag75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5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753.xml"/></Relationships>
</file>

<file path=ppt/slides/_rels/slide9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761.xml"/><Relationship Id="rId7" Type="http://schemas.openxmlformats.org/officeDocument/2006/relationships/tags" Target="../tags/tag76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5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 Type="http://schemas.openxmlformats.org/officeDocument/2006/relationships/tags" Target="../tags/tag758.xml"/></Relationships>
</file>

<file path=ppt/slides/_rels/slide94.xml.rels><?xml version="1.0" encoding="UTF-8" standalone="yes"?>
<Relationships xmlns="http://schemas.openxmlformats.org/package/2006/relationships"><Relationship Id="rId9" Type="http://schemas.openxmlformats.org/officeDocument/2006/relationships/tags" Target="../tags/tag766.xml"/><Relationship Id="rId8" Type="http://schemas.openxmlformats.org/officeDocument/2006/relationships/tags" Target="../tags/tag765.xml"/><Relationship Id="rId7" Type="http://schemas.openxmlformats.org/officeDocument/2006/relationships/tags" Target="../tags/tag76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6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762.xml"/></Relationships>
</file>

<file path=ppt/slides/_rels/slide95.xml.rels><?xml version="1.0" encoding="UTF-8" standalone="yes"?>
<Relationships xmlns="http://schemas.openxmlformats.org/package/2006/relationships"><Relationship Id="rId9" Type="http://schemas.openxmlformats.org/officeDocument/2006/relationships/tags" Target="../tags/tag771.xml"/><Relationship Id="rId8" Type="http://schemas.openxmlformats.org/officeDocument/2006/relationships/tags" Target="../tags/tag770.xml"/><Relationship Id="rId7" Type="http://schemas.openxmlformats.org/officeDocument/2006/relationships/tags" Target="../tags/tag76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6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767.xml"/></Relationships>
</file>

<file path=ppt/slides/_rels/slide96.xml.rels><?xml version="1.0" encoding="UTF-8" standalone="yes"?>
<Relationships xmlns="http://schemas.openxmlformats.org/package/2006/relationships"><Relationship Id="rId9" Type="http://schemas.openxmlformats.org/officeDocument/2006/relationships/tags" Target="../tags/tag776.xml"/><Relationship Id="rId8" Type="http://schemas.openxmlformats.org/officeDocument/2006/relationships/tags" Target="../tags/tag775.xml"/><Relationship Id="rId7" Type="http://schemas.openxmlformats.org/officeDocument/2006/relationships/tags" Target="../tags/tag77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7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772.xml"/></Relationships>
</file>

<file path=ppt/slides/_rels/slide97.xml.rels><?xml version="1.0" encoding="UTF-8" standalone="yes"?>
<Relationships xmlns="http://schemas.openxmlformats.org/package/2006/relationships"><Relationship Id="rId9" Type="http://schemas.openxmlformats.org/officeDocument/2006/relationships/tags" Target="../tags/tag781.xml"/><Relationship Id="rId8" Type="http://schemas.openxmlformats.org/officeDocument/2006/relationships/tags" Target="../tags/tag780.xml"/><Relationship Id="rId7" Type="http://schemas.openxmlformats.org/officeDocument/2006/relationships/tags" Target="../tags/tag77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7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777.xml"/></Relationships>
</file>

<file path=ppt/slides/_rels/slide98.xml.rels><?xml version="1.0" encoding="UTF-8" standalone="yes"?>
<Relationships xmlns="http://schemas.openxmlformats.org/package/2006/relationships"><Relationship Id="rId9" Type="http://schemas.openxmlformats.org/officeDocument/2006/relationships/tags" Target="../tags/tag786.xml"/><Relationship Id="rId8" Type="http://schemas.openxmlformats.org/officeDocument/2006/relationships/tags" Target="../tags/tag785.xml"/><Relationship Id="rId7" Type="http://schemas.openxmlformats.org/officeDocument/2006/relationships/tags" Target="../tags/tag78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8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4.png"/><Relationship Id="rId10" Type="http://schemas.openxmlformats.org/officeDocument/2006/relationships/slideLayout" Target="../slideLayouts/slideLayout18.xml"/><Relationship Id="rId1" Type="http://schemas.openxmlformats.org/officeDocument/2006/relationships/tags" Target="../tags/tag782.xml"/></Relationships>
</file>

<file path=ppt/slides/_rels/slide99.xml.rels><?xml version="1.0" encoding="UTF-8" standalone="yes"?>
<Relationships xmlns="http://schemas.openxmlformats.org/package/2006/relationships"><Relationship Id="rId9" Type="http://schemas.openxmlformats.org/officeDocument/2006/relationships/tags" Target="../tags/tag791.xml"/><Relationship Id="rId8" Type="http://schemas.openxmlformats.org/officeDocument/2006/relationships/tags" Target="../tags/tag790.xml"/><Relationship Id="rId7" Type="http://schemas.openxmlformats.org/officeDocument/2006/relationships/tags" Target="../tags/tag78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5.png"/><Relationship Id="rId4" Type="http://schemas.openxmlformats.org/officeDocument/2006/relationships/tags" Target="../tags/tag788.xml"/><Relationship Id="rId3" Type="http://schemas.openxmlformats.org/officeDocument/2006/relationships/image" Target="file:///C:\Users\1V994W2\PycharmProjects\PPT_Background_Generation/pic_temp/0_pic_quater_left_up.png" TargetMode="External"/><Relationship Id="rId23" Type="http://schemas.openxmlformats.org/officeDocument/2006/relationships/slideLayout" Target="../slideLayouts/slideLayout18.xml"/><Relationship Id="rId22" Type="http://schemas.openxmlformats.org/officeDocument/2006/relationships/tags" Target="../tags/tag804.xml"/><Relationship Id="rId21" Type="http://schemas.openxmlformats.org/officeDocument/2006/relationships/tags" Target="../tags/tag803.xml"/><Relationship Id="rId20" Type="http://schemas.openxmlformats.org/officeDocument/2006/relationships/tags" Target="../tags/tag802.xml"/><Relationship Id="rId2" Type="http://schemas.openxmlformats.org/officeDocument/2006/relationships/image" Target="../media/image4.png"/><Relationship Id="rId19" Type="http://schemas.openxmlformats.org/officeDocument/2006/relationships/tags" Target="../tags/tag801.xml"/><Relationship Id="rId18" Type="http://schemas.openxmlformats.org/officeDocument/2006/relationships/tags" Target="../tags/tag800.xml"/><Relationship Id="rId17" Type="http://schemas.openxmlformats.org/officeDocument/2006/relationships/tags" Target="../tags/tag799.xml"/><Relationship Id="rId16" Type="http://schemas.openxmlformats.org/officeDocument/2006/relationships/tags" Target="../tags/tag798.xml"/><Relationship Id="rId15" Type="http://schemas.openxmlformats.org/officeDocument/2006/relationships/tags" Target="../tags/tag797.xml"/><Relationship Id="rId14" Type="http://schemas.openxmlformats.org/officeDocument/2006/relationships/tags" Target="../tags/tag796.xml"/><Relationship Id="rId13" Type="http://schemas.openxmlformats.org/officeDocument/2006/relationships/tags" Target="../tags/tag795.xml"/><Relationship Id="rId12" Type="http://schemas.openxmlformats.org/officeDocument/2006/relationships/tags" Target="../tags/tag794.xml"/><Relationship Id="rId11" Type="http://schemas.openxmlformats.org/officeDocument/2006/relationships/tags" Target="../tags/tag793.xml"/><Relationship Id="rId10" Type="http://schemas.openxmlformats.org/officeDocument/2006/relationships/tags" Target="../tags/tag792.xml"/><Relationship Id="rId1" Type="http://schemas.openxmlformats.org/officeDocument/2006/relationships/tags" Target="../tags/tag78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2" name="图片 1"/>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7" name="矩形 6"/>
          <p:cNvSpPr/>
          <p:nvPr>
            <p:custDataLst>
              <p:tags r:id="rId7"/>
            </p:custDataLst>
          </p:nvPr>
        </p:nvSpPr>
        <p:spPr>
          <a:xfrm>
            <a:off x="0" y="857250"/>
            <a:ext cx="9144000" cy="5143500"/>
          </a:xfrm>
          <a:prstGeom prst="rect">
            <a:avLst/>
          </a:prstGeom>
          <a:gradFill>
            <a:gsLst>
              <a:gs pos="0">
                <a:srgbClr val="229ABC"/>
              </a:gs>
              <a:gs pos="100000">
                <a:srgbClr val="3B78B5"/>
              </a:gs>
            </a:gsLst>
            <a:lin ang="2700000" scaled="0"/>
          </a:gradFill>
          <a:ln w="12700" cap="flat" cmpd="sng" algn="ctr">
            <a:noFill/>
            <a:prstDash val="solid"/>
            <a:miter lim="800000"/>
          </a:ln>
          <a:effectLst/>
        </p:spPr>
        <p:txBody>
          <a:bodyPr rtlCol="0" anchor="ctr"/>
          <a:p>
            <a:pPr algn="ctr"/>
            <a:endParaRPr lang="zh-CN" altLang="en-US" sz="1350">
              <a:solidFill>
                <a:sysClr val="window" lastClr="FFFFFF"/>
              </a:solidFill>
              <a:latin typeface="微软雅黑" panose="020B0503020204020204" charset="-122"/>
              <a:ea typeface="微软雅黑" panose="020B0503020204020204" charset="-122"/>
            </a:endParaRPr>
          </a:p>
        </p:txBody>
      </p:sp>
      <p:sp>
        <p:nvSpPr>
          <p:cNvPr id="8" name="任意多边形: 形状 8"/>
          <p:cNvSpPr/>
          <p:nvPr>
            <p:custDataLst>
              <p:tags r:id="rId8"/>
            </p:custDataLst>
          </p:nvPr>
        </p:nvSpPr>
        <p:spPr>
          <a:xfrm>
            <a:off x="0" y="1428750"/>
            <a:ext cx="2304574" cy="1106329"/>
          </a:xfrm>
          <a:custGeom>
            <a:avLst/>
            <a:gdLst/>
            <a:ahLst/>
            <a:cxnLst/>
            <a:rect l="0" t="0" r="0" b="0"/>
            <a:pathLst>
              <a:path w="6191251" h="2971801">
                <a:moveTo>
                  <a:pt x="0" y="0"/>
                </a:moveTo>
                <a:lnTo>
                  <a:pt x="0" y="2971800"/>
                </a:lnTo>
                <a:lnTo>
                  <a:pt x="3813810" y="2971800"/>
                </a:lnTo>
                <a:lnTo>
                  <a:pt x="6191250" y="0"/>
                </a:lnTo>
              </a:path>
            </a:pathLst>
          </a:custGeom>
          <a:solidFill>
            <a:schemeClr val="accent1">
              <a:lumMod val="75000"/>
              <a:alpha val="14000"/>
            </a:schemeClr>
          </a:solidFill>
          <a:ln w="6350" cap="flat" cmpd="sng" algn="ctr">
            <a:noFill/>
            <a:prstDash val="solid"/>
            <a:miter lim="800000"/>
          </a:ln>
          <a:effectLst/>
        </p:spPr>
        <p:txBody>
          <a:bodyPr rtlCol="0" anchor="ctr"/>
          <a:p>
            <a:pPr algn="ctr"/>
            <a:endParaRPr lang="zh-CN" altLang="en-US" sz="1350">
              <a:solidFill>
                <a:sysClr val="windowText" lastClr="000000"/>
              </a:solidFill>
              <a:latin typeface="微软雅黑" panose="020B0503020204020204" charset="-122"/>
              <a:ea typeface="微软雅黑" panose="020B0503020204020204" charset="-122"/>
            </a:endParaRPr>
          </a:p>
        </p:txBody>
      </p:sp>
      <p:sp>
        <p:nvSpPr>
          <p:cNvPr id="10" name="任意多边形: 形状 9"/>
          <p:cNvSpPr/>
          <p:nvPr>
            <p:custDataLst>
              <p:tags r:id="rId9"/>
            </p:custDataLst>
          </p:nvPr>
        </p:nvSpPr>
        <p:spPr>
          <a:xfrm>
            <a:off x="0" y="857250"/>
            <a:ext cx="2225040" cy="2758440"/>
          </a:xfrm>
          <a:custGeom>
            <a:avLst/>
            <a:gdLst>
              <a:gd name="connsiteX0" fmla="*/ 4699000 w 5502910"/>
              <a:gd name="connsiteY0" fmla="*/ 441960 h 6822440"/>
              <a:gd name="connsiteX1" fmla="*/ 4516120 w 5502910"/>
              <a:gd name="connsiteY1" fmla="*/ 441960 h 6822440"/>
              <a:gd name="connsiteX2" fmla="*/ 4872990 w 5502910"/>
              <a:gd name="connsiteY2" fmla="*/ 0 h 6822440"/>
              <a:gd name="connsiteX3" fmla="*/ 4690110 w 5502910"/>
              <a:gd name="connsiteY3" fmla="*/ 0 h 6822440"/>
              <a:gd name="connsiteX4" fmla="*/ 4334510 w 5502910"/>
              <a:gd name="connsiteY4" fmla="*/ 441960 h 6822440"/>
              <a:gd name="connsiteX5" fmla="*/ 4152900 w 5502910"/>
              <a:gd name="connsiteY5" fmla="*/ 441960 h 6822440"/>
              <a:gd name="connsiteX6" fmla="*/ 4508500 w 5502910"/>
              <a:gd name="connsiteY6" fmla="*/ 0 h 6822440"/>
              <a:gd name="connsiteX7" fmla="*/ 4326890 w 5502910"/>
              <a:gd name="connsiteY7" fmla="*/ 0 h 6822440"/>
              <a:gd name="connsiteX8" fmla="*/ 3970020 w 5502910"/>
              <a:gd name="connsiteY8" fmla="*/ 441960 h 6822440"/>
              <a:gd name="connsiteX9" fmla="*/ 3788410 w 5502910"/>
              <a:gd name="connsiteY9" fmla="*/ 441960 h 6822440"/>
              <a:gd name="connsiteX10" fmla="*/ 4144010 w 5502910"/>
              <a:gd name="connsiteY10" fmla="*/ 0 h 6822440"/>
              <a:gd name="connsiteX11" fmla="*/ 3962400 w 5502910"/>
              <a:gd name="connsiteY11" fmla="*/ 0 h 6822440"/>
              <a:gd name="connsiteX12" fmla="*/ 3605530 w 5502910"/>
              <a:gd name="connsiteY12" fmla="*/ 441960 h 6822440"/>
              <a:gd name="connsiteX13" fmla="*/ 3423920 w 5502910"/>
              <a:gd name="connsiteY13" fmla="*/ 441960 h 6822440"/>
              <a:gd name="connsiteX14" fmla="*/ 3779520 w 5502910"/>
              <a:gd name="connsiteY14" fmla="*/ 0 h 6822440"/>
              <a:gd name="connsiteX15" fmla="*/ 3597910 w 5502910"/>
              <a:gd name="connsiteY15" fmla="*/ 0 h 6822440"/>
              <a:gd name="connsiteX16" fmla="*/ 3241040 w 5502910"/>
              <a:gd name="connsiteY16" fmla="*/ 441960 h 6822440"/>
              <a:gd name="connsiteX17" fmla="*/ 3081020 w 5502910"/>
              <a:gd name="connsiteY17" fmla="*/ 441960 h 6822440"/>
              <a:gd name="connsiteX18" fmla="*/ 3437890 w 5502910"/>
              <a:gd name="connsiteY18" fmla="*/ 0 h 6822440"/>
              <a:gd name="connsiteX19" fmla="*/ 0 w 5502910"/>
              <a:gd name="connsiteY19" fmla="*/ 0 h 6822440"/>
              <a:gd name="connsiteX20" fmla="*/ 0 w 5502910"/>
              <a:gd name="connsiteY20" fmla="*/ 6822440 h 6822440"/>
              <a:gd name="connsiteX21" fmla="*/ 5502910 w 5502910"/>
              <a:gd name="connsiteY21" fmla="*/ 0 h 6822440"/>
              <a:gd name="connsiteX22" fmla="*/ 5054600 w 5502910"/>
              <a:gd name="connsiteY22" fmla="*/ 0 h 6822440"/>
              <a:gd name="connsiteX23" fmla="*/ 4699000 w 5502910"/>
              <a:gd name="connsiteY23" fmla="*/ 441960 h 682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02910" h="6822440">
                <a:moveTo>
                  <a:pt x="4699000" y="441960"/>
                </a:moveTo>
                <a:lnTo>
                  <a:pt x="4516120" y="441960"/>
                </a:lnTo>
                <a:lnTo>
                  <a:pt x="4872990" y="0"/>
                </a:lnTo>
                <a:lnTo>
                  <a:pt x="4690110" y="0"/>
                </a:lnTo>
                <a:lnTo>
                  <a:pt x="4334510" y="441960"/>
                </a:lnTo>
                <a:lnTo>
                  <a:pt x="4152900" y="441960"/>
                </a:lnTo>
                <a:lnTo>
                  <a:pt x="4508500" y="0"/>
                </a:lnTo>
                <a:lnTo>
                  <a:pt x="4326890" y="0"/>
                </a:lnTo>
                <a:lnTo>
                  <a:pt x="3970020" y="441960"/>
                </a:lnTo>
                <a:lnTo>
                  <a:pt x="3788410" y="441960"/>
                </a:lnTo>
                <a:lnTo>
                  <a:pt x="4144010" y="0"/>
                </a:lnTo>
                <a:lnTo>
                  <a:pt x="3962400" y="0"/>
                </a:lnTo>
                <a:lnTo>
                  <a:pt x="3605530" y="441960"/>
                </a:lnTo>
                <a:lnTo>
                  <a:pt x="3423920" y="441960"/>
                </a:lnTo>
                <a:lnTo>
                  <a:pt x="3779520" y="0"/>
                </a:lnTo>
                <a:lnTo>
                  <a:pt x="3597910" y="0"/>
                </a:lnTo>
                <a:lnTo>
                  <a:pt x="3241040" y="441960"/>
                </a:lnTo>
                <a:lnTo>
                  <a:pt x="3081020" y="441960"/>
                </a:lnTo>
                <a:lnTo>
                  <a:pt x="3437890" y="0"/>
                </a:lnTo>
                <a:lnTo>
                  <a:pt x="0" y="0"/>
                </a:lnTo>
                <a:lnTo>
                  <a:pt x="0" y="6822440"/>
                </a:lnTo>
                <a:lnTo>
                  <a:pt x="5502910" y="0"/>
                </a:lnTo>
                <a:lnTo>
                  <a:pt x="5054600" y="0"/>
                </a:lnTo>
                <a:lnTo>
                  <a:pt x="4699000" y="441960"/>
                </a:lnTo>
              </a:path>
            </a:pathLst>
          </a:custGeom>
          <a:solidFill>
            <a:schemeClr val="accent2">
              <a:alpha val="14000"/>
            </a:schemeClr>
          </a:solidFill>
          <a:ln w="6350" cap="flat" cmpd="sng" algn="ctr">
            <a:noFill/>
            <a:prstDash val="solid"/>
            <a:miter lim="800000"/>
          </a:ln>
          <a:effectLst/>
        </p:spPr>
        <p:txBody>
          <a:bodyPr rtlCol="0" anchor="ctr"/>
          <a:p>
            <a:pPr algn="ctr"/>
            <a:endParaRPr lang="zh-CN" altLang="en-US" sz="1350">
              <a:solidFill>
                <a:sysClr val="windowText" lastClr="000000"/>
              </a:solidFill>
              <a:latin typeface="微软雅黑" panose="020B0503020204020204" charset="-122"/>
              <a:ea typeface="微软雅黑" panose="020B0503020204020204" charset="-122"/>
            </a:endParaRPr>
          </a:p>
        </p:txBody>
      </p:sp>
      <p:sp>
        <p:nvSpPr>
          <p:cNvPr id="11" name="标题 1"/>
          <p:cNvSpPr txBox="1"/>
          <p:nvPr>
            <p:custDataLst>
              <p:tags r:id="rId10"/>
            </p:custDataLst>
          </p:nvPr>
        </p:nvSpPr>
        <p:spPr>
          <a:xfrm>
            <a:off x="590074" y="1428750"/>
            <a:ext cx="8118634" cy="498158"/>
          </a:xfrm>
          <a:prstGeom prst="rect">
            <a:avLst/>
          </a:prstGeom>
          <a:noFill/>
        </p:spPr>
        <p:txBody>
          <a:bodyPr vert="horz" lIns="67500" tIns="35100" rIns="67500" bIns="35100" rtlCol="0" anchor="ctr" anchorCtr="0"/>
          <a:lstStyle>
            <a:lvl1pPr marL="0" marR="0" algn="l" defTabSz="914400" rtl="0" eaLnBrk="1" fontAlgn="auto" latinLnBrk="0" hangingPunct="1">
              <a:lnSpc>
                <a:spcPct val="100000"/>
              </a:lnSpc>
              <a:spcBef>
                <a:spcPct val="0"/>
              </a:spcBef>
              <a:buNone/>
              <a:defRPr kumimoji="0" lang="zh-CN" altLang="en-US" sz="2800" b="1" i="0" u="none" strike="noStrike" kern="1200" cap="none" spc="200" normalizeH="0" baseline="0" noProof="1" dirty="0">
                <a:solidFill>
                  <a:sysClr val="windowText" lastClr="000000"/>
                </a:solidFill>
                <a:uFillTx/>
                <a:latin typeface="Arial" panose="020B0604020202020204" pitchFamily="34" charset="0"/>
                <a:ea typeface="微软雅黑" panose="020B0503020204020204" charset="-122"/>
                <a:cs typeface="+mn-ea"/>
                <a:sym typeface="微软雅黑" panose="020B0503020204020204" charset="-122"/>
              </a:defRPr>
            </a:lvl1pPr>
          </a:lstStyle>
          <a:p>
            <a:pPr marL="0" indent="0" algn="l">
              <a:lnSpc>
                <a:spcPct val="100000"/>
              </a:lnSpc>
              <a:spcBef>
                <a:spcPts val="0"/>
              </a:spcBef>
              <a:spcAft>
                <a:spcPts val="0"/>
              </a:spcAft>
              <a:buSzPct val="100000"/>
              <a:buNone/>
            </a:pPr>
            <a:r>
              <a:rPr lang="zh-CN" altLang="en-US" sz="2700" u="none" strike="noStrike" spc="300" baseline="0" dirty="0">
                <a:solidFill>
                  <a:schemeClr val="lt1"/>
                </a:solidFill>
                <a:uLnTx/>
                <a:uFillTx/>
                <a:latin typeface="汉仪旗黑-85S" panose="00020600040101010101" pitchFamily="18" charset="-122"/>
                <a:ea typeface="汉仪旗黑-85S" panose="00020600040101010101" pitchFamily="18" charset="-122"/>
                <a:cs typeface="汉仪旗黑-85S" panose="00020600040101010101" pitchFamily="18" charset="-122"/>
              </a:rPr>
              <a:t>第二部分  结构化软件工程范型</a:t>
            </a:r>
            <a:endParaRPr lang="zh-CN" altLang="en-US" sz="2700" u="none" strike="noStrike" spc="300" baseline="0" dirty="0">
              <a:solidFill>
                <a:schemeClr val="lt1"/>
              </a:solidFill>
              <a:uLnTx/>
              <a:uFillTx/>
              <a:latin typeface="汉仪旗黑-85S" panose="00020600040101010101" pitchFamily="18" charset="-122"/>
              <a:ea typeface="汉仪旗黑-85S" panose="00020600040101010101" pitchFamily="18" charset="-122"/>
              <a:cs typeface="汉仪旗黑-85S" panose="00020600040101010101" pitchFamily="18" charset="-122"/>
            </a:endParaRPr>
          </a:p>
        </p:txBody>
      </p:sp>
      <p:sp>
        <p:nvSpPr>
          <p:cNvPr id="12" name="圆角矩形 12"/>
          <p:cNvSpPr/>
          <p:nvPr>
            <p:custDataLst>
              <p:tags r:id="rId11"/>
            </p:custDataLst>
          </p:nvPr>
        </p:nvSpPr>
        <p:spPr>
          <a:xfrm>
            <a:off x="589915" y="2082165"/>
            <a:ext cx="1714500" cy="28575"/>
          </a:xfrm>
          <a:prstGeom prst="roundRect">
            <a:avLst/>
          </a:prstGeom>
          <a:solidFill>
            <a:sysClr val="window" lastClr="FFFFFF">
              <a:alpha val="30000"/>
            </a:sysClr>
          </a:solidFill>
          <a:ln w="12700" cap="flat" cmpd="sng" algn="ctr">
            <a:noFill/>
            <a:prstDash val="solid"/>
            <a:miter lim="800000"/>
          </a:ln>
          <a:effectLst/>
        </p:spPr>
        <p:txBody>
          <a:bodyPr rtlCol="0" anchor="ctr"/>
          <a:p>
            <a:pPr algn="ctr"/>
            <a:endParaRPr lang="zh-CN" altLang="en-US" sz="1350">
              <a:solidFill>
                <a:sysClr val="window" lastClr="FFFFFF"/>
              </a:solidFill>
              <a:latin typeface="微软雅黑" panose="020B0503020204020204" charset="-122"/>
              <a:ea typeface="微软雅黑" panose="020B0503020204020204" charset="-122"/>
            </a:endParaRPr>
          </a:p>
        </p:txBody>
      </p:sp>
      <p:sp>
        <p:nvSpPr>
          <p:cNvPr id="13" name="圆角矩形 13"/>
          <p:cNvSpPr/>
          <p:nvPr>
            <p:custDataLst>
              <p:tags r:id="rId12"/>
            </p:custDataLst>
          </p:nvPr>
        </p:nvSpPr>
        <p:spPr>
          <a:xfrm>
            <a:off x="589915" y="2082165"/>
            <a:ext cx="571500" cy="28575"/>
          </a:xfrm>
          <a:prstGeom prst="roundRect">
            <a:avLst/>
          </a:prstGeom>
          <a:solidFill>
            <a:sysClr val="window" lastClr="FFFFFF"/>
          </a:solidFill>
          <a:ln w="12700" cap="flat" cmpd="sng" algn="ctr">
            <a:noFill/>
            <a:prstDash val="solid"/>
            <a:miter lim="800000"/>
          </a:ln>
          <a:effectLst/>
        </p:spPr>
        <p:txBody>
          <a:bodyPr rtlCol="0" anchor="ctr"/>
          <a:p>
            <a:pPr algn="ctr"/>
            <a:endParaRPr lang="zh-CN" altLang="en-US" sz="1350">
              <a:solidFill>
                <a:sysClr val="window" lastClr="FFFFFF"/>
              </a:solidFill>
              <a:latin typeface="微软雅黑" panose="020B0503020204020204" charset="-122"/>
              <a:ea typeface="微软雅黑" panose="020B0503020204020204" charset="-122"/>
            </a:endParaRPr>
          </a:p>
        </p:txBody>
      </p:sp>
      <p:sp>
        <p:nvSpPr>
          <p:cNvPr id="14" name="文本框 13"/>
          <p:cNvSpPr txBox="1"/>
          <p:nvPr>
            <p:custDataLst>
              <p:tags r:id="rId13"/>
            </p:custDataLst>
          </p:nvPr>
        </p:nvSpPr>
        <p:spPr>
          <a:xfrm>
            <a:off x="589915" y="2883535"/>
            <a:ext cx="8155305" cy="2748915"/>
          </a:xfrm>
          <a:prstGeom prst="rect">
            <a:avLst/>
          </a:prstGeom>
          <a:noFill/>
        </p:spPr>
        <p:txBody>
          <a:bodyPr vert="horz" lIns="67500" tIns="35100" rIns="67500" bIns="35100" rtlCol="0">
            <a:noAutofit/>
          </a:bodyPr>
          <a:lstStyle>
            <a:lvl1pPr marR="0" lvl="0" indent="0" fontAlgn="auto">
              <a:lnSpc>
                <a:spcPct val="150000"/>
              </a:lnSpc>
              <a:spcBef>
                <a:spcPts val="0"/>
              </a:spcBef>
              <a:spcAft>
                <a:spcPts val="800"/>
              </a:spcAft>
              <a:buFont typeface="Arial" panose="020B0604020202020204" pitchFamily="34" charset="0"/>
              <a:buNone/>
              <a:defRPr kumimoji="0" lang="zh-CN" altLang="en-US" sz="1100" b="0" i="0" u="none" strike="noStrike" cap="none" spc="50" normalizeH="0" baseline="0" noProof="1" dirty="0">
                <a:solidFill>
                  <a:sysClr val="window" lastClr="FFFFFF"/>
                </a:solidFill>
                <a:uFillTx/>
                <a:latin typeface="微软雅黑 Light" panose="020B0502040204020203" pitchFamily="34" charset="-122"/>
                <a:ea typeface="微软雅黑 Light" panose="020B0502040204020203" pitchFamily="34" charset="-122"/>
                <a:sym typeface="微软雅黑" panose="020B0503020204020204" charset="-122"/>
              </a:defRPr>
            </a:lvl1pPr>
            <a:lvl2pPr marL="685800" marR="0" lvl="1" indent="-228600" fontAlgn="auto">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cap="none" spc="150" normalizeH="0" baseline="0" noProof="1" dirty="0">
                <a:solidFill>
                  <a:sysClr val="windowText" lastClr="000000">
                    <a:lumMod val="75000"/>
                    <a:lumOff val="25000"/>
                  </a:sysClr>
                </a:solidFill>
                <a:uFillTx/>
                <a:sym typeface="微软雅黑" panose="020B0503020204020204" charset="-122"/>
              </a:defRPr>
            </a:lvl2pPr>
            <a:lvl3pPr marL="1143000" marR="0" lvl="2"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ysClr val="windowText" lastClr="000000">
                    <a:lumMod val="75000"/>
                    <a:lumOff val="25000"/>
                  </a:sysClr>
                </a:solidFill>
                <a:uFillTx/>
                <a:sym typeface="微软雅黑" panose="020B0503020204020204" charset="-122"/>
              </a:defRPr>
            </a:lvl3pPr>
            <a:lvl4pPr marL="1600200" marR="0" lvl="3"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ysClr val="windowText" lastClr="000000">
                    <a:lumMod val="75000"/>
                    <a:lumOff val="25000"/>
                  </a:sysClr>
                </a:solidFill>
                <a:uFillTx/>
                <a:sym typeface="微软雅黑" panose="020B0503020204020204" charset="-122"/>
              </a:defRPr>
            </a:lvl4pPr>
            <a:lvl5pPr marL="2057400" marR="0" lvl="4" indent="-228600" fontAlgn="auto">
              <a:lnSpc>
                <a:spcPct val="130000"/>
              </a:lnSpc>
              <a:spcBef>
                <a:spcPts val="0"/>
              </a:spcBef>
              <a:spcAft>
                <a:spcPts val="1000"/>
              </a:spcAft>
              <a:buFont typeface="Arial" panose="020B0604020202020204" pitchFamily="34" charset="0"/>
              <a:buChar char="•"/>
              <a:defRPr kumimoji="0" lang="zh-CN" altLang="en-US" sz="1600" b="0" i="0" u="none" strike="noStrike" cap="none" spc="150" normalizeH="0" baseline="0" noProof="1" dirty="0">
                <a:solidFill>
                  <a:sysClr val="windowText" lastClr="000000">
                    <a:lumMod val="75000"/>
                    <a:lumOff val="25000"/>
                  </a:sysClr>
                </a:solidFill>
                <a:uFillTx/>
                <a:sym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l" fontAlgn="ctr">
              <a:lnSpc>
                <a:spcPct val="130000"/>
              </a:lnSpc>
              <a:spcBef>
                <a:spcPts val="1000"/>
              </a:spcBef>
              <a:spcAft>
                <a:spcPts val="0"/>
              </a:spcAft>
              <a:buSzPct val="100000"/>
            </a:pPr>
            <a:r>
              <a:rPr lang="zh-CN" altLang="en-US" sz="2000" u="none" strike="noStrike" spc="150" baseline="0" dirty="0">
                <a:solidFill>
                  <a:srgbClr val="FFFFFF"/>
                </a:solidFill>
                <a:uLnTx/>
                <a:uFillTx/>
                <a:latin typeface="微软雅黑" panose="020B0503020204020204" charset="-122"/>
                <a:ea typeface="微软雅黑" panose="020B0503020204020204" charset="-122"/>
                <a:cs typeface="微软雅黑" panose="020B0503020204020204" charset="-122"/>
              </a:rPr>
              <a:t>窦万峰</a:t>
            </a:r>
            <a:endParaRPr lang="zh-CN" altLang="en-US" sz="2000" u="none" strike="noStrike" spc="150" baseline="0" dirty="0">
              <a:solidFill>
                <a:srgbClr val="FFFFFF"/>
              </a:solidFill>
              <a:uLnTx/>
              <a:uFillTx/>
              <a:latin typeface="微软雅黑" panose="020B0503020204020204" charset="-122"/>
              <a:ea typeface="微软雅黑" panose="020B0503020204020204" charset="-122"/>
              <a:cs typeface="微软雅黑" panose="020B0503020204020204" charset="-122"/>
            </a:endParaRPr>
          </a:p>
          <a:p>
            <a:pPr lvl="0" algn="l" fontAlgn="ctr">
              <a:lnSpc>
                <a:spcPct val="130000"/>
              </a:lnSpc>
              <a:spcBef>
                <a:spcPts val="1000"/>
              </a:spcBef>
              <a:spcAft>
                <a:spcPts val="0"/>
              </a:spcAft>
              <a:buSzPct val="100000"/>
            </a:pPr>
            <a:r>
              <a:rPr lang="zh-CN" altLang="en-US" sz="2000" u="none" strike="noStrike" spc="150" baseline="0" dirty="0">
                <a:solidFill>
                  <a:srgbClr val="FFFFFF"/>
                </a:solidFill>
                <a:uLnTx/>
                <a:uFillTx/>
                <a:latin typeface="微软雅黑" panose="020B0503020204020204" charset="-122"/>
                <a:ea typeface="微软雅黑" panose="020B0503020204020204" charset="-122"/>
                <a:cs typeface="微软雅黑" panose="020B0503020204020204" charset="-122"/>
              </a:rPr>
              <a:t>计算机与电子</a:t>
            </a:r>
            <a:r>
              <a:rPr lang="zh-CN" altLang="en-US" sz="2000" u="none" strike="noStrike" spc="150" baseline="0" dirty="0">
                <a:solidFill>
                  <a:srgbClr val="FFFFFF"/>
                </a:solidFill>
                <a:uLnTx/>
                <a:uFillTx/>
                <a:latin typeface="微软雅黑" panose="020B0503020204020204" charset="-122"/>
                <a:ea typeface="微软雅黑" panose="020B0503020204020204" charset="-122"/>
                <a:cs typeface="微软雅黑" panose="020B0503020204020204" charset="-122"/>
              </a:rPr>
              <a:t>信息学院</a:t>
            </a:r>
            <a:endParaRPr lang="zh-CN" altLang="en-US" sz="2000" u="none" strike="noStrike" spc="150" baseline="0" dirty="0">
              <a:solidFill>
                <a:srgbClr val="FFFFFF"/>
              </a:solidFill>
              <a:uLnTx/>
              <a:uFillTx/>
              <a:latin typeface="微软雅黑" panose="020B0503020204020204" charset="-122"/>
              <a:ea typeface="微软雅黑" panose="020B0503020204020204" charset="-122"/>
              <a:cs typeface="微软雅黑" panose="020B0503020204020204" charset="-122"/>
            </a:endParaRPr>
          </a:p>
          <a:p>
            <a:pPr lvl="0" algn="l" fontAlgn="ctr">
              <a:lnSpc>
                <a:spcPct val="130000"/>
              </a:lnSpc>
              <a:spcBef>
                <a:spcPts val="1000"/>
              </a:spcBef>
              <a:spcAft>
                <a:spcPts val="0"/>
              </a:spcAft>
              <a:buSzPct val="100000"/>
            </a:pPr>
            <a:r>
              <a:rPr lang="zh-CN" altLang="en-US" sz="2000" u="none" strike="noStrike" spc="150" baseline="0" dirty="0">
                <a:solidFill>
                  <a:srgbClr val="FFFFFF"/>
                </a:solidFill>
                <a:uLnTx/>
                <a:uFillTx/>
                <a:latin typeface="微软雅黑" panose="020B0503020204020204" charset="-122"/>
                <a:ea typeface="微软雅黑" panose="020B0503020204020204" charset="-122"/>
                <a:cs typeface="微软雅黑" panose="020B0503020204020204" charset="-122"/>
              </a:rPr>
              <a:t>南京师范大学</a:t>
            </a:r>
            <a:endParaRPr lang="zh-CN" altLang="en-US" sz="2000" u="none" strike="noStrike" spc="150" baseline="0" dirty="0">
              <a:solidFill>
                <a:srgbClr val="FFFFFF"/>
              </a:solidFill>
              <a:uLnTx/>
              <a:uFillTx/>
              <a:latin typeface="微软雅黑" panose="020B0503020204020204" charset="-122"/>
              <a:ea typeface="微软雅黑" panose="020B0503020204020204" charset="-122"/>
              <a:cs typeface="微软雅黑" panose="020B0503020204020204" charset="-122"/>
            </a:endParaRPr>
          </a:p>
          <a:p>
            <a:pPr lvl="0" algn="l" fontAlgn="ctr">
              <a:lnSpc>
                <a:spcPct val="130000"/>
              </a:lnSpc>
              <a:spcBef>
                <a:spcPts val="1000"/>
              </a:spcBef>
              <a:spcAft>
                <a:spcPts val="0"/>
              </a:spcAft>
              <a:buSzPct val="100000"/>
            </a:pPr>
            <a:r>
              <a:rPr lang="en-US" altLang="zh-CN" sz="2000" u="none" strike="noStrike" spc="150" baseline="0" dirty="0">
                <a:solidFill>
                  <a:srgbClr val="FFFFFF"/>
                </a:solidFill>
                <a:uLnTx/>
                <a:uFillTx/>
                <a:latin typeface="微软雅黑" panose="020B0503020204020204" charset="-122"/>
                <a:ea typeface="微软雅黑" panose="020B0503020204020204" charset="-122"/>
                <a:cs typeface="微软雅黑" panose="020B0503020204020204" charset="-122"/>
              </a:rPr>
              <a:t>2024年2月</a:t>
            </a:r>
            <a:endParaRPr lang="en-US" altLang="zh-CN" sz="2000" u="none" strike="noStrike" spc="150" baseline="0" dirty="0">
              <a:solidFill>
                <a:srgbClr val="FFFFFF"/>
              </a:solidFill>
              <a:uLnTx/>
              <a:uFillTx/>
              <a:latin typeface="微软雅黑" panose="020B0503020204020204" charset="-122"/>
              <a:ea typeface="微软雅黑" panose="020B0503020204020204" charset="-122"/>
              <a:cs typeface="微软雅黑" panose="020B0503020204020204" charset="-122"/>
            </a:endParaRPr>
          </a:p>
          <a:p>
            <a:pPr lvl="0" algn="l" fontAlgn="ctr">
              <a:lnSpc>
                <a:spcPct val="130000"/>
              </a:lnSpc>
              <a:spcBef>
                <a:spcPts val="1000"/>
              </a:spcBef>
              <a:spcAft>
                <a:spcPts val="0"/>
              </a:spcAft>
              <a:buSzPct val="100000"/>
            </a:pPr>
            <a:r>
              <a:rPr lang="en-US" altLang="zh-CN" sz="2000" u="none" strike="noStrike" spc="150" baseline="0" dirty="0">
                <a:solidFill>
                  <a:srgbClr val="FFFFFF"/>
                </a:solidFill>
                <a:uLnTx/>
                <a:uFillTx/>
                <a:latin typeface="微软雅黑" panose="020B0503020204020204" charset="-122"/>
                <a:ea typeface="微软雅黑" panose="020B0503020204020204" charset="-122"/>
                <a:cs typeface="微软雅黑" panose="020B0503020204020204" charset="-122"/>
                <a:hlinkClick r:id="rId14"/>
              </a:rPr>
              <a:t>douwanfeng@njnu.edu.cn</a:t>
            </a:r>
            <a:endParaRPr lang="en-US" altLang="zh-CN" sz="2000" u="none" strike="noStrike" spc="150" baseline="0" dirty="0">
              <a:solidFill>
                <a:srgbClr val="FFFFFF"/>
              </a:solidFill>
              <a:uLnTx/>
              <a:uFillTx/>
              <a:latin typeface="微软雅黑" panose="020B0503020204020204" charset="-122"/>
              <a:ea typeface="微软雅黑" panose="020B0503020204020204" charset="-122"/>
              <a:cs typeface="微软雅黑" panose="020B0503020204020204" charset="-122"/>
              <a:hlinkClick r:id="rId14"/>
            </a:endParaRPr>
          </a:p>
        </p:txBody>
      </p:sp>
    </p:spTree>
    <p:custDataLst>
      <p:tags r:id="rId1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57347"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800" dirty="0">
                <a:solidFill>
                  <a:schemeClr val="dk1"/>
                </a:solidFill>
                <a:latin typeface="微软雅黑" panose="020B0503020204020204" charset="-122"/>
                <a:ea typeface="微软雅黑" panose="020B0503020204020204" charset="-122"/>
              </a:rPr>
              <a:t>面向数据流的建模是</a:t>
            </a:r>
            <a:r>
              <a:rPr lang="zh-CN" altLang="en-US" sz="2800" dirty="0">
                <a:solidFill>
                  <a:schemeClr val="dk1"/>
                </a:solidFill>
                <a:latin typeface="微软雅黑" panose="020B0503020204020204" charset="-122"/>
                <a:ea typeface="微软雅黑" panose="020B0503020204020204" charset="-122"/>
              </a:rPr>
              <a:t>一种结构化需求分析方法，简称数据流分析方法</a:t>
            </a:r>
            <a:endParaRPr lang="zh-CN" altLang="en-US" sz="2800" dirty="0">
              <a:solidFill>
                <a:schemeClr val="dk1"/>
              </a:solidFill>
              <a:latin typeface="微软雅黑" panose="020B0503020204020204" charset="-122"/>
              <a:ea typeface="微软雅黑" panose="020B0503020204020204" charset="-122"/>
            </a:endParaRPr>
          </a:p>
          <a:p>
            <a:pPr eaLnBrk="1" hangingPunct="1"/>
            <a:r>
              <a:rPr lang="zh-CN" altLang="en-US" sz="2800" dirty="0">
                <a:solidFill>
                  <a:schemeClr val="dk1"/>
                </a:solidFill>
                <a:latin typeface="微软雅黑" panose="020B0503020204020204" charset="-122"/>
                <a:sym typeface="+mn-ea"/>
              </a:rPr>
              <a:t>数据流分析方法</a:t>
            </a:r>
            <a:r>
              <a:rPr lang="zh-CN" altLang="en-US" sz="2800" dirty="0">
                <a:solidFill>
                  <a:schemeClr val="dk1"/>
                </a:solidFill>
                <a:latin typeface="微软雅黑" panose="020B0503020204020204" charset="-122"/>
                <a:ea typeface="微软雅黑" panose="020B0503020204020204" charset="-122"/>
              </a:rPr>
              <a:t>采用自顶向下逐层分解，描绘满足用户要求的软件模型</a:t>
            </a:r>
            <a:endParaRPr lang="en-US" altLang="zh-CN" sz="2800" dirty="0">
              <a:solidFill>
                <a:schemeClr val="dk1"/>
              </a:solidFill>
              <a:latin typeface="微软雅黑" panose="020B0503020204020204" charset="-122"/>
              <a:ea typeface="微软雅黑" panose="020B0503020204020204" charset="-122"/>
            </a:endParaRPr>
          </a:p>
          <a:p>
            <a:pPr eaLnBrk="1" hangingPunct="1"/>
            <a:r>
              <a:rPr lang="zh-CN" altLang="en-US" sz="2800" dirty="0">
                <a:solidFill>
                  <a:schemeClr val="dk1"/>
                </a:solidFill>
                <a:latin typeface="微软雅黑" panose="020B0503020204020204" charset="-122"/>
                <a:ea typeface="微软雅黑" panose="020B0503020204020204" charset="-122"/>
              </a:rPr>
              <a:t>表示：</a:t>
            </a:r>
            <a:endParaRPr lang="en-US" altLang="zh-CN" sz="2800" dirty="0">
              <a:solidFill>
                <a:schemeClr val="dk1"/>
              </a:solidFill>
              <a:latin typeface="微软雅黑" panose="020B0503020204020204" charset="-122"/>
              <a:ea typeface="微软雅黑" panose="020B0503020204020204" charset="-122"/>
            </a:endParaRPr>
          </a:p>
          <a:p>
            <a:pPr lvl="1" eaLnBrk="1" hangingPunct="1"/>
            <a:r>
              <a:rPr lang="zh-CN" altLang="en-US" sz="2800" dirty="0">
                <a:solidFill>
                  <a:schemeClr val="dk1"/>
                </a:solidFill>
                <a:latin typeface="微软雅黑" panose="020B0503020204020204" charset="-122"/>
                <a:ea typeface="微软雅黑" panose="020B0503020204020204" charset="-122"/>
              </a:rPr>
              <a:t>数据流图：描述系统处理过程</a:t>
            </a:r>
            <a:endParaRPr lang="en-US" altLang="zh-CN" sz="2800" dirty="0">
              <a:solidFill>
                <a:schemeClr val="dk1"/>
              </a:solidFill>
              <a:latin typeface="微软雅黑" panose="020B0503020204020204" charset="-122"/>
              <a:ea typeface="微软雅黑" panose="020B0503020204020204" charset="-122"/>
            </a:endParaRPr>
          </a:p>
          <a:p>
            <a:pPr lvl="1" eaLnBrk="1" hangingPunct="1"/>
            <a:r>
              <a:rPr lang="zh-CN" altLang="en-US" sz="2800" dirty="0">
                <a:solidFill>
                  <a:schemeClr val="dk1"/>
                </a:solidFill>
                <a:latin typeface="微软雅黑" panose="020B0503020204020204" charset="-122"/>
                <a:ea typeface="微软雅黑" panose="020B0503020204020204" charset="-122"/>
              </a:rPr>
              <a:t>数据字典：模型中的数据信息集合</a:t>
            </a:r>
            <a:endParaRPr lang="zh-CN" altLang="en-US" sz="2800" dirty="0">
              <a:solidFill>
                <a:schemeClr val="dk1"/>
              </a:solidFill>
              <a:latin typeface="微软雅黑" panose="020B0503020204020204" charset="-122"/>
              <a:ea typeface="微软雅黑" panose="020B0503020204020204" charset="-122"/>
            </a:endParaRPr>
          </a:p>
        </p:txBody>
      </p:sp>
      <p:sp>
        <p:nvSpPr>
          <p:cNvPr id="65538"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en-US" altLang="zh-CN"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5.3 </a:t>
            </a:r>
            <a:r>
              <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数据流分析方法</a:t>
            </a:r>
            <a:endPar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70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盒图是由</a:t>
            </a:r>
            <a:r>
              <a:rPr kumimoji="0" lang="en-US" sz="32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Nassi</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和</a:t>
            </a:r>
            <a:r>
              <a:rPr kumimoji="0" lang="en-US" sz="32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Shneiderman</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提出的，所以又称为</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N-S</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图。</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每个处理步骤都用一个盒子来表示，这些处理步骤可以是语句或语句序列，在需要时，盒子中还可以嵌套另一个盒子，嵌套深度一般没有限制。</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盒图具有下述特点：</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功能域（即，一个特定控制结构的作用域）明确，可以从盒图上一眼就看出来。</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由于只能从上边进入盒子然后从下面走出盒子，除此之外没有其它的入口和出口，所以盒图限制了任意的控制转移，保证程序有良好的结构。</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很容易确定局部和全程数据的作用域。</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很容易表现嵌套关系，也可以表示模块的层次结构。</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盒图很容易表示程序结构化的层次结构，确定局部和全局数据的作用域。由于没有箭头，因此不允许随意转移控制。</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613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盒图</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57699" name="Rectangle 2"/>
          <p:cNvSpPr/>
          <p:nvPr>
            <p:custDataLst>
              <p:tags r:id="rId7"/>
            </p:custDataLst>
          </p:nvPr>
        </p:nvSpPr>
        <p:spPr>
          <a:xfrm>
            <a:off x="0" y="-184150"/>
            <a:ext cx="309880" cy="36830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graphicFrame>
        <p:nvGraphicFramePr>
          <p:cNvPr id="157700" name="Object 1"/>
          <p:cNvGraphicFramePr>
            <a:graphicFrameLocks noChangeAspect="1"/>
          </p:cNvGraphicFramePr>
          <p:nvPr/>
        </p:nvGraphicFramePr>
        <p:xfrm>
          <a:off x="857250" y="2214563"/>
          <a:ext cx="7500938" cy="3544887"/>
        </p:xfrm>
        <a:graphic>
          <a:graphicData uri="http://schemas.openxmlformats.org/presentationml/2006/ole">
            <mc:AlternateContent xmlns:mc="http://schemas.openxmlformats.org/markup-compatibility/2006">
              <mc:Choice xmlns:v="urn:schemas-microsoft-com:vml" Requires="v">
                <p:oleObj spid="_x0000_s3078" name="" r:id="rId8" imgW="4876800" imgH="2308860" progId="Word.Picture.8">
                  <p:embed/>
                </p:oleObj>
              </mc:Choice>
              <mc:Fallback>
                <p:oleObj name="" r:id="rId8" imgW="4876800" imgH="2308860" progId="Word.Picture.8">
                  <p:embed/>
                  <p:pic>
                    <p:nvPicPr>
                      <p:cNvPr id="0" name="图片 3077"/>
                      <p:cNvPicPr/>
                      <p:nvPr/>
                    </p:nvPicPr>
                    <p:blipFill>
                      <a:blip r:embed="rId9"/>
                      <a:stretch>
                        <a:fillRect/>
                      </a:stretch>
                    </p:blipFill>
                    <p:spPr>
                      <a:xfrm>
                        <a:off x="857250" y="2214563"/>
                        <a:ext cx="7500938" cy="3544887"/>
                      </a:xfrm>
                      <a:prstGeom prst="rect">
                        <a:avLst/>
                      </a:prstGeom>
                      <a:noFill/>
                      <a:ln w="38100">
                        <a:noFill/>
                        <a:miter/>
                      </a:ln>
                    </p:spPr>
                  </p:pic>
                </p:oleObj>
              </mc:Fallback>
            </mc:AlternateContent>
          </a:graphicData>
        </a:graphic>
      </p:graphicFrame>
      <p:sp>
        <p:nvSpPr>
          <p:cNvPr id="2" name="标题 1"/>
          <p:cNvSpPr>
            <a:spLocks noGrp="1"/>
          </p:cNvSpPr>
          <p:nvPr>
            <p:custDataLst>
              <p:tags r:id="rId10"/>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盒图符号</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11"/>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58723"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PAD</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是问题分析图（</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Problem Analysis Diagram</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）的英文缩写，自</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1973</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年由日本日立公司发明。</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它是由程序流程图演化而来，用二维树形结构的图来表示程序的控制流，将这种图翻译成程序代码比较容易。</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PAD</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图的基本原理：采用自顶向下、逐步细化和结构化设计的原则，力求将模糊的问题解的概念逐步转换为确定的和详尽的过程，使之最终可采用计算机直接进行处理。</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7154"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PAD</a:t>
            </a: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图</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59747" name="Rectangle 2"/>
          <p:cNvSpPr/>
          <p:nvPr>
            <p:custDataLst>
              <p:tags r:id="rId7"/>
            </p:custDataLst>
          </p:nvPr>
        </p:nvSpPr>
        <p:spPr>
          <a:xfrm>
            <a:off x="0" y="-184150"/>
            <a:ext cx="309880" cy="36830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graphicFrame>
        <p:nvGraphicFramePr>
          <p:cNvPr id="159748" name="Object 1"/>
          <p:cNvGraphicFramePr>
            <a:graphicFrameLocks noChangeAspect="1"/>
          </p:cNvGraphicFramePr>
          <p:nvPr/>
        </p:nvGraphicFramePr>
        <p:xfrm>
          <a:off x="857250" y="2143125"/>
          <a:ext cx="7143750" cy="4252913"/>
        </p:xfrm>
        <a:graphic>
          <a:graphicData uri="http://schemas.openxmlformats.org/presentationml/2006/ole">
            <mc:AlternateContent xmlns:mc="http://schemas.openxmlformats.org/markup-compatibility/2006">
              <mc:Choice xmlns:v="urn:schemas-microsoft-com:vml" Requires="v">
                <p:oleObj spid="_x0000_s3077" name="" r:id="rId8" imgW="4411980" imgH="2857500" progId="Word.Picture.8">
                  <p:embed/>
                </p:oleObj>
              </mc:Choice>
              <mc:Fallback>
                <p:oleObj name="" r:id="rId8" imgW="4411980" imgH="2857500" progId="Word.Picture.8">
                  <p:embed/>
                  <p:pic>
                    <p:nvPicPr>
                      <p:cNvPr id="0" name="图片 3076"/>
                      <p:cNvPicPr/>
                      <p:nvPr/>
                    </p:nvPicPr>
                    <p:blipFill>
                      <a:blip r:embed="rId9"/>
                      <a:stretch>
                        <a:fillRect/>
                      </a:stretch>
                    </p:blipFill>
                    <p:spPr>
                      <a:xfrm>
                        <a:off x="857250" y="2143125"/>
                        <a:ext cx="7143750" cy="4252913"/>
                      </a:xfrm>
                      <a:prstGeom prst="rect">
                        <a:avLst/>
                      </a:prstGeom>
                      <a:noFill/>
                      <a:ln w="38100">
                        <a:noFill/>
                        <a:miter/>
                      </a:ln>
                    </p:spPr>
                  </p:pic>
                </p:oleObj>
              </mc:Fallback>
            </mc:AlternateContent>
          </a:graphicData>
        </a:graphic>
      </p:graphicFrame>
      <p:sp>
        <p:nvSpPr>
          <p:cNvPr id="2" name="标题 1"/>
          <p:cNvSpPr>
            <a:spLocks noGrp="1"/>
          </p:cNvSpPr>
          <p:nvPr>
            <p:custDataLst>
              <p:tags r:id="rId10"/>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PAD</a:t>
            </a: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图符号</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77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使用表示结构化控制结构的</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PAD</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符号设计出来的程序必然是结构化程序。</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PAD</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图所描绘的程序结构十分清晰。图中最左边的竖线是程序的主线，即第一层结构。随着程序层次的增加，</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PAD</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图逐渐向右延伸，每增加一个层次，图形向右扩展一条竖线。</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PAD</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图中竖线的总条数就是程序的层次数。</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用</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PAD</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图表现程序逻辑，易读、易懂、易记。</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PAD</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图是二维树形结构的图形，程序从图中最左竖线上端的结点开始执行，自上而下，从左向右顺序执行，遍历所有结点。</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容易将</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PAD</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图转换成高级语言源程序，这种转换可用软件工具自动完成，从而可省去人工编码的工作，有利于提高软件可靠性和软件生产率。</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既可用于表示程序逻辑，又可用于描绘数据结构。</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8178"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PAD</a:t>
            </a: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图的主要优点</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61795" name="Rectangle 2"/>
          <p:cNvSpPr/>
          <p:nvPr>
            <p:custDataLst>
              <p:tags r:id="rId7"/>
            </p:custDataLst>
          </p:nvPr>
        </p:nvSpPr>
        <p:spPr>
          <a:xfrm>
            <a:off x="0" y="-184150"/>
            <a:ext cx="309880" cy="36830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graphicFrame>
        <p:nvGraphicFramePr>
          <p:cNvPr id="161796" name="Object 1"/>
          <p:cNvGraphicFramePr>
            <a:graphicFrameLocks noChangeAspect="1"/>
          </p:cNvGraphicFramePr>
          <p:nvPr/>
        </p:nvGraphicFramePr>
        <p:xfrm>
          <a:off x="857250" y="2143125"/>
          <a:ext cx="6429375" cy="3836988"/>
        </p:xfrm>
        <a:graphic>
          <a:graphicData uri="http://schemas.openxmlformats.org/presentationml/2006/ole">
            <mc:AlternateContent xmlns:mc="http://schemas.openxmlformats.org/markup-compatibility/2006">
              <mc:Choice xmlns:v="urn:schemas-microsoft-com:vml" Requires="v">
                <p:oleObj spid="_x0000_s3076" name="" r:id="rId8" imgW="4343400" imgH="2590800" progId="Word.Picture.8">
                  <p:embed/>
                </p:oleObj>
              </mc:Choice>
              <mc:Fallback>
                <p:oleObj name="" r:id="rId8" imgW="4343400" imgH="2590800" progId="Word.Picture.8">
                  <p:embed/>
                  <p:pic>
                    <p:nvPicPr>
                      <p:cNvPr id="0" name="图片 3075"/>
                      <p:cNvPicPr/>
                      <p:nvPr/>
                    </p:nvPicPr>
                    <p:blipFill>
                      <a:blip r:embed="rId9"/>
                      <a:stretch>
                        <a:fillRect/>
                      </a:stretch>
                    </p:blipFill>
                    <p:spPr>
                      <a:xfrm>
                        <a:off x="857250" y="2143125"/>
                        <a:ext cx="6429375" cy="3836988"/>
                      </a:xfrm>
                      <a:prstGeom prst="rect">
                        <a:avLst/>
                      </a:prstGeom>
                      <a:noFill/>
                      <a:ln w="38100">
                        <a:noFill/>
                        <a:miter/>
                      </a:ln>
                    </p:spPr>
                  </p:pic>
                </p:oleObj>
              </mc:Fallback>
            </mc:AlternateContent>
          </a:graphicData>
        </a:graphic>
      </p:graphicFrame>
      <p:sp>
        <p:nvSpPr>
          <p:cNvPr id="2" name="标题 1"/>
          <p:cNvSpPr>
            <a:spLocks noGrp="1"/>
          </p:cNvSpPr>
          <p:nvPr>
            <p:custDataLst>
              <p:tags r:id="rId10"/>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PAD</a:t>
            </a: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图举例</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925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en-US" sz="2595"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HIPO</a:t>
            </a:r>
            <a:r>
              <a:rPr kumimoji="0" lang="zh-CN" altLang="en-US" sz="2595"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595"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Hiberarchy</a:t>
            </a:r>
            <a:r>
              <a:rPr kumimoji="0" lang="en-US" sz="2595"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Plus Input-Process-Output,</a:t>
            </a:r>
            <a:r>
              <a:rPr kumimoji="0" lang="zh-CN" altLang="en-US" sz="2595"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层次加输入</a:t>
            </a:r>
            <a:r>
              <a:rPr kumimoji="0" lang="en-US" sz="2595"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595"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处理</a:t>
            </a:r>
            <a:r>
              <a:rPr kumimoji="0" lang="en-US" sz="2595"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595"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输出）图是根据</a:t>
            </a:r>
            <a:r>
              <a:rPr kumimoji="0" lang="en-US" sz="2595"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IBM</a:t>
            </a:r>
            <a:r>
              <a:rPr kumimoji="0" lang="zh-CN" altLang="en-US" sz="2595"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公司研制的软件设计与文件编制技术发展而来的。</a:t>
            </a:r>
            <a:endParaRPr kumimoji="0" lang="en-US" altLang="zh-CN" sz="2595"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en-US" sz="2595"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HIPO</a:t>
            </a:r>
            <a:r>
              <a:rPr kumimoji="0" lang="zh-CN" altLang="en-US" sz="2595"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图采用功能框图和</a:t>
            </a:r>
            <a:r>
              <a:rPr kumimoji="0" lang="en-US" sz="2595"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PDL</a:t>
            </a:r>
            <a:r>
              <a:rPr kumimoji="0" lang="zh-CN" altLang="en-US" sz="2595"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来描述程序逻辑，它由两部分组成：</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可视目录表给出程序的层次关系</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体系框图：又称层次图（</a:t>
            </a:r>
            <a:r>
              <a:rPr kumimoji="0" 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H</a:t>
            </a: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图），是可视目录表的主体，用它表明各个功能的隶属关系</a:t>
            </a:r>
            <a:endParaRPr kumimoji="0" lang="en-US" altLang="zh-CN"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图例：图形符号说明</a:t>
            </a:r>
            <a:endParaRPr kumimoji="0" lang="en-US" altLang="zh-CN"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描述说明：每一框的补充说明</a:t>
            </a:r>
            <a:endParaRPr kumimoji="0" lang="en-US" altLang="zh-CN"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IPO</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图则为程序各部分提供具体的工作细节</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920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HIPO</a:t>
            </a: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图</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163843" name="Picture 2"/>
          <p:cNvPicPr>
            <a:picLocks noChangeAspect="1"/>
          </p:cNvPicPr>
          <p:nvPr/>
        </p:nvPicPr>
        <p:blipFill>
          <a:blip r:embed="rId7"/>
          <a:stretch>
            <a:fillRect/>
          </a:stretch>
        </p:blipFill>
        <p:spPr>
          <a:xfrm>
            <a:off x="928688" y="2214563"/>
            <a:ext cx="6921500" cy="3429000"/>
          </a:xfrm>
          <a:prstGeom prst="rect">
            <a:avLst/>
          </a:prstGeom>
          <a:noFill/>
          <a:ln w="9525">
            <a:noFill/>
          </a:ln>
        </p:spPr>
      </p:pic>
      <p:sp>
        <p:nvSpPr>
          <p:cNvPr id="2" name="标题 1"/>
          <p:cNvSpPr>
            <a:spLocks noGrp="1"/>
          </p:cNvSpPr>
          <p:nvPr>
            <p:custDataLst>
              <p:tags r:id="rId8"/>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盘存／销售系统工作流程图</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164867" name="Picture 2"/>
          <p:cNvPicPr>
            <a:picLocks noChangeAspect="1"/>
          </p:cNvPicPr>
          <p:nvPr/>
        </p:nvPicPr>
        <p:blipFill>
          <a:blip r:embed="rId7"/>
          <a:stretch>
            <a:fillRect/>
          </a:stretch>
        </p:blipFill>
        <p:spPr>
          <a:xfrm>
            <a:off x="714375" y="2214563"/>
            <a:ext cx="7667625" cy="3429000"/>
          </a:xfrm>
          <a:prstGeom prst="rect">
            <a:avLst/>
          </a:prstGeom>
          <a:noFill/>
          <a:ln w="9525">
            <a:noFill/>
          </a:ln>
        </p:spPr>
      </p:pic>
      <p:sp>
        <p:nvSpPr>
          <p:cNvPr id="2" name="标题 1"/>
          <p:cNvSpPr>
            <a:spLocks noGrp="1"/>
          </p:cNvSpPr>
          <p:nvPr>
            <p:custDataLst>
              <p:tags r:id="rId8"/>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层次图</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165891" name="Picture 2"/>
          <p:cNvPicPr>
            <a:picLocks noChangeAspect="1"/>
          </p:cNvPicPr>
          <p:nvPr/>
        </p:nvPicPr>
        <p:blipFill>
          <a:blip r:embed="rId7"/>
          <a:stretch>
            <a:fillRect/>
          </a:stretch>
        </p:blipFill>
        <p:spPr>
          <a:xfrm>
            <a:off x="714375" y="2357438"/>
            <a:ext cx="6802438" cy="3214687"/>
          </a:xfrm>
          <a:prstGeom prst="rect">
            <a:avLst/>
          </a:prstGeom>
          <a:noFill/>
          <a:ln w="9525">
            <a:noFill/>
          </a:ln>
        </p:spPr>
      </p:pic>
      <p:sp>
        <p:nvSpPr>
          <p:cNvPr id="2" name="标题 1"/>
          <p:cNvSpPr>
            <a:spLocks noGrp="1"/>
          </p:cNvSpPr>
          <p:nvPr>
            <p:custDataLst>
              <p:tags r:id="rId8"/>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说明</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58372" name="Text Box 3"/>
          <p:cNvSpPr txBox="1"/>
          <p:nvPr>
            <p:custDataLst>
              <p:tags r:id="rId7"/>
            </p:custDataLst>
          </p:nvPr>
        </p:nvSpPr>
        <p:spPr>
          <a:xfrm>
            <a:off x="1500505" y="2142490"/>
            <a:ext cx="1941830" cy="264414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数据源点或终点</a:t>
            </a:r>
            <a:endParaRPr lang="zh-CN" altLang="en-US" sz="18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endParaRPr lang="en-US" altLang="zh-CN" sz="18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a:p>
            <a:pPr marL="0" lvl="0" indent="0" algn="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变换数据的处理</a:t>
            </a:r>
            <a:endParaRPr lang="zh-CN" altLang="en-US" sz="18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endParaRPr lang="en-US" altLang="zh-CN" sz="18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a:p>
            <a:pPr marL="0" lvl="0" indent="0" algn="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数据存储</a:t>
            </a:r>
            <a:endParaRPr lang="zh-CN" altLang="en-US" sz="1800" dirty="0">
              <a:solidFill>
                <a:schemeClr val="dk1"/>
              </a:solidFill>
              <a:latin typeface="微软雅黑" panose="020B0503020204020204" charset="-122"/>
              <a:ea typeface="微软雅黑" panose="020B0503020204020204" charset="-122"/>
            </a:endParaRPr>
          </a:p>
          <a:p>
            <a:pPr marL="0" lvl="0" indent="0" algn="r"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a:p>
            <a:pPr marL="0" lvl="0" indent="0" algn="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数据流</a:t>
            </a:r>
            <a:endParaRPr lang="zh-CN" altLang="en-US" sz="1800" dirty="0">
              <a:solidFill>
                <a:schemeClr val="dk1"/>
              </a:solidFill>
              <a:latin typeface="微软雅黑" panose="020B0503020204020204" charset="-122"/>
              <a:ea typeface="微软雅黑" panose="020B0503020204020204" charset="-122"/>
            </a:endParaRPr>
          </a:p>
        </p:txBody>
      </p:sp>
      <p:sp>
        <p:nvSpPr>
          <p:cNvPr id="58374" name="Rectangle 6"/>
          <p:cNvSpPr/>
          <p:nvPr>
            <p:custDataLst>
              <p:tags r:id="rId8"/>
            </p:custDataLst>
          </p:nvPr>
        </p:nvSpPr>
        <p:spPr>
          <a:xfrm>
            <a:off x="3761740" y="2172335"/>
            <a:ext cx="922020" cy="504190"/>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58375" name="AutoShape 7"/>
          <p:cNvSpPr/>
          <p:nvPr>
            <p:custDataLst>
              <p:tags r:id="rId9"/>
            </p:custDataLst>
          </p:nvPr>
        </p:nvSpPr>
        <p:spPr>
          <a:xfrm>
            <a:off x="3742055" y="2851785"/>
            <a:ext cx="922020" cy="50419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58376" name="Freeform 8"/>
          <p:cNvSpPr/>
          <p:nvPr>
            <p:custDataLst>
              <p:tags r:id="rId10"/>
            </p:custDataLst>
          </p:nvPr>
        </p:nvSpPr>
        <p:spPr>
          <a:xfrm>
            <a:off x="3796665" y="3630295"/>
            <a:ext cx="777240" cy="398780"/>
          </a:xfrm>
          <a:custGeom>
            <a:avLst/>
            <a:gdLst>
              <a:gd name="txL" fmla="*/ 0 w 557"/>
              <a:gd name="txT" fmla="*/ 0 h 330"/>
              <a:gd name="txR" fmla="*/ 557 w 557"/>
              <a:gd name="txB" fmla="*/ 330 h 330"/>
            </a:gdLst>
            <a:ahLst/>
            <a:cxnLst>
              <a:cxn ang="0">
                <a:pos x="4163" y="833"/>
              </a:cxn>
              <a:cxn ang="0">
                <a:pos x="0" y="833"/>
              </a:cxn>
              <a:cxn ang="0">
                <a:pos x="0" y="0"/>
              </a:cxn>
              <a:cxn ang="0">
                <a:pos x="4181" y="1"/>
              </a:cxn>
            </a:cxnLst>
            <a:rect l="txL" t="txT" r="txR" b="txB"/>
            <a:pathLst>
              <a:path w="557" h="330">
                <a:moveTo>
                  <a:pt x="555" y="330"/>
                </a:moveTo>
                <a:lnTo>
                  <a:pt x="0" y="330"/>
                </a:lnTo>
                <a:lnTo>
                  <a:pt x="0" y="0"/>
                </a:lnTo>
                <a:lnTo>
                  <a:pt x="557" y="1"/>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58377" name="Text Box 9"/>
          <p:cNvSpPr txBox="1"/>
          <p:nvPr>
            <p:custDataLst>
              <p:tags r:id="rId11"/>
            </p:custDataLst>
          </p:nvPr>
        </p:nvSpPr>
        <p:spPr>
          <a:xfrm>
            <a:off x="4899025" y="2159000"/>
            <a:ext cx="734060" cy="212534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或</a:t>
            </a:r>
            <a:endParaRPr lang="zh-CN" altLang="en-US" sz="18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endParaRPr lang="en-US" altLang="zh-CN" sz="18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或</a:t>
            </a:r>
            <a:endParaRPr lang="zh-CN" altLang="en-US" sz="18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endParaRPr lang="en-US" altLang="zh-CN" sz="18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或</a:t>
            </a:r>
            <a:endParaRPr lang="zh-CN" altLang="en-US" sz="1800" dirty="0">
              <a:solidFill>
                <a:schemeClr val="dk1"/>
              </a:solidFill>
              <a:latin typeface="微软雅黑" panose="020B0503020204020204" charset="-122"/>
              <a:ea typeface="微软雅黑" panose="020B0503020204020204" charset="-122"/>
            </a:endParaRPr>
          </a:p>
        </p:txBody>
      </p:sp>
      <p:sp>
        <p:nvSpPr>
          <p:cNvPr id="58378" name="AutoShape 10"/>
          <p:cNvSpPr/>
          <p:nvPr>
            <p:custDataLst>
              <p:tags r:id="rId12"/>
            </p:custDataLst>
          </p:nvPr>
        </p:nvSpPr>
        <p:spPr>
          <a:xfrm>
            <a:off x="5688330" y="2092325"/>
            <a:ext cx="987425" cy="566420"/>
          </a:xfrm>
          <a:prstGeom prst="cube">
            <a:avLst>
              <a:gd name="adj" fmla="val 25000"/>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58379" name="Oval 11"/>
          <p:cNvSpPr/>
          <p:nvPr>
            <p:custDataLst>
              <p:tags r:id="rId13"/>
            </p:custDataLst>
          </p:nvPr>
        </p:nvSpPr>
        <p:spPr>
          <a:xfrm>
            <a:off x="5836285" y="2878455"/>
            <a:ext cx="658495" cy="504190"/>
          </a:xfrm>
          <a:prstGeom prst="ellipse">
            <a:avLst/>
          </a:prstGeom>
          <a:solidFill>
            <a:srgbClr val="FFFFFF"/>
          </a:solidFill>
          <a:ln w="9525" cap="flat" cmpd="sng">
            <a:solidFill>
              <a:srgbClr val="000000"/>
            </a:solidFill>
            <a:prstDash val="solid"/>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58380" name="Line 12"/>
          <p:cNvSpPr/>
          <p:nvPr/>
        </p:nvSpPr>
        <p:spPr>
          <a:xfrm>
            <a:off x="5688330" y="3665855"/>
            <a:ext cx="1026795" cy="0"/>
          </a:xfrm>
          <a:prstGeom prst="line">
            <a:avLst/>
          </a:prstGeom>
          <a:ln w="9525" cap="flat" cmpd="sng">
            <a:solidFill>
              <a:srgbClr val="000000"/>
            </a:solidFill>
            <a:prstDash val="solid"/>
            <a:headEnd type="none" w="med" len="med"/>
            <a:tailEnd type="none" w="med" len="med"/>
          </a:ln>
        </p:spPr>
      </p:sp>
      <p:sp>
        <p:nvSpPr>
          <p:cNvPr id="58381" name="Line 13"/>
          <p:cNvSpPr/>
          <p:nvPr/>
        </p:nvSpPr>
        <p:spPr>
          <a:xfrm>
            <a:off x="5688330" y="3993515"/>
            <a:ext cx="1026795" cy="0"/>
          </a:xfrm>
          <a:prstGeom prst="line">
            <a:avLst/>
          </a:prstGeom>
          <a:ln w="9525" cap="flat" cmpd="sng">
            <a:solidFill>
              <a:srgbClr val="000000"/>
            </a:solidFill>
            <a:prstDash val="solid"/>
            <a:headEnd type="none" w="med" len="med"/>
            <a:tailEnd type="none" w="med" len="med"/>
          </a:ln>
        </p:spPr>
      </p:sp>
      <p:sp>
        <p:nvSpPr>
          <p:cNvPr id="58383" name="Freeform 15"/>
          <p:cNvSpPr/>
          <p:nvPr>
            <p:custDataLst>
              <p:tags r:id="rId14"/>
            </p:custDataLst>
          </p:nvPr>
        </p:nvSpPr>
        <p:spPr>
          <a:xfrm>
            <a:off x="4349115" y="4489450"/>
            <a:ext cx="181610" cy="8890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58384" name="Line 16"/>
          <p:cNvSpPr/>
          <p:nvPr/>
        </p:nvSpPr>
        <p:spPr>
          <a:xfrm>
            <a:off x="3804920" y="4538980"/>
            <a:ext cx="633730" cy="0"/>
          </a:xfrm>
          <a:prstGeom prst="line">
            <a:avLst/>
          </a:prstGeom>
          <a:ln w="9525" cap="flat" cmpd="sng">
            <a:solidFill>
              <a:srgbClr val="000000"/>
            </a:solidFill>
            <a:prstDash val="solid"/>
            <a:headEnd type="none" w="med" len="med"/>
            <a:tailEnd type="none" w="med" len="med"/>
          </a:ln>
        </p:spPr>
      </p:sp>
      <p:sp>
        <p:nvSpPr>
          <p:cNvPr id="2" name="标题 1"/>
          <p:cNvSpPr>
            <a:spLocks noGrp="1"/>
          </p:cNvSpPr>
          <p:nvPr>
            <p:custDataLst>
              <p:tags r:id="rId15"/>
            </p:custDataLst>
          </p:nvPr>
        </p:nvSpPr>
        <p:spPr>
          <a:xfrm>
            <a:off x="301752" y="457200"/>
            <a:ext cx="8686800" cy="841248"/>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数据流图：表示软件的行为</a:t>
            </a: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模型</a:t>
            </a:r>
            <a:endPar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16"/>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166915" name="Picture 2"/>
          <p:cNvPicPr>
            <a:picLocks noChangeAspect="1"/>
          </p:cNvPicPr>
          <p:nvPr/>
        </p:nvPicPr>
        <p:blipFill>
          <a:blip r:embed="rId7"/>
          <a:stretch>
            <a:fillRect/>
          </a:stretch>
        </p:blipFill>
        <p:spPr>
          <a:xfrm>
            <a:off x="1357313" y="2143125"/>
            <a:ext cx="6342062" cy="3857625"/>
          </a:xfrm>
          <a:prstGeom prst="rect">
            <a:avLst/>
          </a:prstGeom>
          <a:noFill/>
          <a:ln w="9525">
            <a:noFill/>
          </a:ln>
        </p:spPr>
      </p:pic>
      <p:sp>
        <p:nvSpPr>
          <p:cNvPr id="2" name="标题 1"/>
          <p:cNvSpPr>
            <a:spLocks noGrp="1"/>
          </p:cNvSpPr>
          <p:nvPr>
            <p:custDataLst>
              <p:tags r:id="rId8"/>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en-US" altLang="zh-CN"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IPO</a:t>
            </a: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图</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167939" name="Picture 2"/>
          <p:cNvPicPr>
            <a:picLocks noChangeAspect="1"/>
          </p:cNvPicPr>
          <p:nvPr/>
        </p:nvPicPr>
        <p:blipFill>
          <a:blip r:embed="rId7"/>
          <a:stretch>
            <a:fillRect/>
          </a:stretch>
        </p:blipFill>
        <p:spPr>
          <a:xfrm>
            <a:off x="928688" y="2286000"/>
            <a:ext cx="7072312" cy="3725863"/>
          </a:xfrm>
          <a:prstGeom prst="rect">
            <a:avLst/>
          </a:prstGeom>
          <a:noFill/>
          <a:ln w="9525">
            <a:noFill/>
          </a:ln>
        </p:spPr>
      </p:pic>
      <p:sp>
        <p:nvSpPr>
          <p:cNvPr id="2" name="标题 1"/>
          <p:cNvSpPr>
            <a:spLocks noGrp="1"/>
          </p:cNvSpPr>
          <p:nvPr>
            <p:custDataLst>
              <p:tags r:id="rId8"/>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详细的</a:t>
            </a:r>
            <a:r>
              <a:rPr kumimoji="0" lang="en-US" altLang="zh-CN"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IPO</a:t>
            </a: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图</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85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例</a:t>
            </a:r>
            <a:r>
              <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6.4</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汽车保险类别</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确定</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731520" marR="0" lvl="1"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某数据流图中有一个“确定保险类别”的加工，指的是申请汽车驾驶保险时，要根据申请者的情况确定不同的保险类别。加工逻辑为：</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09728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如果申请者的年龄在</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21</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岁以下，要额外收费；</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09728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如果申请者是</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21</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岁以上并是</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26</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岁以上的女性，适用于</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类保险；</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09728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如果申请者是</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26</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岁以下的已婚男性，或者</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26</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岁以上的男性，适用于</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B</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类保险；</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09728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如果申请者是</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21</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岁以下的女性或</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26</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岁以下的单身男性适用于</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C</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类保险；</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09728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除此之外的其他申请者都适用于</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类保险。</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8534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判定表</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69987" name="内容占位符 2"/>
          <p:cNvSpPr>
            <a:spLocks noGrp="1"/>
          </p:cNvSpPr>
          <p:nvPr>
            <p:ph idx="4294967295"/>
            <p:custDataLst>
              <p:tags r:id="rId7"/>
            </p:custDataLst>
          </p:nvPr>
        </p:nvSpPr>
        <p:spPr>
          <a:xfrm>
            <a:off x="457200" y="1935163"/>
            <a:ext cx="8229600" cy="993775"/>
          </a:xfrm>
        </p:spPr>
        <p:txBody>
          <a:bodyPr vert="horz" wrap="square" lIns="91440" tIns="45720" rIns="91440" bIns="45720" anchor="t" anchorCtr="0">
            <a:noAutofit/>
          </a:bodyPr>
          <a:p>
            <a:pPr eaLnBrk="1" hangingPunct="1"/>
            <a:r>
              <a:rPr lang="zh-CN" altLang="en-US" sz="2000" dirty="0">
                <a:solidFill>
                  <a:schemeClr val="dk1"/>
                </a:solidFill>
                <a:latin typeface="微软雅黑" panose="020B0503020204020204" charset="-122"/>
                <a:ea typeface="微软雅黑" panose="020B0503020204020204" charset="-122"/>
              </a:rPr>
              <a:t>提取问题中的条件：年龄、性别、婚姻。</a:t>
            </a:r>
            <a:endParaRPr lang="zh-CN" altLang="en-US" sz="2000" dirty="0">
              <a:solidFill>
                <a:schemeClr val="dk1"/>
              </a:solidFill>
              <a:latin typeface="微软雅黑" panose="020B0503020204020204" charset="-122"/>
              <a:ea typeface="微软雅黑" panose="020B0503020204020204" charset="-122"/>
            </a:endParaRPr>
          </a:p>
          <a:p>
            <a:pPr eaLnBrk="1" hangingPunct="1"/>
            <a:r>
              <a:rPr lang="zh-CN" altLang="en-US" sz="2000" dirty="0">
                <a:solidFill>
                  <a:schemeClr val="dk1"/>
                </a:solidFill>
                <a:latin typeface="微软雅黑" panose="020B0503020204020204" charset="-122"/>
                <a:ea typeface="微软雅黑" panose="020B0503020204020204" charset="-122"/>
              </a:rPr>
              <a:t>标出条件的取值</a:t>
            </a:r>
            <a:endParaRPr lang="zh-CN" altLang="en-US" sz="2000" dirty="0">
              <a:solidFill>
                <a:schemeClr val="dk1"/>
              </a:solidFill>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1571625" y="3357563"/>
          <a:ext cx="5357813" cy="2714625"/>
        </p:xfrm>
        <a:graphic>
          <a:graphicData uri="http://schemas.openxmlformats.org/drawingml/2006/table">
            <a:tbl>
              <a:tblPr/>
              <a:tblGrid>
                <a:gridCol w="1256282"/>
                <a:gridCol w="1554069"/>
                <a:gridCol w="1221386"/>
                <a:gridCol w="1326076"/>
              </a:tblGrid>
              <a:tr h="571500">
                <a:tc>
                  <a:txBody>
                    <a:bodyPr/>
                    <a:lstStyle/>
                    <a:p>
                      <a:pPr algn="ctr">
                        <a:spcAft>
                          <a:spcPts val="0"/>
                        </a:spcAft>
                      </a:pPr>
                      <a:r>
                        <a:rPr lang="zh-CN" sz="1800" b="1" kern="100" dirty="0">
                          <a:latin typeface="微软雅黑" panose="020B0503020204020204" charset="-122"/>
                          <a:ea typeface="微软雅黑" panose="020B0503020204020204" charset="-122"/>
                        </a:rPr>
                        <a:t>条件名</a:t>
                      </a:r>
                      <a:endParaRPr lang="zh-CN" sz="1800" b="1"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dirty="0">
                          <a:latin typeface="微软雅黑" panose="020B0503020204020204" charset="-122"/>
                          <a:ea typeface="微软雅黑" panose="020B0503020204020204" charset="-122"/>
                        </a:rPr>
                        <a:t>取值</a:t>
                      </a:r>
                      <a:endParaRPr lang="zh-CN" sz="1800" b="1"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dirty="0">
                          <a:latin typeface="微软雅黑" panose="020B0503020204020204" charset="-122"/>
                          <a:ea typeface="微软雅黑" panose="020B0503020204020204" charset="-122"/>
                        </a:rPr>
                        <a:t>符号</a:t>
                      </a:r>
                      <a:endParaRPr lang="zh-CN" sz="1800" b="1"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latin typeface="微软雅黑" panose="020B0503020204020204" charset="-122"/>
                          <a:ea typeface="微软雅黑" panose="020B0503020204020204" charset="-122"/>
                          <a:cs typeface="微软雅黑" panose="020B0503020204020204" charset="-122"/>
                        </a:rPr>
                        <a:t>取值数</a:t>
                      </a:r>
                      <a:r>
                        <a:rPr lang="en-US" sz="1800" b="1" kern="100">
                          <a:latin typeface="微软雅黑" panose="020B0503020204020204" charset="-122"/>
                          <a:ea typeface="微软雅黑" panose="020B0503020204020204" charset="-122"/>
                          <a:cs typeface="微软雅黑" panose="020B0503020204020204" charset="-122"/>
                        </a:rPr>
                        <a:t>m</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0125">
                <a:tc>
                  <a:txBody>
                    <a:bodyPr/>
                    <a:lstStyle/>
                    <a:p>
                      <a:pPr algn="just">
                        <a:spcAft>
                          <a:spcPts val="0"/>
                        </a:spcAft>
                      </a:pPr>
                      <a:r>
                        <a:rPr lang="zh-CN" sz="1800" kern="100">
                          <a:latin typeface="微软雅黑" panose="020B0503020204020204" charset="-122"/>
                          <a:ea typeface="微软雅黑" panose="020B0503020204020204" charset="-122"/>
                        </a:rPr>
                        <a:t>年龄</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cs typeface="微软雅黑" panose="020B0503020204020204" charset="-122"/>
                        </a:rPr>
                        <a:t>年龄≤</a:t>
                      </a:r>
                      <a:r>
                        <a:rPr lang="en-US" sz="1800" kern="100">
                          <a:latin typeface="微软雅黑" panose="020B0503020204020204" charset="-122"/>
                          <a:ea typeface="微软雅黑" panose="020B0503020204020204" charset="-122"/>
                          <a:cs typeface="微软雅黑" panose="020B0503020204020204" charset="-122"/>
                        </a:rPr>
                        <a:t>21</a:t>
                      </a:r>
                      <a:endParaRPr lang="zh-CN" sz="1800" kern="10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800" kern="100">
                          <a:latin typeface="微软雅黑" panose="020B0503020204020204" charset="-122"/>
                          <a:ea typeface="微软雅黑" panose="020B0503020204020204" charset="-122"/>
                          <a:cs typeface="微软雅黑" panose="020B0503020204020204" charset="-122"/>
                        </a:rPr>
                        <a:t>21&lt;</a:t>
                      </a:r>
                      <a:r>
                        <a:rPr lang="zh-CN" sz="1800" kern="100">
                          <a:latin typeface="微软雅黑" panose="020B0503020204020204" charset="-122"/>
                          <a:ea typeface="微软雅黑" panose="020B0503020204020204" charset="-122"/>
                          <a:cs typeface="微软雅黑" panose="020B0503020204020204" charset="-122"/>
                        </a:rPr>
                        <a:t>年龄</a:t>
                      </a:r>
                      <a:r>
                        <a:rPr lang="en-US" sz="1800" kern="100">
                          <a:latin typeface="微软雅黑" panose="020B0503020204020204" charset="-122"/>
                          <a:ea typeface="微软雅黑" panose="020B0503020204020204" charset="-122"/>
                          <a:cs typeface="微软雅黑" panose="020B0503020204020204" charset="-122"/>
                        </a:rPr>
                        <a:t>&lt;26</a:t>
                      </a:r>
                      <a:endParaRPr lang="zh-CN" sz="1800" kern="100">
                        <a:latin typeface="微软雅黑" panose="020B0503020204020204" charset="-122"/>
                        <a:ea typeface="微软雅黑" panose="020B0503020204020204" charset="-122"/>
                        <a:cs typeface="微软雅黑" panose="020B0503020204020204" charset="-122"/>
                      </a:endParaRPr>
                    </a:p>
                    <a:p>
                      <a:pPr algn="just">
                        <a:spcAft>
                          <a:spcPts val="0"/>
                        </a:spcAft>
                      </a:pPr>
                      <a:r>
                        <a:rPr lang="zh-CN" sz="1800" kern="100">
                          <a:latin typeface="微软雅黑" panose="020B0503020204020204" charset="-122"/>
                          <a:ea typeface="微软雅黑" panose="020B0503020204020204" charset="-122"/>
                          <a:cs typeface="微软雅黑" panose="020B0503020204020204" charset="-122"/>
                        </a:rPr>
                        <a:t>年龄≥</a:t>
                      </a:r>
                      <a:r>
                        <a:rPr lang="en-US" sz="1800" kern="100">
                          <a:latin typeface="微软雅黑" panose="020B0503020204020204" charset="-122"/>
                          <a:ea typeface="微软雅黑" panose="020B0503020204020204" charset="-122"/>
                          <a:cs typeface="微软雅黑" panose="020B0503020204020204" charset="-122"/>
                        </a:rPr>
                        <a:t>26</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C</a:t>
                      </a:r>
                      <a:endParaRPr lang="zh-CN" sz="1800" kern="100" dirty="0">
                        <a:latin typeface="微软雅黑" panose="020B0503020204020204" charset="-122"/>
                        <a:ea typeface="微软雅黑" panose="020B0503020204020204" charset="-122"/>
                      </a:endParaRPr>
                    </a:p>
                    <a:p>
                      <a:pPr algn="just">
                        <a:spcAft>
                          <a:spcPts val="0"/>
                        </a:spcAft>
                      </a:pPr>
                      <a:r>
                        <a:rPr lang="en-US" sz="1800" kern="100" dirty="0">
                          <a:latin typeface="微软雅黑" panose="020B0503020204020204" charset="-122"/>
                          <a:ea typeface="微软雅黑" panose="020B0503020204020204" charset="-122"/>
                        </a:rPr>
                        <a:t>Y</a:t>
                      </a:r>
                      <a:endParaRPr lang="zh-CN" sz="1800" kern="100" dirty="0">
                        <a:latin typeface="微软雅黑" panose="020B0503020204020204" charset="-122"/>
                        <a:ea typeface="微软雅黑" panose="020B0503020204020204" charset="-122"/>
                      </a:endParaRPr>
                    </a:p>
                    <a:p>
                      <a:pPr algn="just">
                        <a:spcAft>
                          <a:spcPts val="0"/>
                        </a:spcAft>
                      </a:pPr>
                      <a:r>
                        <a:rPr lang="en-US" sz="1800" kern="100" dirty="0">
                          <a:latin typeface="微软雅黑" panose="020B0503020204020204" charset="-122"/>
                          <a:ea typeface="微软雅黑" panose="020B0503020204020204" charset="-122"/>
                        </a:rPr>
                        <a:t>L</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m1=3</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1500">
                <a:tc>
                  <a:txBody>
                    <a:bodyPr/>
                    <a:lstStyle/>
                    <a:p>
                      <a:pPr algn="just">
                        <a:spcAft>
                          <a:spcPts val="0"/>
                        </a:spcAft>
                      </a:pPr>
                      <a:r>
                        <a:rPr lang="zh-CN" sz="1800" kern="100">
                          <a:latin typeface="微软雅黑" panose="020B0503020204020204" charset="-122"/>
                          <a:ea typeface="微软雅黑" panose="020B0503020204020204" charset="-122"/>
                        </a:rPr>
                        <a:t>性别</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男</a:t>
                      </a:r>
                      <a:endParaRPr lang="zh-CN" sz="1800" kern="100">
                        <a:latin typeface="微软雅黑" panose="020B0503020204020204" charset="-122"/>
                        <a:ea typeface="微软雅黑" panose="020B0503020204020204" charset="-122"/>
                      </a:endParaRPr>
                    </a:p>
                    <a:p>
                      <a:pPr algn="just">
                        <a:spcAft>
                          <a:spcPts val="0"/>
                        </a:spcAft>
                      </a:pPr>
                      <a:r>
                        <a:rPr lang="zh-CN" sz="1800" kern="100">
                          <a:latin typeface="微软雅黑" panose="020B0503020204020204" charset="-122"/>
                          <a:ea typeface="微软雅黑" panose="020B0503020204020204" charset="-122"/>
                        </a:rPr>
                        <a:t>女</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M</a:t>
                      </a:r>
                      <a:endParaRPr lang="zh-CN" sz="1800" kern="100">
                        <a:latin typeface="微软雅黑" panose="020B0503020204020204" charset="-122"/>
                        <a:ea typeface="微软雅黑" panose="020B0503020204020204" charset="-122"/>
                      </a:endParaRPr>
                    </a:p>
                    <a:p>
                      <a:pPr algn="just">
                        <a:spcAft>
                          <a:spcPts val="0"/>
                        </a:spcAft>
                      </a:pPr>
                      <a:r>
                        <a:rPr lang="en-US" sz="1800" kern="100">
                          <a:latin typeface="微软雅黑" panose="020B0503020204020204" charset="-122"/>
                          <a:ea typeface="微软雅黑" panose="020B0503020204020204" charset="-122"/>
                        </a:rPr>
                        <a:t>F</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m2=2</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1500">
                <a:tc>
                  <a:txBody>
                    <a:bodyPr/>
                    <a:lstStyle/>
                    <a:p>
                      <a:pPr algn="just">
                        <a:spcAft>
                          <a:spcPts val="0"/>
                        </a:spcAft>
                      </a:pPr>
                      <a:r>
                        <a:rPr lang="zh-CN" sz="1800" kern="100">
                          <a:latin typeface="微软雅黑" panose="020B0503020204020204" charset="-122"/>
                          <a:ea typeface="微软雅黑" panose="020B0503020204020204" charset="-122"/>
                        </a:rPr>
                        <a:t>婚姻</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未婚</a:t>
                      </a:r>
                      <a:endParaRPr lang="zh-CN" sz="1800" kern="100">
                        <a:latin typeface="微软雅黑" panose="020B0503020204020204" charset="-122"/>
                        <a:ea typeface="微软雅黑" panose="020B0503020204020204" charset="-122"/>
                      </a:endParaRPr>
                    </a:p>
                    <a:p>
                      <a:pPr algn="just">
                        <a:spcAft>
                          <a:spcPts val="0"/>
                        </a:spcAft>
                      </a:pPr>
                      <a:r>
                        <a:rPr lang="zh-CN" sz="1800" kern="100">
                          <a:latin typeface="微软雅黑" panose="020B0503020204020204" charset="-122"/>
                          <a:ea typeface="微软雅黑" panose="020B0503020204020204" charset="-122"/>
                        </a:rPr>
                        <a:t>已婚</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S</a:t>
                      </a:r>
                      <a:endParaRPr lang="zh-CN" sz="1800" kern="100">
                        <a:latin typeface="微软雅黑" panose="020B0503020204020204" charset="-122"/>
                        <a:ea typeface="微软雅黑" panose="020B0503020204020204" charset="-122"/>
                      </a:endParaRPr>
                    </a:p>
                    <a:p>
                      <a:pPr algn="just">
                        <a:spcAft>
                          <a:spcPts val="0"/>
                        </a:spcAft>
                      </a:pPr>
                      <a:r>
                        <a:rPr lang="en-US" sz="1800" kern="100">
                          <a:latin typeface="微软雅黑" panose="020B0503020204020204" charset="-122"/>
                          <a:ea typeface="微软雅黑" panose="020B0503020204020204" charset="-122"/>
                        </a:rPr>
                        <a:t>E</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m3=2</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8637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判定表</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71011"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计算所有条件的组合数</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N</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。这里</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N= =3×2×2</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提取可能争取的动作或措施。适用于</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A</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类保险、</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B</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类保险、</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C</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类保险，额外收费共四种。</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制作判定表</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完善判定表</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缺少判定采取的动作</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有冗余的列</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87394"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判定表</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3" name="表格 2"/>
          <p:cNvGraphicFramePr>
            <a:graphicFrameLocks noGrp="1"/>
          </p:cNvGraphicFramePr>
          <p:nvPr/>
        </p:nvGraphicFramePr>
        <p:xfrm>
          <a:off x="928688" y="2571750"/>
          <a:ext cx="6929439" cy="3286125"/>
        </p:xfrm>
        <a:graphic>
          <a:graphicData uri="http://schemas.openxmlformats.org/drawingml/2006/table">
            <a:tbl>
              <a:tblPr/>
              <a:tblGrid>
                <a:gridCol w="1235109"/>
                <a:gridCol w="484776"/>
                <a:gridCol w="434872"/>
                <a:gridCol w="436654"/>
                <a:gridCol w="472300"/>
                <a:gridCol w="484776"/>
                <a:gridCol w="470517"/>
                <a:gridCol w="472300"/>
                <a:gridCol w="461605"/>
                <a:gridCol w="507945"/>
                <a:gridCol w="507945"/>
                <a:gridCol w="484776"/>
                <a:gridCol w="475864"/>
              </a:tblGrid>
              <a:tr h="353133">
                <a:tc>
                  <a:txBody>
                    <a:bodyPr/>
                    <a:lstStyle/>
                    <a:p>
                      <a:pPr algn="just">
                        <a:spcAft>
                          <a:spcPts val="0"/>
                        </a:spcAft>
                      </a:pP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1</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2</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3</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4</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5</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6</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7</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8</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9</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10</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11</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12</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3133">
                <a:tc>
                  <a:txBody>
                    <a:bodyPr/>
                    <a:lstStyle/>
                    <a:p>
                      <a:pPr algn="just">
                        <a:spcAft>
                          <a:spcPts val="0"/>
                        </a:spcAft>
                      </a:pPr>
                      <a:r>
                        <a:rPr lang="zh-CN" sz="1800" kern="100">
                          <a:latin typeface="微软雅黑" panose="020B0503020204020204" charset="-122"/>
                          <a:ea typeface="微软雅黑" panose="020B0503020204020204" charset="-122"/>
                        </a:rPr>
                        <a:t>年龄</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C</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C</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C</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C</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Y</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Y</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Y</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Y</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L</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L</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L</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L</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3133">
                <a:tc>
                  <a:txBody>
                    <a:bodyPr/>
                    <a:lstStyle/>
                    <a:p>
                      <a:pPr algn="just">
                        <a:spcAft>
                          <a:spcPts val="0"/>
                        </a:spcAft>
                      </a:pPr>
                      <a:r>
                        <a:rPr lang="zh-CN" sz="1800" kern="100">
                          <a:latin typeface="微软雅黑" panose="020B0503020204020204" charset="-122"/>
                          <a:ea typeface="微软雅黑" panose="020B0503020204020204" charset="-122"/>
                        </a:rPr>
                        <a:t>性别</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F</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F</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M</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M</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F</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F</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M</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M</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F</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F</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M</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M</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3133">
                <a:tc>
                  <a:txBody>
                    <a:bodyPr/>
                    <a:lstStyle/>
                    <a:p>
                      <a:pPr algn="just">
                        <a:spcAft>
                          <a:spcPts val="0"/>
                        </a:spcAft>
                      </a:pPr>
                      <a:r>
                        <a:rPr lang="zh-CN" sz="1800" kern="100">
                          <a:latin typeface="微软雅黑" panose="020B0503020204020204" charset="-122"/>
                          <a:ea typeface="微软雅黑" panose="020B0503020204020204" charset="-122"/>
                        </a:rPr>
                        <a:t>婚姻</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solidFill>
                            <a:srgbClr val="FF0000"/>
                          </a:solidFill>
                          <a:latin typeface="微软雅黑" panose="020B0503020204020204" charset="-122"/>
                          <a:ea typeface="微软雅黑" panose="020B0503020204020204" charset="-122"/>
                        </a:rPr>
                        <a:t>S</a:t>
                      </a:r>
                      <a:endParaRPr lang="en-US" sz="1800" kern="100" dirty="0">
                        <a:solidFill>
                          <a:srgbClr val="FF0000"/>
                        </a:solidFill>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solidFill>
                            <a:srgbClr val="FF0000"/>
                          </a:solidFill>
                          <a:latin typeface="微软雅黑" panose="020B0503020204020204" charset="-122"/>
                          <a:ea typeface="微软雅黑" panose="020B0503020204020204" charset="-122"/>
                        </a:rPr>
                        <a:t>E</a:t>
                      </a:r>
                      <a:endParaRPr lang="en-US" sz="1800" kern="100" dirty="0">
                        <a:solidFill>
                          <a:srgbClr val="FF0000"/>
                        </a:solidFill>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solidFill>
                            <a:schemeClr val="tx1"/>
                          </a:solidFill>
                          <a:latin typeface="微软雅黑" panose="020B0503020204020204" charset="-122"/>
                          <a:ea typeface="微软雅黑" panose="020B0503020204020204" charset="-122"/>
                        </a:rPr>
                        <a:t>S</a:t>
                      </a:r>
                      <a:endParaRPr lang="en-US" sz="1800" kern="100" dirty="0">
                        <a:solidFill>
                          <a:schemeClr val="tx1"/>
                        </a:solidFill>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solidFill>
                            <a:schemeClr val="tx1"/>
                          </a:solidFill>
                          <a:latin typeface="微软雅黑" panose="020B0503020204020204" charset="-122"/>
                          <a:ea typeface="微软雅黑" panose="020B0503020204020204" charset="-122"/>
                        </a:rPr>
                        <a:t>E</a:t>
                      </a:r>
                      <a:endParaRPr lang="en-US" sz="1800" kern="100" dirty="0">
                        <a:solidFill>
                          <a:schemeClr val="tx1"/>
                        </a:solidFill>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solidFill>
                            <a:srgbClr val="FF0000"/>
                          </a:solidFill>
                          <a:latin typeface="微软雅黑" panose="020B0503020204020204" charset="-122"/>
                          <a:ea typeface="微软雅黑" panose="020B0503020204020204" charset="-122"/>
                        </a:rPr>
                        <a:t>S</a:t>
                      </a:r>
                      <a:endParaRPr lang="en-US" sz="1800" kern="100" dirty="0">
                        <a:solidFill>
                          <a:srgbClr val="FF0000"/>
                        </a:solidFill>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solidFill>
                            <a:srgbClr val="FF0000"/>
                          </a:solidFill>
                          <a:latin typeface="微软雅黑" panose="020B0503020204020204" charset="-122"/>
                          <a:ea typeface="微软雅黑" panose="020B0503020204020204" charset="-122"/>
                        </a:rPr>
                        <a:t>E</a:t>
                      </a:r>
                      <a:endParaRPr lang="en-US" sz="1800" kern="100" dirty="0">
                        <a:solidFill>
                          <a:srgbClr val="FF0000"/>
                        </a:solidFill>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S</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E </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solidFill>
                            <a:srgbClr val="FF0000"/>
                          </a:solidFill>
                          <a:latin typeface="微软雅黑" panose="020B0503020204020204" charset="-122"/>
                          <a:ea typeface="微软雅黑" panose="020B0503020204020204" charset="-122"/>
                        </a:rPr>
                        <a:t>S</a:t>
                      </a:r>
                      <a:endParaRPr lang="en-US" sz="1800" kern="100" dirty="0">
                        <a:solidFill>
                          <a:srgbClr val="FF0000"/>
                        </a:solidFill>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solidFill>
                            <a:srgbClr val="FF0000"/>
                          </a:solidFill>
                          <a:latin typeface="微软雅黑" panose="020B0503020204020204" charset="-122"/>
                          <a:ea typeface="微软雅黑" panose="020B0503020204020204" charset="-122"/>
                        </a:rPr>
                        <a:t>E</a:t>
                      </a:r>
                      <a:endParaRPr lang="en-US" sz="1800" kern="100" dirty="0">
                        <a:solidFill>
                          <a:srgbClr val="FF0000"/>
                        </a:solidFill>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solidFill>
                            <a:srgbClr val="FF0000"/>
                          </a:solidFill>
                          <a:latin typeface="微软雅黑" panose="020B0503020204020204" charset="-122"/>
                          <a:ea typeface="微软雅黑" panose="020B0503020204020204" charset="-122"/>
                        </a:rPr>
                        <a:t>S</a:t>
                      </a:r>
                      <a:endParaRPr lang="en-US" sz="1800" kern="100" dirty="0">
                        <a:solidFill>
                          <a:srgbClr val="FF0000"/>
                        </a:solidFill>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solidFill>
                            <a:srgbClr val="FF0000"/>
                          </a:solidFill>
                          <a:latin typeface="微软雅黑" panose="020B0503020204020204" charset="-122"/>
                          <a:ea typeface="微软雅黑" panose="020B0503020204020204" charset="-122"/>
                        </a:rPr>
                        <a:t>E</a:t>
                      </a:r>
                      <a:endParaRPr lang="en-US" sz="1800" kern="100" dirty="0">
                        <a:solidFill>
                          <a:srgbClr val="FF0000"/>
                        </a:solidFill>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3133">
                <a:tc>
                  <a:txBody>
                    <a:bodyPr/>
                    <a:lstStyle/>
                    <a:p>
                      <a:pPr algn="just">
                        <a:spcAft>
                          <a:spcPts val="0"/>
                        </a:spcAft>
                      </a:pPr>
                      <a:r>
                        <a:rPr lang="en-US" sz="1800" kern="100">
                          <a:latin typeface="微软雅黑" panose="020B0503020204020204" charset="-122"/>
                          <a:ea typeface="微软雅黑" panose="020B0503020204020204" charset="-122"/>
                          <a:cs typeface="微软雅黑" panose="020B0503020204020204" charset="-122"/>
                        </a:rPr>
                        <a:t>A</a:t>
                      </a:r>
                      <a:r>
                        <a:rPr lang="zh-CN" sz="1800" kern="100">
                          <a:latin typeface="微软雅黑" panose="020B0503020204020204" charset="-122"/>
                          <a:ea typeface="微软雅黑" panose="020B0503020204020204" charset="-122"/>
                          <a:cs typeface="微软雅黑" panose="020B0503020204020204" charset="-122"/>
                        </a:rPr>
                        <a:t>类保险</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3133">
                <a:tc>
                  <a:txBody>
                    <a:bodyPr/>
                    <a:lstStyle/>
                    <a:p>
                      <a:pPr algn="just">
                        <a:spcAft>
                          <a:spcPts val="0"/>
                        </a:spcAft>
                      </a:pPr>
                      <a:r>
                        <a:rPr lang="en-US" sz="1800" kern="100">
                          <a:latin typeface="微软雅黑" panose="020B0503020204020204" charset="-122"/>
                          <a:ea typeface="微软雅黑" panose="020B0503020204020204" charset="-122"/>
                          <a:cs typeface="微软雅黑" panose="020B0503020204020204" charset="-122"/>
                        </a:rPr>
                        <a:t>B</a:t>
                      </a:r>
                      <a:r>
                        <a:rPr lang="zh-CN" sz="1800" kern="100">
                          <a:latin typeface="微软雅黑" panose="020B0503020204020204" charset="-122"/>
                          <a:ea typeface="微软雅黑" panose="020B0503020204020204" charset="-122"/>
                          <a:cs typeface="微软雅黑" panose="020B0503020204020204" charset="-122"/>
                        </a:rPr>
                        <a:t>类保险</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rPr>
                        <a:t>√</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3134">
                <a:tc>
                  <a:txBody>
                    <a:bodyPr/>
                    <a:lstStyle/>
                    <a:p>
                      <a:pPr algn="just">
                        <a:spcAft>
                          <a:spcPts val="0"/>
                        </a:spcAft>
                      </a:pPr>
                      <a:r>
                        <a:rPr lang="en-US" sz="1800" kern="100">
                          <a:latin typeface="微软雅黑" panose="020B0503020204020204" charset="-122"/>
                          <a:ea typeface="微软雅黑" panose="020B0503020204020204" charset="-122"/>
                          <a:cs typeface="微软雅黑" panose="020B0503020204020204" charset="-122"/>
                        </a:rPr>
                        <a:t>C</a:t>
                      </a:r>
                      <a:r>
                        <a:rPr lang="zh-CN" sz="1800" kern="100">
                          <a:latin typeface="微软雅黑" panose="020B0503020204020204" charset="-122"/>
                          <a:ea typeface="微软雅黑" panose="020B0503020204020204" charset="-122"/>
                          <a:cs typeface="微软雅黑" panose="020B0503020204020204" charset="-122"/>
                        </a:rPr>
                        <a:t>类保险</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4191">
                <a:tc>
                  <a:txBody>
                    <a:bodyPr/>
                    <a:lstStyle/>
                    <a:p>
                      <a:pPr algn="just">
                        <a:spcAft>
                          <a:spcPts val="0"/>
                        </a:spcAft>
                      </a:pPr>
                      <a:r>
                        <a:rPr lang="zh-CN" sz="1800" kern="100">
                          <a:latin typeface="微软雅黑" panose="020B0503020204020204" charset="-122"/>
                          <a:ea typeface="微软雅黑" panose="020B0503020204020204" charset="-122"/>
                        </a:rPr>
                        <a:t>额外收费</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72163" name="Line 2"/>
          <p:cNvSpPr/>
          <p:nvPr/>
        </p:nvSpPr>
        <p:spPr>
          <a:xfrm>
            <a:off x="2071688" y="2571750"/>
            <a:ext cx="46037" cy="3286125"/>
          </a:xfrm>
          <a:prstGeom prst="line">
            <a:avLst/>
          </a:prstGeom>
          <a:ln w="9525" cap="flat" cmpd="sng">
            <a:solidFill>
              <a:srgbClr val="000000"/>
            </a:solidFill>
            <a:prstDash val="solid"/>
            <a:headEnd type="none" w="med" len="med"/>
            <a:tailEnd type="none" w="med" len="med"/>
          </a:ln>
        </p:spPr>
      </p:sp>
      <p:sp>
        <p:nvSpPr>
          <p:cNvPr id="172164" name="Line 1"/>
          <p:cNvSpPr/>
          <p:nvPr/>
        </p:nvSpPr>
        <p:spPr>
          <a:xfrm flipV="1">
            <a:off x="928688" y="3975100"/>
            <a:ext cx="6929437" cy="46038"/>
          </a:xfrm>
          <a:prstGeom prst="line">
            <a:avLst/>
          </a:prstGeom>
          <a:ln w="9525" cap="flat" cmpd="sng">
            <a:solidFill>
              <a:srgbClr val="000000"/>
            </a:solidFill>
            <a:prstDash val="solid"/>
            <a:headEnd type="none" w="med" len="med"/>
            <a:tailEnd type="none" w="med" len="med"/>
          </a:ln>
        </p:spPr>
      </p:sp>
      <p:sp>
        <p:nvSpPr>
          <p:cNvPr id="2" name="标题 1"/>
          <p:cNvSpPr>
            <a:spLocks noGrp="1"/>
          </p:cNvSpPr>
          <p:nvPr>
            <p:custDataLst>
              <p:tags r:id="rId7"/>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制作判定表</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3" name="表格 2"/>
          <p:cNvGraphicFramePr>
            <a:graphicFrameLocks noGrp="1"/>
          </p:cNvGraphicFramePr>
          <p:nvPr/>
        </p:nvGraphicFramePr>
        <p:xfrm>
          <a:off x="1403985" y="1906588"/>
          <a:ext cx="6572250" cy="3855720"/>
        </p:xfrm>
        <a:graphic>
          <a:graphicData uri="http://schemas.openxmlformats.org/drawingml/2006/table">
            <a:tbl>
              <a:tblPr/>
              <a:tblGrid>
                <a:gridCol w="1078023"/>
                <a:gridCol w="686778"/>
                <a:gridCol w="686778"/>
                <a:gridCol w="686778"/>
                <a:gridCol w="686778"/>
                <a:gridCol w="686778"/>
                <a:gridCol w="686778"/>
                <a:gridCol w="686778"/>
                <a:gridCol w="686778"/>
              </a:tblGrid>
              <a:tr h="359410">
                <a:tc>
                  <a:txBody>
                    <a:bodyPr/>
                    <a:lstStyle/>
                    <a:p>
                      <a:pPr algn="just">
                        <a:spcAft>
                          <a:spcPts val="0"/>
                        </a:spcAft>
                      </a:pP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1</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3</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4</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5</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7</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8</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9</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11</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3576">
                <a:tc>
                  <a:txBody>
                    <a:bodyPr/>
                    <a:lstStyle/>
                    <a:p>
                      <a:pPr algn="just">
                        <a:spcAft>
                          <a:spcPts val="0"/>
                        </a:spcAft>
                      </a:pPr>
                      <a:r>
                        <a:rPr lang="zh-CN" sz="1800" kern="100">
                          <a:latin typeface="微软雅黑" panose="020B0503020204020204" charset="-122"/>
                          <a:ea typeface="微软雅黑" panose="020B0503020204020204" charset="-122"/>
                        </a:rPr>
                        <a:t>年龄</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C</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C</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C</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Y</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Y</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Y</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L</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L</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3576">
                <a:tc>
                  <a:txBody>
                    <a:bodyPr/>
                    <a:lstStyle/>
                    <a:p>
                      <a:pPr algn="just">
                        <a:spcAft>
                          <a:spcPts val="0"/>
                        </a:spcAft>
                      </a:pPr>
                      <a:r>
                        <a:rPr lang="zh-CN" sz="1800" kern="100">
                          <a:latin typeface="微软雅黑" panose="020B0503020204020204" charset="-122"/>
                          <a:ea typeface="微软雅黑" panose="020B0503020204020204" charset="-122"/>
                        </a:rPr>
                        <a:t>性别</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F</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M</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M</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F</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M</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M</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F</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M</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3576">
                <a:tc>
                  <a:txBody>
                    <a:bodyPr/>
                    <a:lstStyle/>
                    <a:p>
                      <a:pPr algn="just">
                        <a:spcAft>
                          <a:spcPts val="0"/>
                        </a:spcAft>
                      </a:pPr>
                      <a:r>
                        <a:rPr lang="zh-CN" sz="1800" kern="100">
                          <a:latin typeface="微软雅黑" panose="020B0503020204020204" charset="-122"/>
                          <a:ea typeface="微软雅黑" panose="020B0503020204020204" charset="-122"/>
                        </a:rPr>
                        <a:t>婚姻</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S</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E</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S</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E</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8846">
                <a:tc>
                  <a:txBody>
                    <a:bodyPr/>
                    <a:lstStyle/>
                    <a:p>
                      <a:pPr algn="just">
                        <a:spcAft>
                          <a:spcPts val="0"/>
                        </a:spcAft>
                      </a:pPr>
                      <a:r>
                        <a:rPr lang="en-US" sz="1800" kern="100">
                          <a:latin typeface="微软雅黑" panose="020B0503020204020204" charset="-122"/>
                          <a:ea typeface="微软雅黑" panose="020B0503020204020204" charset="-122"/>
                          <a:cs typeface="微软雅黑" panose="020B0503020204020204" charset="-122"/>
                        </a:rPr>
                        <a:t>A</a:t>
                      </a:r>
                      <a:r>
                        <a:rPr lang="zh-CN" sz="1800" kern="100">
                          <a:latin typeface="微软雅黑" panose="020B0503020204020204" charset="-122"/>
                          <a:ea typeface="微软雅黑" panose="020B0503020204020204" charset="-122"/>
                          <a:cs typeface="微软雅黑" panose="020B0503020204020204" charset="-122"/>
                        </a:rPr>
                        <a:t>类保险</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rPr>
                        <a:t>√</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8846">
                <a:tc>
                  <a:txBody>
                    <a:bodyPr/>
                    <a:lstStyle/>
                    <a:p>
                      <a:pPr algn="just">
                        <a:spcAft>
                          <a:spcPts val="0"/>
                        </a:spcAft>
                      </a:pPr>
                      <a:r>
                        <a:rPr lang="en-US" sz="1800" kern="100">
                          <a:latin typeface="微软雅黑" panose="020B0503020204020204" charset="-122"/>
                          <a:ea typeface="微软雅黑" panose="020B0503020204020204" charset="-122"/>
                          <a:cs typeface="微软雅黑" panose="020B0503020204020204" charset="-122"/>
                        </a:rPr>
                        <a:t>B</a:t>
                      </a:r>
                      <a:r>
                        <a:rPr lang="zh-CN" sz="1800" kern="100">
                          <a:latin typeface="微软雅黑" panose="020B0503020204020204" charset="-122"/>
                          <a:ea typeface="微软雅黑" panose="020B0503020204020204" charset="-122"/>
                          <a:cs typeface="微软雅黑" panose="020B0503020204020204" charset="-122"/>
                        </a:rPr>
                        <a:t>类保险</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8846">
                <a:tc>
                  <a:txBody>
                    <a:bodyPr/>
                    <a:lstStyle/>
                    <a:p>
                      <a:pPr algn="just">
                        <a:spcAft>
                          <a:spcPts val="0"/>
                        </a:spcAft>
                      </a:pPr>
                      <a:r>
                        <a:rPr lang="en-US" sz="1800" kern="100">
                          <a:latin typeface="微软雅黑" panose="020B0503020204020204" charset="-122"/>
                          <a:ea typeface="微软雅黑" panose="020B0503020204020204" charset="-122"/>
                          <a:cs typeface="微软雅黑" panose="020B0503020204020204" charset="-122"/>
                        </a:rPr>
                        <a:t>C</a:t>
                      </a:r>
                      <a:r>
                        <a:rPr lang="zh-CN" sz="1800" kern="100">
                          <a:latin typeface="微软雅黑" panose="020B0503020204020204" charset="-122"/>
                          <a:ea typeface="微软雅黑" panose="020B0503020204020204" charset="-122"/>
                          <a:cs typeface="微软雅黑" panose="020B0503020204020204" charset="-122"/>
                        </a:rPr>
                        <a:t>类保险</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8846">
                <a:tc>
                  <a:txBody>
                    <a:bodyPr/>
                    <a:lstStyle/>
                    <a:p>
                      <a:pPr algn="just">
                        <a:spcAft>
                          <a:spcPts val="0"/>
                        </a:spcAft>
                      </a:pPr>
                      <a:r>
                        <a:rPr lang="zh-CN" sz="1800" kern="100">
                          <a:latin typeface="微软雅黑" panose="020B0503020204020204" charset="-122"/>
                          <a:ea typeface="微软雅黑" panose="020B0503020204020204" charset="-122"/>
                        </a:rPr>
                        <a:t>额外保险</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74175" name="Line 1"/>
          <p:cNvSpPr/>
          <p:nvPr/>
        </p:nvSpPr>
        <p:spPr>
          <a:xfrm flipV="1">
            <a:off x="1428750" y="3811588"/>
            <a:ext cx="6572250" cy="46037"/>
          </a:xfrm>
          <a:prstGeom prst="line">
            <a:avLst/>
          </a:prstGeom>
          <a:ln w="9525" cap="flat" cmpd="sng">
            <a:solidFill>
              <a:srgbClr val="000000"/>
            </a:solidFill>
            <a:prstDash val="solid"/>
            <a:headEnd type="none" w="med" len="med"/>
            <a:tailEnd type="none" w="med" len="med"/>
          </a:ln>
        </p:spPr>
      </p:sp>
      <p:sp>
        <p:nvSpPr>
          <p:cNvPr id="2" name="标题 1"/>
          <p:cNvSpPr>
            <a:spLocks noGrp="1"/>
          </p:cNvSpPr>
          <p:nvPr>
            <p:custDataLst>
              <p:tags r:id="rId7"/>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合并后的判定表</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457200" y="1935163"/>
            <a:ext cx="8229600" cy="779463"/>
          </a:xfrm>
        </p:spPr>
        <p:txBody>
          <a:bodyPr vert="horz" wrap="square" lIns="91440" tIns="45720" rIns="91440" bIns="45720" numCol="1" anchor="t" anchorCtr="0" compatLnSpc="1">
            <a:normAutofit fontScale="75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判定树是判定表的变形，一般情况下它比判定表更直观，且易于理解和使用</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p:txBody>
      </p:sp>
      <p:sp>
        <p:nvSpPr>
          <p:cNvPr id="175109" name="Text Box 3"/>
          <p:cNvSpPr txBox="1"/>
          <p:nvPr>
            <p:custDataLst>
              <p:tags r:id="rId8"/>
            </p:custDataLst>
          </p:nvPr>
        </p:nvSpPr>
        <p:spPr>
          <a:xfrm>
            <a:off x="3505835" y="5357495"/>
            <a:ext cx="1151255" cy="31178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年龄</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&gt;21</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5110" name="Line 4"/>
          <p:cNvSpPr/>
          <p:nvPr/>
        </p:nvSpPr>
        <p:spPr>
          <a:xfrm flipH="1">
            <a:off x="3204845" y="5008880"/>
            <a:ext cx="321945" cy="0"/>
          </a:xfrm>
          <a:prstGeom prst="line">
            <a:avLst/>
          </a:prstGeom>
          <a:ln w="9525" cap="flat" cmpd="sng">
            <a:solidFill>
              <a:srgbClr val="000000"/>
            </a:solidFill>
            <a:prstDash val="solid"/>
            <a:headEnd type="none" w="med" len="med"/>
            <a:tailEnd type="none" w="med" len="med"/>
          </a:ln>
        </p:spPr>
      </p:sp>
      <p:sp>
        <p:nvSpPr>
          <p:cNvPr id="175111" name="Line 5"/>
          <p:cNvSpPr/>
          <p:nvPr/>
        </p:nvSpPr>
        <p:spPr>
          <a:xfrm>
            <a:off x="3214370" y="5008880"/>
            <a:ext cx="0" cy="483870"/>
          </a:xfrm>
          <a:prstGeom prst="line">
            <a:avLst/>
          </a:prstGeom>
          <a:ln w="9525" cap="flat" cmpd="sng">
            <a:solidFill>
              <a:srgbClr val="000000"/>
            </a:solidFill>
            <a:prstDash val="solid"/>
            <a:headEnd type="none" w="med" len="med"/>
            <a:tailEnd type="none" w="med" len="med"/>
          </a:ln>
        </p:spPr>
      </p:sp>
      <p:sp>
        <p:nvSpPr>
          <p:cNvPr id="175112" name="Line 6"/>
          <p:cNvSpPr/>
          <p:nvPr/>
        </p:nvSpPr>
        <p:spPr>
          <a:xfrm>
            <a:off x="3214370" y="5501640"/>
            <a:ext cx="291465" cy="0"/>
          </a:xfrm>
          <a:prstGeom prst="line">
            <a:avLst/>
          </a:prstGeom>
          <a:ln w="9525" cap="flat" cmpd="sng">
            <a:solidFill>
              <a:srgbClr val="000000"/>
            </a:solidFill>
            <a:prstDash val="solid"/>
            <a:headEnd type="none" w="med" len="med"/>
            <a:tailEnd type="none" w="med" len="med"/>
          </a:ln>
        </p:spPr>
      </p:sp>
      <p:sp>
        <p:nvSpPr>
          <p:cNvPr id="175113" name="Line 7"/>
          <p:cNvSpPr/>
          <p:nvPr/>
        </p:nvSpPr>
        <p:spPr>
          <a:xfrm>
            <a:off x="2963545" y="5268595"/>
            <a:ext cx="241300" cy="0"/>
          </a:xfrm>
          <a:prstGeom prst="line">
            <a:avLst/>
          </a:prstGeom>
          <a:ln w="9525" cap="flat" cmpd="sng">
            <a:solidFill>
              <a:srgbClr val="000000"/>
            </a:solidFill>
            <a:prstDash val="solid"/>
            <a:headEnd type="none" w="med" len="med"/>
            <a:tailEnd type="none" w="med" len="med"/>
          </a:ln>
        </p:spPr>
      </p:sp>
      <p:sp>
        <p:nvSpPr>
          <p:cNvPr id="175114" name="Line 8"/>
          <p:cNvSpPr/>
          <p:nvPr/>
        </p:nvSpPr>
        <p:spPr>
          <a:xfrm flipH="1">
            <a:off x="4573905" y="3968115"/>
            <a:ext cx="322580" cy="0"/>
          </a:xfrm>
          <a:prstGeom prst="line">
            <a:avLst/>
          </a:prstGeom>
          <a:ln w="9525" cap="flat" cmpd="sng">
            <a:solidFill>
              <a:srgbClr val="000000"/>
            </a:solidFill>
            <a:prstDash val="solid"/>
            <a:headEnd type="none" w="med" len="med"/>
            <a:tailEnd type="none" w="med" len="med"/>
          </a:ln>
        </p:spPr>
      </p:sp>
      <p:sp>
        <p:nvSpPr>
          <p:cNvPr id="175115" name="Text Box 9"/>
          <p:cNvSpPr txBox="1"/>
          <p:nvPr>
            <p:custDataLst>
              <p:tags r:id="rId9"/>
            </p:custDataLst>
          </p:nvPr>
        </p:nvSpPr>
        <p:spPr>
          <a:xfrm>
            <a:off x="5313680" y="2786380"/>
            <a:ext cx="2576830" cy="38417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未婚</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—C</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类保险且额外收费</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5116" name="Text Box 10"/>
          <p:cNvSpPr txBox="1"/>
          <p:nvPr>
            <p:custDataLst>
              <p:tags r:id="rId10"/>
            </p:custDataLst>
          </p:nvPr>
        </p:nvSpPr>
        <p:spPr>
          <a:xfrm>
            <a:off x="5328920" y="3244850"/>
            <a:ext cx="2672080" cy="33401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已婚</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—B</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类保险且额外收费</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5117" name="Text Box 11"/>
          <p:cNvSpPr txBox="1"/>
          <p:nvPr>
            <p:custDataLst>
              <p:tags r:id="rId11"/>
            </p:custDataLst>
          </p:nvPr>
        </p:nvSpPr>
        <p:spPr>
          <a:xfrm>
            <a:off x="5242560" y="3623945"/>
            <a:ext cx="1652905" cy="32448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未婚</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—C</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类保险</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5118" name="Text Box 12"/>
          <p:cNvSpPr txBox="1"/>
          <p:nvPr>
            <p:custDataLst>
              <p:tags r:id="rId12"/>
            </p:custDataLst>
          </p:nvPr>
        </p:nvSpPr>
        <p:spPr>
          <a:xfrm>
            <a:off x="5265420" y="3965575"/>
            <a:ext cx="1713865" cy="34861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已婚</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—D</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类保险</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5119" name="Line 13"/>
          <p:cNvSpPr/>
          <p:nvPr/>
        </p:nvSpPr>
        <p:spPr>
          <a:xfrm>
            <a:off x="4937125" y="2970530"/>
            <a:ext cx="1270" cy="457200"/>
          </a:xfrm>
          <a:prstGeom prst="line">
            <a:avLst/>
          </a:prstGeom>
          <a:ln w="9525" cap="flat" cmpd="sng">
            <a:solidFill>
              <a:srgbClr val="000000"/>
            </a:solidFill>
            <a:prstDash val="solid"/>
            <a:headEnd type="none" w="med" len="med"/>
            <a:tailEnd type="none" w="med" len="med"/>
          </a:ln>
        </p:spPr>
      </p:sp>
      <p:sp>
        <p:nvSpPr>
          <p:cNvPr id="175120" name="Line 14"/>
          <p:cNvSpPr/>
          <p:nvPr/>
        </p:nvSpPr>
        <p:spPr>
          <a:xfrm flipH="1">
            <a:off x="4906645" y="3790950"/>
            <a:ext cx="15875" cy="370205"/>
          </a:xfrm>
          <a:prstGeom prst="line">
            <a:avLst/>
          </a:prstGeom>
          <a:ln w="9525" cap="flat" cmpd="sng">
            <a:solidFill>
              <a:srgbClr val="000000"/>
            </a:solidFill>
            <a:prstDash val="solid"/>
            <a:headEnd type="none" w="med" len="med"/>
            <a:tailEnd type="none" w="med" len="med"/>
          </a:ln>
        </p:spPr>
      </p:sp>
      <p:sp>
        <p:nvSpPr>
          <p:cNvPr id="175121" name="Line 15"/>
          <p:cNvSpPr/>
          <p:nvPr/>
        </p:nvSpPr>
        <p:spPr>
          <a:xfrm>
            <a:off x="4930775" y="3427730"/>
            <a:ext cx="398145" cy="0"/>
          </a:xfrm>
          <a:prstGeom prst="line">
            <a:avLst/>
          </a:prstGeom>
          <a:ln w="9525" cap="flat" cmpd="sng">
            <a:solidFill>
              <a:srgbClr val="000000"/>
            </a:solidFill>
            <a:prstDash val="solid"/>
            <a:headEnd type="none" w="med" len="med"/>
            <a:tailEnd type="none" w="med" len="med"/>
          </a:ln>
        </p:spPr>
      </p:sp>
      <p:sp>
        <p:nvSpPr>
          <p:cNvPr id="175122" name="Line 16"/>
          <p:cNvSpPr/>
          <p:nvPr/>
        </p:nvSpPr>
        <p:spPr>
          <a:xfrm>
            <a:off x="4939030" y="2980690"/>
            <a:ext cx="399415" cy="0"/>
          </a:xfrm>
          <a:prstGeom prst="line">
            <a:avLst/>
          </a:prstGeom>
          <a:ln w="9525" cap="flat" cmpd="sng">
            <a:solidFill>
              <a:srgbClr val="000000"/>
            </a:solidFill>
            <a:prstDash val="solid"/>
            <a:headEnd type="none" w="med" len="med"/>
            <a:tailEnd type="none" w="med" len="med"/>
          </a:ln>
        </p:spPr>
      </p:sp>
      <p:sp>
        <p:nvSpPr>
          <p:cNvPr id="175123" name="Line 17"/>
          <p:cNvSpPr/>
          <p:nvPr/>
        </p:nvSpPr>
        <p:spPr>
          <a:xfrm>
            <a:off x="4897755" y="3784600"/>
            <a:ext cx="398145" cy="0"/>
          </a:xfrm>
          <a:prstGeom prst="line">
            <a:avLst/>
          </a:prstGeom>
          <a:ln w="9525" cap="flat" cmpd="sng">
            <a:solidFill>
              <a:srgbClr val="000000"/>
            </a:solidFill>
            <a:prstDash val="solid"/>
            <a:headEnd type="none" w="med" len="med"/>
            <a:tailEnd type="none" w="med" len="med"/>
          </a:ln>
        </p:spPr>
      </p:sp>
      <p:sp>
        <p:nvSpPr>
          <p:cNvPr id="175124" name="Line 18"/>
          <p:cNvSpPr/>
          <p:nvPr/>
        </p:nvSpPr>
        <p:spPr>
          <a:xfrm>
            <a:off x="4898390" y="4156710"/>
            <a:ext cx="398145" cy="0"/>
          </a:xfrm>
          <a:prstGeom prst="line">
            <a:avLst/>
          </a:prstGeom>
          <a:ln w="9525" cap="flat" cmpd="sng">
            <a:solidFill>
              <a:srgbClr val="000000"/>
            </a:solidFill>
            <a:prstDash val="solid"/>
            <a:headEnd type="none" w="med" len="med"/>
            <a:tailEnd type="none" w="med" len="med"/>
          </a:ln>
        </p:spPr>
      </p:sp>
      <p:sp>
        <p:nvSpPr>
          <p:cNvPr id="175125" name="Text Box 19"/>
          <p:cNvSpPr txBox="1"/>
          <p:nvPr>
            <p:custDataLst>
              <p:tags r:id="rId13"/>
            </p:custDataLst>
          </p:nvPr>
        </p:nvSpPr>
        <p:spPr>
          <a:xfrm>
            <a:off x="3528695" y="4841240"/>
            <a:ext cx="1120140" cy="31242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年龄≤</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21</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5126" name="Text Box 20"/>
          <p:cNvSpPr txBox="1"/>
          <p:nvPr>
            <p:custDataLst>
              <p:tags r:id="rId14"/>
            </p:custDataLst>
          </p:nvPr>
        </p:nvSpPr>
        <p:spPr>
          <a:xfrm>
            <a:off x="5281930" y="4836160"/>
            <a:ext cx="2004060" cy="35814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C</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类保险收额外收费</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5127" name="Line 21"/>
          <p:cNvSpPr/>
          <p:nvPr/>
        </p:nvSpPr>
        <p:spPr>
          <a:xfrm>
            <a:off x="4523740" y="5008880"/>
            <a:ext cx="757555" cy="0"/>
          </a:xfrm>
          <a:prstGeom prst="line">
            <a:avLst/>
          </a:prstGeom>
          <a:ln w="9525" cap="flat" cmpd="sng">
            <a:solidFill>
              <a:srgbClr val="000000"/>
            </a:solidFill>
            <a:prstDash val="solid"/>
            <a:headEnd type="none" w="med" len="med"/>
            <a:tailEnd type="none" w="med" len="med"/>
          </a:ln>
        </p:spPr>
      </p:sp>
      <p:sp>
        <p:nvSpPr>
          <p:cNvPr id="175128" name="Text Box 22"/>
          <p:cNvSpPr txBox="1"/>
          <p:nvPr>
            <p:custDataLst>
              <p:tags r:id="rId15"/>
            </p:custDataLst>
          </p:nvPr>
        </p:nvSpPr>
        <p:spPr>
          <a:xfrm>
            <a:off x="5234305" y="5339715"/>
            <a:ext cx="1220470" cy="34480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类保险</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5129" name="Line 23"/>
          <p:cNvSpPr/>
          <p:nvPr/>
        </p:nvSpPr>
        <p:spPr>
          <a:xfrm>
            <a:off x="4493260" y="5511165"/>
            <a:ext cx="757555" cy="0"/>
          </a:xfrm>
          <a:prstGeom prst="line">
            <a:avLst/>
          </a:prstGeom>
          <a:ln w="9525" cap="flat" cmpd="sng">
            <a:solidFill>
              <a:srgbClr val="000000"/>
            </a:solidFill>
            <a:prstDash val="solid"/>
            <a:headEnd type="none" w="med" len="med"/>
            <a:tailEnd type="none" w="med" len="med"/>
          </a:ln>
        </p:spPr>
      </p:sp>
      <p:sp>
        <p:nvSpPr>
          <p:cNvPr id="175130" name="Text Box 24"/>
          <p:cNvSpPr txBox="1"/>
          <p:nvPr>
            <p:custDataLst>
              <p:tags r:id="rId16"/>
            </p:custDataLst>
          </p:nvPr>
        </p:nvSpPr>
        <p:spPr>
          <a:xfrm>
            <a:off x="5304155" y="4475480"/>
            <a:ext cx="1139825" cy="38354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B</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类保险</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5131" name="Line 25"/>
          <p:cNvSpPr/>
          <p:nvPr/>
        </p:nvSpPr>
        <p:spPr>
          <a:xfrm>
            <a:off x="4576445" y="4610100"/>
            <a:ext cx="727075" cy="0"/>
          </a:xfrm>
          <a:prstGeom prst="line">
            <a:avLst/>
          </a:prstGeom>
          <a:ln w="9525" cap="flat" cmpd="sng">
            <a:solidFill>
              <a:srgbClr val="000000"/>
            </a:solidFill>
            <a:prstDash val="solid"/>
            <a:headEnd type="none" w="med" len="med"/>
            <a:tailEnd type="none" w="med" len="med"/>
          </a:ln>
        </p:spPr>
      </p:sp>
      <p:sp>
        <p:nvSpPr>
          <p:cNvPr id="175132" name="Text Box 26"/>
          <p:cNvSpPr txBox="1"/>
          <p:nvPr>
            <p:custDataLst>
              <p:tags r:id="rId17"/>
            </p:custDataLst>
          </p:nvPr>
        </p:nvSpPr>
        <p:spPr>
          <a:xfrm>
            <a:off x="3460115" y="3798570"/>
            <a:ext cx="1397635" cy="34417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21&lt;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年龄≤</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26</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5133" name="Line 27"/>
          <p:cNvSpPr/>
          <p:nvPr/>
        </p:nvSpPr>
        <p:spPr>
          <a:xfrm flipH="1">
            <a:off x="3258820" y="3187700"/>
            <a:ext cx="312420" cy="0"/>
          </a:xfrm>
          <a:prstGeom prst="line">
            <a:avLst/>
          </a:prstGeom>
          <a:ln w="9525" cap="flat" cmpd="sng">
            <a:solidFill>
              <a:srgbClr val="000000"/>
            </a:solidFill>
            <a:prstDash val="solid"/>
            <a:headEnd type="none" w="med" len="med"/>
            <a:tailEnd type="none" w="med" len="med"/>
          </a:ln>
        </p:spPr>
      </p:sp>
      <p:sp>
        <p:nvSpPr>
          <p:cNvPr id="175134" name="Line 28"/>
          <p:cNvSpPr/>
          <p:nvPr/>
        </p:nvSpPr>
        <p:spPr>
          <a:xfrm flipH="1">
            <a:off x="3213100" y="3177540"/>
            <a:ext cx="19685" cy="1412240"/>
          </a:xfrm>
          <a:prstGeom prst="line">
            <a:avLst/>
          </a:prstGeom>
          <a:ln w="9525" cap="flat" cmpd="sng">
            <a:solidFill>
              <a:srgbClr val="000000"/>
            </a:solidFill>
            <a:prstDash val="solid"/>
            <a:headEnd type="none" w="med" len="med"/>
            <a:tailEnd type="none" w="med" len="med"/>
          </a:ln>
        </p:spPr>
      </p:sp>
      <p:sp>
        <p:nvSpPr>
          <p:cNvPr id="175135" name="Line 29"/>
          <p:cNvSpPr/>
          <p:nvPr/>
        </p:nvSpPr>
        <p:spPr>
          <a:xfrm flipV="1">
            <a:off x="3031490" y="3985895"/>
            <a:ext cx="525780" cy="12700"/>
          </a:xfrm>
          <a:prstGeom prst="line">
            <a:avLst/>
          </a:prstGeom>
          <a:ln w="9525" cap="flat" cmpd="sng">
            <a:solidFill>
              <a:srgbClr val="000000"/>
            </a:solidFill>
            <a:prstDash val="solid"/>
            <a:headEnd type="none" w="med" len="med"/>
            <a:tailEnd type="none" w="med" len="med"/>
          </a:ln>
        </p:spPr>
      </p:sp>
      <p:sp>
        <p:nvSpPr>
          <p:cNvPr id="175136" name="Text Box 30"/>
          <p:cNvSpPr txBox="1"/>
          <p:nvPr>
            <p:custDataLst>
              <p:tags r:id="rId18"/>
            </p:custDataLst>
          </p:nvPr>
        </p:nvSpPr>
        <p:spPr>
          <a:xfrm>
            <a:off x="3536950" y="4457700"/>
            <a:ext cx="1119505" cy="29591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年龄</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&gt;26</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5137" name="Line 31"/>
          <p:cNvSpPr/>
          <p:nvPr/>
        </p:nvSpPr>
        <p:spPr>
          <a:xfrm>
            <a:off x="3214370" y="4573905"/>
            <a:ext cx="322580" cy="0"/>
          </a:xfrm>
          <a:prstGeom prst="line">
            <a:avLst/>
          </a:prstGeom>
          <a:ln w="9525" cap="flat" cmpd="sng">
            <a:solidFill>
              <a:srgbClr val="000000"/>
            </a:solidFill>
            <a:prstDash val="solid"/>
            <a:headEnd type="none" w="med" len="med"/>
            <a:tailEnd type="none" w="med" len="med"/>
          </a:ln>
        </p:spPr>
      </p:sp>
      <p:sp>
        <p:nvSpPr>
          <p:cNvPr id="175138" name="Text Box 32"/>
          <p:cNvSpPr txBox="1"/>
          <p:nvPr>
            <p:custDataLst>
              <p:tags r:id="rId19"/>
            </p:custDataLst>
          </p:nvPr>
        </p:nvSpPr>
        <p:spPr>
          <a:xfrm>
            <a:off x="3524250" y="3013075"/>
            <a:ext cx="1152525" cy="32512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年龄≤</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21</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5139" name="Text Box 33"/>
          <p:cNvSpPr txBox="1"/>
          <p:nvPr>
            <p:custDataLst>
              <p:tags r:id="rId20"/>
            </p:custDataLst>
          </p:nvPr>
        </p:nvSpPr>
        <p:spPr>
          <a:xfrm>
            <a:off x="571500" y="4324985"/>
            <a:ext cx="1471295" cy="35941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rPr>
              <a:t>确保保险类别</a:t>
            </a:r>
            <a:endParaRPr lang="zh-CN" altLang="en-US" sz="1600" dirty="0">
              <a:solidFill>
                <a:schemeClr val="dk1"/>
              </a:solidFill>
              <a:latin typeface="微软雅黑" panose="020B0503020204020204" charset="-122"/>
              <a:ea typeface="微软雅黑" panose="020B0503020204020204" charset="-122"/>
            </a:endParaRPr>
          </a:p>
        </p:txBody>
      </p:sp>
      <p:sp>
        <p:nvSpPr>
          <p:cNvPr id="175140" name="Text Box 34"/>
          <p:cNvSpPr txBox="1"/>
          <p:nvPr>
            <p:custDataLst>
              <p:tags r:id="rId21"/>
            </p:custDataLst>
          </p:nvPr>
        </p:nvSpPr>
        <p:spPr>
          <a:xfrm>
            <a:off x="2427605" y="3833495"/>
            <a:ext cx="759460" cy="34861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rPr>
              <a:t>男性</a:t>
            </a:r>
            <a:endParaRPr lang="zh-CN" altLang="en-US" sz="1600" dirty="0">
              <a:solidFill>
                <a:schemeClr val="dk1"/>
              </a:solidFill>
              <a:latin typeface="微软雅黑" panose="020B0503020204020204" charset="-122"/>
              <a:ea typeface="微软雅黑" panose="020B0503020204020204" charset="-122"/>
            </a:endParaRPr>
          </a:p>
        </p:txBody>
      </p:sp>
      <p:sp>
        <p:nvSpPr>
          <p:cNvPr id="175141" name="Text Box 35"/>
          <p:cNvSpPr txBox="1"/>
          <p:nvPr>
            <p:custDataLst>
              <p:tags r:id="rId22"/>
            </p:custDataLst>
          </p:nvPr>
        </p:nvSpPr>
        <p:spPr>
          <a:xfrm>
            <a:off x="2364740" y="5057775"/>
            <a:ext cx="908050" cy="37338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女性</a:t>
            </a:r>
            <a:endParaRPr lang="zh-CN" altLang="en-US" sz="1800" dirty="0">
              <a:solidFill>
                <a:schemeClr val="dk1"/>
              </a:solidFill>
              <a:latin typeface="微软雅黑" panose="020B0503020204020204" charset="-122"/>
              <a:ea typeface="微软雅黑" panose="020B0503020204020204" charset="-122"/>
            </a:endParaRPr>
          </a:p>
        </p:txBody>
      </p:sp>
      <p:sp>
        <p:nvSpPr>
          <p:cNvPr id="175142" name="Line 36"/>
          <p:cNvSpPr/>
          <p:nvPr/>
        </p:nvSpPr>
        <p:spPr>
          <a:xfrm flipH="1">
            <a:off x="2253615" y="3997960"/>
            <a:ext cx="1270" cy="1226820"/>
          </a:xfrm>
          <a:prstGeom prst="line">
            <a:avLst/>
          </a:prstGeom>
          <a:ln w="9525" cap="flat" cmpd="sng">
            <a:solidFill>
              <a:srgbClr val="000000"/>
            </a:solidFill>
            <a:prstDash val="solid"/>
            <a:headEnd type="none" w="med" len="med"/>
            <a:tailEnd type="none" w="med" len="med"/>
          </a:ln>
        </p:spPr>
      </p:sp>
      <p:sp>
        <p:nvSpPr>
          <p:cNvPr id="175143" name="Line 37"/>
          <p:cNvSpPr/>
          <p:nvPr/>
        </p:nvSpPr>
        <p:spPr>
          <a:xfrm>
            <a:off x="2259965" y="4005580"/>
            <a:ext cx="196215" cy="0"/>
          </a:xfrm>
          <a:prstGeom prst="line">
            <a:avLst/>
          </a:prstGeom>
          <a:ln w="9525" cap="flat" cmpd="sng">
            <a:solidFill>
              <a:srgbClr val="000000"/>
            </a:solidFill>
            <a:prstDash val="solid"/>
            <a:headEnd type="none" w="med" len="med"/>
            <a:tailEnd type="none" w="med" len="med"/>
          </a:ln>
        </p:spPr>
      </p:sp>
      <p:sp>
        <p:nvSpPr>
          <p:cNvPr id="175144" name="Line 38"/>
          <p:cNvSpPr/>
          <p:nvPr/>
        </p:nvSpPr>
        <p:spPr>
          <a:xfrm>
            <a:off x="2274570" y="5229860"/>
            <a:ext cx="166370" cy="0"/>
          </a:xfrm>
          <a:prstGeom prst="line">
            <a:avLst/>
          </a:prstGeom>
          <a:ln w="9525" cap="flat" cmpd="sng">
            <a:solidFill>
              <a:srgbClr val="000000"/>
            </a:solidFill>
            <a:prstDash val="solid"/>
            <a:headEnd type="none" w="med" len="med"/>
            <a:tailEnd type="none" w="med" len="med"/>
          </a:ln>
        </p:spPr>
      </p:sp>
      <p:sp>
        <p:nvSpPr>
          <p:cNvPr id="175145" name="Line 39"/>
          <p:cNvSpPr/>
          <p:nvPr/>
        </p:nvSpPr>
        <p:spPr>
          <a:xfrm>
            <a:off x="1932305" y="4514215"/>
            <a:ext cx="281305" cy="0"/>
          </a:xfrm>
          <a:prstGeom prst="line">
            <a:avLst/>
          </a:prstGeom>
          <a:ln w="9525" cap="flat" cmpd="sng">
            <a:solidFill>
              <a:srgbClr val="000000"/>
            </a:solidFill>
            <a:prstDash val="solid"/>
            <a:headEnd type="none" w="med" len="med"/>
            <a:tailEnd type="none" w="med" len="med"/>
          </a:ln>
        </p:spPr>
      </p:sp>
      <p:sp>
        <p:nvSpPr>
          <p:cNvPr id="175146" name="Line 41"/>
          <p:cNvSpPr/>
          <p:nvPr/>
        </p:nvSpPr>
        <p:spPr>
          <a:xfrm flipH="1">
            <a:off x="4488180" y="3182620"/>
            <a:ext cx="449580" cy="0"/>
          </a:xfrm>
          <a:prstGeom prst="line">
            <a:avLst/>
          </a:prstGeom>
          <a:ln w="9525" cap="flat" cmpd="sng">
            <a:solidFill>
              <a:srgbClr val="000000"/>
            </a:solidFill>
            <a:prstDash val="solid"/>
            <a:headEnd type="none" w="med" len="med"/>
            <a:tailEnd type="none" w="med" len="med"/>
          </a:ln>
        </p:spPr>
      </p:sp>
      <p:sp>
        <p:nvSpPr>
          <p:cNvPr id="190466" name="标题 1"/>
          <p:cNvSpPr>
            <a:spLocks noGrp="1"/>
          </p:cNvSpPr>
          <p:nvPr>
            <p:custDataLst>
              <p:tags r:id="rId23"/>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判定树</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24"/>
    </p:custData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76131"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过程描述语言（</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PDL-Procedural Description Language</a:t>
            </a:r>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）介于自然语言和形式语言之间的一种半形式化语言，是在自然语言基础上加了一些限定，使用有限的词汇和有限的语句来描述加工逻辑。</a:t>
            </a:r>
            <a:endParaRPr lang="zh-CN"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lvl="1"/>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外层用来描述控制结构，采用顺序、选择、重复三种基本结构。</a:t>
            </a:r>
            <a:endParaRPr lang="zh-CN"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lvl="1"/>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内层一般采用祈使语句的自然语言短语，使用数据字典中的名词和有限的自定义词，其动词含义要具体，尽量不用形容词和副词来修饰。</a:t>
            </a:r>
            <a:endParaRPr lang="zh-CN" altLang="zh-CN" sz="2000" dirty="0">
              <a:solidFill>
                <a:schemeClr val="dk1"/>
              </a:solidFill>
              <a:latin typeface="微软雅黑" panose="020B0503020204020204" charset="-122"/>
              <a:ea typeface="微软雅黑" panose="020B0503020204020204" charset="-122"/>
              <a:cs typeface="微软雅黑" panose="020B0503020204020204" charset="-122"/>
            </a:endParaRPr>
          </a:p>
          <a:p>
            <a:endParaRPr lang="zh-CN" altLang="zh-CN"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9149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过程描述语言</a:t>
            </a:r>
            <a:r>
              <a:rPr kumimoji="0" lang="en-US"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PDL</a:t>
            </a:r>
            <a:endParaRPr kumimoji="0" lang="en-US"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77155" name="内容占位符 2"/>
          <p:cNvSpPr>
            <a:spLocks noGrp="1"/>
          </p:cNvSpPr>
          <p:nvPr>
            <p:ph idx="4294967295"/>
            <p:custDataLst>
              <p:tags r:id="rId7"/>
            </p:custDataLst>
          </p:nvPr>
        </p:nvSpPr>
        <p:spPr>
          <a:xfrm>
            <a:off x="457200" y="1935163"/>
            <a:ext cx="2601913" cy="4389437"/>
          </a:xfrm>
        </p:spPr>
        <p:txBody>
          <a:bodyPr vert="horz" wrap="square" lIns="91440" tIns="45720" rIns="91440" bIns="45720" anchor="t" anchorCtr="0"/>
          <a:p>
            <a:r>
              <a:rPr lang="zh-CN" altLang="zh-CN" sz="1800" dirty="0">
                <a:solidFill>
                  <a:schemeClr val="dk1"/>
                </a:solidFill>
                <a:latin typeface="微软雅黑" panose="020B0503020204020204" charset="-122"/>
                <a:ea typeface="微软雅黑" panose="020B0503020204020204" charset="-122"/>
                <a:cs typeface="微软雅黑" panose="020B0503020204020204" charset="-122"/>
              </a:rPr>
              <a:t>顺序结构</a:t>
            </a:r>
            <a:endParaRPr lang="zh-CN"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lvl="1"/>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 seq</a:t>
            </a:r>
            <a:endParaRPr lang="zh-CN"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lvl="1"/>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Block1</a:t>
            </a:r>
            <a:endParaRPr lang="zh-CN"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lvl="1"/>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Block2</a:t>
            </a:r>
            <a:endParaRPr lang="zh-CN"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lvl="1"/>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Block3</a:t>
            </a:r>
            <a:endParaRPr lang="zh-CN"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lvl="1"/>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 end</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内容占位符 2"/>
          <p:cNvSpPr txBox="1"/>
          <p:nvPr>
            <p:custDataLst>
              <p:tags r:id="rId8"/>
            </p:custDataLst>
          </p:nvPr>
        </p:nvSpPr>
        <p:spPr bwMode="auto">
          <a:xfrm>
            <a:off x="2843213" y="1916113"/>
            <a:ext cx="2963863" cy="4389438"/>
          </a:xfrm>
          <a:prstGeom prst="rect">
            <a:avLst/>
          </a:prstGeom>
          <a:noFill/>
          <a:ln w="9525">
            <a:noFill/>
            <a:miter lim="800000"/>
          </a:ln>
        </p:spPr>
        <p:txBody>
          <a:bodyPr/>
          <a:lstStyle/>
          <a:p>
            <a:pPr marL="273050" marR="0" indent="-273050" defTabSz="914400">
              <a:spcBef>
                <a:spcPct val="20000"/>
              </a:spcBef>
              <a:buClr>
                <a:srgbClr val="0BD0D9"/>
              </a:buClr>
              <a:buSzPct val="95000"/>
              <a:buFont typeface="Wingdings 2" panose="05020102010507070707" pitchFamily="18" charset="2"/>
              <a:buChar char=""/>
            </a:pPr>
            <a:r>
              <a:rPr kumimoji="0" lang="zh-CN" altLang="zh-CN" sz="2000" kern="1200" cap="none" spc="0" normalizeH="0" baseline="0" noProof="0" dirty="0">
                <a:solidFill>
                  <a:schemeClr val="dk1"/>
                </a:solidFill>
                <a:latin typeface="微软雅黑" panose="020B0503020204020204" charset="-122"/>
                <a:ea typeface="微软雅黑" panose="020B0503020204020204" charset="-122"/>
                <a:cs typeface="微软雅黑" panose="020B0503020204020204" charset="-122"/>
              </a:rPr>
              <a:t>选择结构</a:t>
            </a:r>
            <a:endParaRPr kumimoji="0" lang="zh-CN" altLang="zh-CN" sz="2000" kern="1200" cap="none" spc="0" normalizeH="0" baseline="0" noProof="0" dirty="0">
              <a:solidFill>
                <a:schemeClr val="dk1"/>
              </a:solidFill>
              <a:latin typeface="微软雅黑" panose="020B0503020204020204" charset="-122"/>
              <a:ea typeface="微软雅黑" panose="020B0503020204020204" charset="-122"/>
              <a:cs typeface="微软雅黑" panose="020B0503020204020204" charset="-122"/>
            </a:endParaRPr>
          </a:p>
          <a:p>
            <a:pPr marL="730250" marR="0" lvl="1"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pPr>
            <a:r>
              <a:rPr kumimoji="0" lang="en-US"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 select cond1</a:t>
            </a:r>
            <a:endParaRPr kumimoji="0" lang="zh-CN"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730250" marR="0" lvl="1"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pPr>
            <a:r>
              <a:rPr kumimoji="0" lang="en-US"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  Block1</a:t>
            </a:r>
            <a:endParaRPr kumimoji="0" lang="zh-CN"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730250" marR="0" lvl="1"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pPr>
            <a:r>
              <a:rPr kumimoji="0" lang="en-US"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 or cond2</a:t>
            </a:r>
            <a:endParaRPr kumimoji="0" lang="zh-CN"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730250" marR="0" lvl="1"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pPr>
            <a:r>
              <a:rPr kumimoji="0" lang="en-US"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  Block2</a:t>
            </a:r>
            <a:endParaRPr kumimoji="0" lang="zh-CN"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730250" marR="0" lvl="1"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pPr>
            <a:r>
              <a:rPr kumimoji="0" lang="en-US"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 or cond3</a:t>
            </a:r>
            <a:endParaRPr kumimoji="0" lang="zh-CN"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730250" marR="0" lvl="1"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pPr>
            <a:r>
              <a:rPr kumimoji="0" lang="en-US"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  Block3</a:t>
            </a:r>
            <a:endParaRPr kumimoji="0" lang="zh-CN"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730250" marR="0" lvl="1"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pPr>
            <a:r>
              <a:rPr kumimoji="0" lang="en-US"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 end</a:t>
            </a:r>
            <a:endParaRPr kumimoji="0" lang="en-US"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 name="内容占位符 2"/>
          <p:cNvSpPr txBox="1"/>
          <p:nvPr>
            <p:custDataLst>
              <p:tags r:id="rId9"/>
            </p:custDataLst>
          </p:nvPr>
        </p:nvSpPr>
        <p:spPr bwMode="auto">
          <a:xfrm>
            <a:off x="5724525" y="1054100"/>
            <a:ext cx="2962275" cy="3860800"/>
          </a:xfrm>
          <a:prstGeom prst="rect">
            <a:avLst/>
          </a:prstGeom>
          <a:noFill/>
          <a:ln w="9525">
            <a:noFill/>
            <a:miter lim="800000"/>
          </a:ln>
        </p:spPr>
        <p:txBody>
          <a:bodyPr/>
          <a:lstStyle/>
          <a:p>
            <a:pPr marL="273050" marR="0" indent="-273050" defTabSz="914400">
              <a:spcBef>
                <a:spcPct val="20000"/>
              </a:spcBef>
              <a:buClr>
                <a:srgbClr val="0BD0D9"/>
              </a:buClr>
              <a:buSzPct val="95000"/>
              <a:buFont typeface="Wingdings 2" panose="05020102010507070707" pitchFamily="18" charset="2"/>
              <a:buChar char=""/>
            </a:pPr>
            <a:r>
              <a:rPr kumimoji="0" lang="zh-CN" altLang="zh-CN" sz="2000" kern="1200" cap="none" spc="0" normalizeH="0" baseline="0" noProof="0" dirty="0">
                <a:solidFill>
                  <a:schemeClr val="dk1"/>
                </a:solidFill>
                <a:latin typeface="微软雅黑" panose="020B0503020204020204" charset="-122"/>
                <a:ea typeface="微软雅黑" panose="020B0503020204020204" charset="-122"/>
                <a:cs typeface="微软雅黑" panose="020B0503020204020204" charset="-122"/>
              </a:rPr>
              <a:t>重复结构</a:t>
            </a:r>
            <a:endParaRPr kumimoji="0" lang="zh-CN" altLang="zh-CN" sz="2000" kern="1200" cap="none" spc="0" normalizeH="0" baseline="0" noProof="0" dirty="0">
              <a:solidFill>
                <a:schemeClr val="dk1"/>
              </a:solidFill>
              <a:latin typeface="微软雅黑" panose="020B0503020204020204" charset="-122"/>
              <a:ea typeface="微软雅黑" panose="020B0503020204020204" charset="-122"/>
              <a:cs typeface="微软雅黑" panose="020B0503020204020204" charset="-122"/>
            </a:endParaRPr>
          </a:p>
          <a:p>
            <a:pPr marL="730250" marR="0" lvl="1"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pPr>
            <a:r>
              <a:rPr kumimoji="0" lang="en-US"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 </a:t>
            </a:r>
            <a:r>
              <a:rPr kumimoji="0" lang="en-US" altLang="zh-CN" sz="2000" b="0" i="0" u="none" strike="noStrike" kern="1200" cap="none" spc="0" normalizeH="0" baseline="0" noProof="0" dirty="0" err="1">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iter</a:t>
            </a:r>
            <a:r>
              <a:rPr kumimoji="0" lang="en-US"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 until </a:t>
            </a:r>
            <a:r>
              <a:rPr kumimoji="0" lang="en-US" altLang="zh-CN" sz="2000" b="0" i="0" u="none" strike="noStrike" kern="1200" cap="none" spc="0" normalizeH="0" baseline="0" noProof="0" dirty="0" err="1">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cond</a:t>
            </a:r>
            <a:endParaRPr kumimoji="0" lang="zh-CN"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730250" marR="0" lvl="1"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pPr>
            <a:r>
              <a:rPr kumimoji="0" lang="en-US"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  Block1</a:t>
            </a:r>
            <a:endParaRPr kumimoji="0" lang="zh-CN"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730250" marR="0" lvl="1"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pPr>
            <a:r>
              <a:rPr kumimoji="0" lang="en-US"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 end</a:t>
            </a:r>
            <a:endParaRPr kumimoji="0" lang="zh-CN"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730250" marR="0" lvl="1"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pPr>
            <a:r>
              <a:rPr kumimoji="0" lang="en-US"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730250" marR="0" lvl="1"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pPr>
            <a:r>
              <a:rPr kumimoji="0" lang="en-US"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 </a:t>
            </a:r>
            <a:r>
              <a:rPr kumimoji="0" lang="en-US" altLang="zh-CN" sz="2000" b="0" i="0" u="none" strike="noStrike" kern="1200" cap="none" spc="0" normalizeH="0" baseline="0" noProof="0" dirty="0" err="1">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iter</a:t>
            </a:r>
            <a:r>
              <a:rPr kumimoji="0" lang="en-US"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 while </a:t>
            </a:r>
            <a:r>
              <a:rPr kumimoji="0" lang="en-US" altLang="zh-CN" sz="2000" b="0" i="0" u="none" strike="noStrike" kern="1200" cap="none" spc="0" normalizeH="0" baseline="0" noProof="0" dirty="0" err="1">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cond</a:t>
            </a:r>
            <a:endParaRPr kumimoji="0" lang="zh-CN"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730250" marR="0" lvl="1"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pPr>
            <a:r>
              <a:rPr kumimoji="0" lang="en-US"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  Block1</a:t>
            </a:r>
            <a:endParaRPr kumimoji="0" lang="zh-CN"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730250" marR="0" lvl="1"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pPr>
            <a:r>
              <a:rPr kumimoji="0" lang="en-US"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A end</a:t>
            </a:r>
            <a:endParaRPr kumimoji="0" lang="en-US" altLang="zh-CN" sz="2000" b="0" i="0" u="none" strike="noStrike" kern="1200" cap="none" spc="0" normalizeH="0" baseline="0" noProof="0" dirty="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92514" name="标题 1"/>
          <p:cNvSpPr>
            <a:spLocks noGrp="1"/>
          </p:cNvSpPr>
          <p:nvPr>
            <p:custDataLst>
              <p:tags r:id="rId10"/>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PDL</a:t>
            </a: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三种结构</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77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数据字典是分析模型中出现的所有名字的一个集合，并包括有关命名实体的描述</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数据字典有以下两个作用：</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它是所有名字信息管理的有效机制</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作为连接软件分析、设计、实现和进化阶段的开发机构的信息存储</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数据字典应该由四类元素的定义组成：</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数据流</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数据流分量</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数据存储</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处理</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对于处理，可用输入</a:t>
            </a:r>
            <a:r>
              <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处理</a:t>
            </a:r>
            <a:r>
              <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输出（</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IPO</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Input-Process-Output</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）视图描述更方便</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168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数据字典</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78179" name="内容占位符 2"/>
          <p:cNvSpPr>
            <a:spLocks noGrp="1"/>
          </p:cNvSpPr>
          <p:nvPr>
            <p:ph idx="4294967295"/>
            <p:custDataLst>
              <p:tags r:id="rId7"/>
            </p:custDataLst>
          </p:nvPr>
        </p:nvSpPr>
        <p:spPr>
          <a:xfrm>
            <a:off x="539750" y="1125538"/>
            <a:ext cx="8229600" cy="5327650"/>
          </a:xfrm>
        </p:spPr>
        <p:txBody>
          <a:bodyPr vert="horz" wrap="square" lIns="91440" tIns="45720" rIns="91440" bIns="45720" anchor="t" anchorCtr="0">
            <a:noAutofit/>
          </a:bodyPr>
          <a:p>
            <a:pPr lvl="1">
              <a:lnSpc>
                <a:spcPct val="110000"/>
              </a:lnSpc>
            </a:pPr>
            <a:r>
              <a:rPr lang="zh-CN" altLang="zh-CN" sz="1600" dirty="0">
                <a:solidFill>
                  <a:schemeClr val="dk1"/>
                </a:solidFill>
                <a:latin typeface="微软雅黑" panose="020B0503020204020204" charset="-122"/>
                <a:ea typeface="微软雅黑" panose="020B0503020204020204" charset="-122"/>
                <a:cs typeface="微软雅黑" panose="020B0503020204020204" charset="-122"/>
              </a:rPr>
              <a:t>统计空格</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seq</a:t>
            </a:r>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lvl="2">
              <a:lnSpc>
                <a:spcPct val="110000"/>
              </a:lnSpc>
            </a:pPr>
            <a:r>
              <a:rPr lang="zh-CN" altLang="zh-CN" sz="1600" dirty="0">
                <a:solidFill>
                  <a:schemeClr val="dk1"/>
                </a:solidFill>
                <a:latin typeface="微软雅黑" panose="020B0503020204020204" charset="-122"/>
                <a:ea typeface="微软雅黑" panose="020B0503020204020204" charset="-122"/>
                <a:cs typeface="微软雅黑" panose="020B0503020204020204" charset="-122"/>
              </a:rPr>
              <a:t>打开文件</a:t>
            </a:r>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lvl="2">
              <a:lnSpc>
                <a:spcPct val="110000"/>
              </a:lnSpc>
            </a:pPr>
            <a:r>
              <a:rPr lang="zh-CN" altLang="zh-CN" sz="1600" dirty="0">
                <a:solidFill>
                  <a:schemeClr val="dk1"/>
                </a:solidFill>
                <a:latin typeface="微软雅黑" panose="020B0503020204020204" charset="-122"/>
                <a:ea typeface="微软雅黑" panose="020B0503020204020204" charset="-122"/>
                <a:cs typeface="微软雅黑" panose="020B0503020204020204" charset="-122"/>
              </a:rPr>
              <a:t>读入字符串</a:t>
            </a:r>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lvl="2">
              <a:lnSpc>
                <a:spcPct val="11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Totalsum = 0</a:t>
            </a:r>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lvl="2">
              <a:lnSpc>
                <a:spcPct val="110000"/>
              </a:lnSpc>
            </a:pPr>
            <a:r>
              <a:rPr lang="zh-CN" altLang="zh-CN" sz="1600" dirty="0">
                <a:solidFill>
                  <a:schemeClr val="dk1"/>
                </a:solidFill>
                <a:latin typeface="微软雅黑" panose="020B0503020204020204" charset="-122"/>
                <a:ea typeface="微软雅黑" panose="020B0503020204020204" charset="-122"/>
                <a:cs typeface="微软雅黑" panose="020B0503020204020204" charset="-122"/>
              </a:rPr>
              <a:t>程序体</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iter until</a:t>
            </a:r>
            <a:r>
              <a:rPr lang="zh-CN" altLang="zh-CN" sz="1600" dirty="0">
                <a:solidFill>
                  <a:schemeClr val="dk1"/>
                </a:solidFill>
                <a:latin typeface="微软雅黑" panose="020B0503020204020204" charset="-122"/>
                <a:ea typeface="微软雅黑" panose="020B0503020204020204" charset="-122"/>
                <a:cs typeface="微软雅黑" panose="020B0503020204020204" charset="-122"/>
              </a:rPr>
              <a:t>文件结束</a:t>
            </a:r>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lvl="3">
              <a:lnSpc>
                <a:spcPct val="110000"/>
              </a:lnSpc>
            </a:pPr>
            <a:r>
              <a:rPr lang="zh-CN" altLang="zh-CN" sz="16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lvl="2">
              <a:lnSpc>
                <a:spcPct val="110000"/>
              </a:lnSpc>
            </a:pPr>
            <a:r>
              <a:rPr lang="zh-CN" altLang="zh-CN" sz="1600" dirty="0">
                <a:solidFill>
                  <a:schemeClr val="dk1"/>
                </a:solidFill>
                <a:latin typeface="微软雅黑" panose="020B0503020204020204" charset="-122"/>
                <a:ea typeface="微软雅黑" panose="020B0503020204020204" charset="-122"/>
                <a:cs typeface="微软雅黑" panose="020B0503020204020204" charset="-122"/>
              </a:rPr>
              <a:t>程序体</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end</a:t>
            </a:r>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lvl="2">
              <a:lnSpc>
                <a:spcPct val="110000"/>
              </a:lnSpc>
            </a:pPr>
            <a:r>
              <a:rPr lang="zh-CN" altLang="zh-CN" sz="1600" dirty="0">
                <a:solidFill>
                  <a:schemeClr val="dk1"/>
                </a:solidFill>
                <a:latin typeface="微软雅黑" panose="020B0503020204020204" charset="-122"/>
                <a:ea typeface="微软雅黑" panose="020B0503020204020204" charset="-122"/>
                <a:cs typeface="微软雅黑" panose="020B0503020204020204" charset="-122"/>
              </a:rPr>
              <a:t>印总数</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seq </a:t>
            </a:r>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lvl="3">
              <a:lnSpc>
                <a:spcPct val="110000"/>
              </a:lnSpc>
            </a:pPr>
            <a:r>
              <a:rPr lang="zh-CN" altLang="zh-CN" sz="1600" dirty="0">
                <a:solidFill>
                  <a:schemeClr val="dk1"/>
                </a:solidFill>
                <a:latin typeface="微软雅黑" panose="020B0503020204020204" charset="-122"/>
                <a:ea typeface="微软雅黑" panose="020B0503020204020204" charset="-122"/>
                <a:cs typeface="微软雅黑" panose="020B0503020204020204" charset="-122"/>
              </a:rPr>
              <a:t>印出空格总数</a:t>
            </a:r>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lvl="2">
              <a:lnSpc>
                <a:spcPct val="110000"/>
              </a:lnSpc>
            </a:pPr>
            <a:r>
              <a:rPr lang="zh-CN" altLang="zh-CN" sz="1600" dirty="0">
                <a:solidFill>
                  <a:schemeClr val="dk1"/>
                </a:solidFill>
                <a:latin typeface="微软雅黑" panose="020B0503020204020204" charset="-122"/>
                <a:ea typeface="微软雅黑" panose="020B0503020204020204" charset="-122"/>
                <a:cs typeface="微软雅黑" panose="020B0503020204020204" charset="-122"/>
              </a:rPr>
              <a:t>印总数</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end</a:t>
            </a:r>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lvl="2">
              <a:lnSpc>
                <a:spcPct val="110000"/>
              </a:lnSpc>
            </a:pPr>
            <a:r>
              <a:rPr lang="zh-CN" altLang="zh-CN" sz="1600" dirty="0">
                <a:solidFill>
                  <a:schemeClr val="dk1"/>
                </a:solidFill>
                <a:latin typeface="微软雅黑" panose="020B0503020204020204" charset="-122"/>
                <a:ea typeface="微软雅黑" panose="020B0503020204020204" charset="-122"/>
                <a:cs typeface="微软雅黑" panose="020B0503020204020204" charset="-122"/>
              </a:rPr>
              <a:t>关闭文件</a:t>
            </a:r>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lvl="2">
              <a:lnSpc>
                <a:spcPct val="110000"/>
              </a:lnSpc>
            </a:pPr>
            <a:r>
              <a:rPr lang="zh-CN" altLang="zh-CN" sz="1600" dirty="0">
                <a:solidFill>
                  <a:schemeClr val="dk1"/>
                </a:solidFill>
                <a:latin typeface="微软雅黑" panose="020B0503020204020204" charset="-122"/>
                <a:ea typeface="微软雅黑" panose="020B0503020204020204" charset="-122"/>
                <a:cs typeface="微软雅黑" panose="020B0503020204020204" charset="-122"/>
              </a:rPr>
              <a:t>停止</a:t>
            </a:r>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lvl="1">
              <a:lnSpc>
                <a:spcPct val="110000"/>
              </a:lnSpc>
            </a:pPr>
            <a:r>
              <a:rPr lang="zh-CN" altLang="zh-CN" sz="1600" dirty="0">
                <a:solidFill>
                  <a:schemeClr val="dk1"/>
                </a:solidFill>
                <a:latin typeface="微软雅黑" panose="020B0503020204020204" charset="-122"/>
                <a:ea typeface="微软雅黑" panose="020B0503020204020204" charset="-122"/>
                <a:cs typeface="微软雅黑" panose="020B0503020204020204" charset="-122"/>
              </a:rPr>
              <a:t>统计空格</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end</a:t>
            </a:r>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a:p>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93538" name="标题 1"/>
          <p:cNvSpPr>
            <a:spLocks noGrp="1"/>
          </p:cNvSpPr>
          <p:nvPr>
            <p:custDataLst>
              <p:tags r:id="rId8"/>
            </p:custDataLst>
          </p:nvPr>
        </p:nvSpPr>
        <p:spPr>
          <a:xfrm>
            <a:off x="395288" y="476250"/>
            <a:ext cx="8229600" cy="576486"/>
          </a:xfrm>
          <a:prstGeom prst="rect">
            <a:avLst/>
          </a:prstGeom>
          <a:noFill/>
          <a:ln>
            <a:noFill/>
          </a:ln>
          <a:effectLst/>
          <a:scene3d>
            <a:camera prst="orthographicFront"/>
            <a:lightRig rig="balanced" dir="t"/>
          </a:scene3d>
          <a:sp3d prstMaterial="plastic"/>
        </p:spPr>
        <p:txBody>
          <a:bodyPr vert="horz" anchor="ctr">
            <a:normAutofit fontScale="90000" lnSpcReduction="20000"/>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统计单词数目</a:t>
            </a:r>
            <a:endParaRPr kumimoji="0" lang="zh-CN" altLang="zh-CN"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84323"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400" dirty="0">
                <a:solidFill>
                  <a:schemeClr val="dk1"/>
                </a:solidFill>
                <a:latin typeface="微软雅黑" panose="020B0503020204020204" charset="-122"/>
                <a:ea typeface="微软雅黑" panose="020B0503020204020204" charset="-122"/>
              </a:rPr>
              <a:t>交互界面的设计指南</a:t>
            </a:r>
            <a:endParaRPr lang="en-US" altLang="zh-CN" sz="2400" dirty="0">
              <a:solidFill>
                <a:schemeClr val="dk1"/>
              </a:solidFill>
              <a:latin typeface="微软雅黑" panose="020B0503020204020204" charset="-122"/>
              <a:ea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rPr>
              <a:t>信息显示的设计指南</a:t>
            </a:r>
            <a:endParaRPr lang="en-US" altLang="zh-CN" sz="2400" dirty="0">
              <a:solidFill>
                <a:schemeClr val="dk1"/>
              </a:solidFill>
              <a:latin typeface="微软雅黑" panose="020B0503020204020204" charset="-122"/>
              <a:ea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rPr>
              <a:t>数据输入的设计指南</a:t>
            </a:r>
            <a:endParaRPr lang="zh-CN" altLang="en-US" sz="2400" dirty="0">
              <a:solidFill>
                <a:schemeClr val="dk1"/>
              </a:solidFill>
              <a:latin typeface="微软雅黑" panose="020B0503020204020204" charset="-122"/>
              <a:ea typeface="微软雅黑" panose="020B0503020204020204" charset="-122"/>
            </a:endParaRPr>
          </a:p>
        </p:txBody>
      </p:sp>
      <p:sp>
        <p:nvSpPr>
          <p:cNvPr id="19968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交互界面设计指南</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89443"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r>
              <a:rPr lang="zh-CN" altLang="en-US" sz="2400" dirty="0">
                <a:solidFill>
                  <a:schemeClr val="dk1"/>
                </a:solidFill>
                <a:latin typeface="微软雅黑" panose="020B0503020204020204" charset="-122"/>
                <a:ea typeface="微软雅黑" panose="020B0503020204020204" charset="-122"/>
              </a:rPr>
              <a:t>需求分析</a:t>
            </a:r>
            <a:endParaRPr lang="en-US" altLang="zh-CN" sz="2400" dirty="0">
              <a:solidFill>
                <a:schemeClr val="dk1"/>
              </a:solidFill>
              <a:latin typeface="微软雅黑" panose="020B0503020204020204" charset="-122"/>
              <a:ea typeface="微软雅黑" panose="020B0503020204020204" charset="-122"/>
            </a:endParaRPr>
          </a:p>
          <a:p>
            <a:r>
              <a:rPr lang="zh-CN" altLang="en-US" sz="2400" dirty="0">
                <a:solidFill>
                  <a:schemeClr val="dk1"/>
                </a:solidFill>
                <a:latin typeface="微软雅黑" panose="020B0503020204020204" charset="-122"/>
                <a:ea typeface="微软雅黑" panose="020B0503020204020204" charset="-122"/>
              </a:rPr>
              <a:t>概念设计</a:t>
            </a:r>
            <a:endParaRPr lang="en-US" altLang="zh-CN" sz="2400" dirty="0">
              <a:solidFill>
                <a:schemeClr val="dk1"/>
              </a:solidFill>
              <a:latin typeface="微软雅黑" panose="020B0503020204020204" charset="-122"/>
              <a:ea typeface="微软雅黑" panose="020B0503020204020204" charset="-122"/>
            </a:endParaRPr>
          </a:p>
          <a:p>
            <a:r>
              <a:rPr lang="zh-CN" altLang="en-US" sz="2400" dirty="0">
                <a:solidFill>
                  <a:schemeClr val="dk1"/>
                </a:solidFill>
                <a:latin typeface="微软雅黑" panose="020B0503020204020204" charset="-122"/>
                <a:ea typeface="微软雅黑" panose="020B0503020204020204" charset="-122"/>
              </a:rPr>
              <a:t>逻辑设计</a:t>
            </a:r>
            <a:endParaRPr lang="en-US" altLang="zh-CN" sz="2400" dirty="0">
              <a:solidFill>
                <a:schemeClr val="dk1"/>
              </a:solidFill>
              <a:latin typeface="微软雅黑" panose="020B0503020204020204" charset="-122"/>
              <a:ea typeface="微软雅黑" panose="020B0503020204020204" charset="-122"/>
            </a:endParaRPr>
          </a:p>
          <a:p>
            <a:r>
              <a:rPr lang="zh-CN" altLang="en-US" sz="2400" dirty="0">
                <a:solidFill>
                  <a:schemeClr val="dk1"/>
                </a:solidFill>
                <a:latin typeface="微软雅黑" panose="020B0503020204020204" charset="-122"/>
                <a:ea typeface="微软雅黑" panose="020B0503020204020204" charset="-122"/>
              </a:rPr>
              <a:t>物理设计</a:t>
            </a:r>
            <a:endParaRPr lang="en-US" altLang="zh-CN" sz="2400" dirty="0">
              <a:solidFill>
                <a:schemeClr val="dk1"/>
              </a:solidFill>
              <a:latin typeface="微软雅黑" panose="020B0503020204020204" charset="-122"/>
              <a:ea typeface="微软雅黑" panose="020B0503020204020204" charset="-122"/>
            </a:endParaRPr>
          </a:p>
          <a:p>
            <a:r>
              <a:rPr lang="zh-CN" altLang="en-US" sz="2400" dirty="0">
                <a:solidFill>
                  <a:schemeClr val="dk1"/>
                </a:solidFill>
                <a:latin typeface="微软雅黑" panose="020B0503020204020204" charset="-122"/>
                <a:ea typeface="微软雅黑" panose="020B0503020204020204" charset="-122"/>
              </a:rPr>
              <a:t>实施</a:t>
            </a:r>
            <a:endParaRPr lang="en-US" altLang="zh-CN" sz="2400" dirty="0">
              <a:solidFill>
                <a:schemeClr val="dk1"/>
              </a:solidFill>
              <a:latin typeface="微软雅黑" panose="020B0503020204020204" charset="-122"/>
              <a:ea typeface="微软雅黑" panose="020B0503020204020204" charset="-122"/>
            </a:endParaRPr>
          </a:p>
          <a:p>
            <a:r>
              <a:rPr lang="zh-CN" altLang="en-US" sz="2400" dirty="0">
                <a:solidFill>
                  <a:schemeClr val="dk1"/>
                </a:solidFill>
                <a:latin typeface="微软雅黑" panose="020B0503020204020204" charset="-122"/>
                <a:ea typeface="微软雅黑" panose="020B0503020204020204" charset="-122"/>
              </a:rPr>
              <a:t>运行与维护</a:t>
            </a:r>
            <a:endParaRPr lang="zh-CN" altLang="en-US" sz="2400" dirty="0">
              <a:solidFill>
                <a:schemeClr val="dk1"/>
              </a:solidFill>
              <a:latin typeface="微软雅黑" panose="020B0503020204020204" charset="-122"/>
              <a:ea typeface="微软雅黑" panose="020B0503020204020204" charset="-122"/>
            </a:endParaRPr>
          </a:p>
        </p:txBody>
      </p:sp>
      <p:sp>
        <p:nvSpPr>
          <p:cNvPr id="20070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数据库设计</a:t>
            </a:r>
            <a:endParaRPr kumimoji="0" lang="zh-CN" altLang="zh-CN"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90467"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r>
              <a:rPr lang="zh-CN" altLang="en-US" sz="2400" dirty="0">
                <a:solidFill>
                  <a:schemeClr val="dk1"/>
                </a:solidFill>
                <a:latin typeface="微软雅黑" panose="020B0503020204020204" charset="-122"/>
                <a:ea typeface="微软雅黑" panose="020B0503020204020204" charset="-122"/>
              </a:rPr>
              <a:t>编码语言</a:t>
            </a:r>
            <a:endParaRPr lang="en-US" altLang="zh-CN" sz="2400" dirty="0">
              <a:solidFill>
                <a:schemeClr val="dk1"/>
              </a:solidFill>
              <a:latin typeface="微软雅黑" panose="020B0503020204020204" charset="-122"/>
              <a:ea typeface="微软雅黑" panose="020B0503020204020204" charset="-122"/>
            </a:endParaRPr>
          </a:p>
          <a:p>
            <a:r>
              <a:rPr lang="zh-CN" altLang="en-US" sz="2400" dirty="0">
                <a:solidFill>
                  <a:schemeClr val="dk1"/>
                </a:solidFill>
                <a:latin typeface="微软雅黑" panose="020B0503020204020204" charset="-122"/>
                <a:ea typeface="微软雅黑" panose="020B0503020204020204" charset="-122"/>
              </a:rPr>
              <a:t>编码风格</a:t>
            </a:r>
            <a:endParaRPr lang="en-US" altLang="zh-CN" sz="2400" dirty="0">
              <a:solidFill>
                <a:schemeClr val="dk1"/>
              </a:solidFill>
              <a:latin typeface="微软雅黑" panose="020B0503020204020204" charset="-122"/>
              <a:ea typeface="微软雅黑" panose="020B0503020204020204" charset="-122"/>
            </a:endParaRPr>
          </a:p>
          <a:p>
            <a:endParaRPr lang="en-US" altLang="zh-CN" sz="2400" dirty="0">
              <a:solidFill>
                <a:schemeClr val="dk1"/>
              </a:solidFill>
              <a:latin typeface="微软雅黑" panose="020B0503020204020204" charset="-122"/>
              <a:ea typeface="微软雅黑" panose="020B0503020204020204" charset="-122"/>
            </a:endParaRPr>
          </a:p>
        </p:txBody>
      </p:sp>
      <p:sp>
        <p:nvSpPr>
          <p:cNvPr id="20173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编码实现</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5120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lnSpcReduction="200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软件设计的基本原理和概念包括模块化、抽象、体系结构、信息隐蔽、模块独立、逐步求精和重构等。</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软件设计过程分为概要设计和详细设计。</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lang="zh-CN" altLang="zh-CN" sz="3200" dirty="0">
                <a:solidFill>
                  <a:schemeClr val="dk2">
                    <a:lumMod val="25000"/>
                  </a:schemeClr>
                </a:solidFill>
                <a:latin typeface="微软雅黑" panose="020B0503020204020204" charset="-122"/>
                <a:sym typeface="+mn-ea"/>
              </a:rPr>
              <a:t>概要设计就是确定系统的模块以及模块之间的结构和关系，将软件的功能需求分配给所划分的最小单元模块。</a:t>
            </a:r>
            <a:endParaRPr lang="zh-CN" altLang="zh-CN" sz="3200" dirty="0">
              <a:solidFill>
                <a:schemeClr val="dk2">
                  <a:lumMod val="25000"/>
                </a:schemeClr>
              </a:solidFill>
              <a:latin typeface="微软雅黑" panose="020B0503020204020204" charset="-122"/>
              <a:sym typeface="+mn-ea"/>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lang="zh-CN" altLang="zh-CN" sz="3200" dirty="0">
                <a:solidFill>
                  <a:schemeClr val="dk1"/>
                </a:solidFill>
                <a:latin typeface="微软雅黑" panose="020B0503020204020204" charset="-122"/>
                <a:cs typeface="微软雅黑" panose="020B0503020204020204" charset="-122"/>
                <a:sym typeface="+mn-ea"/>
              </a:rPr>
              <a:t>详细设计用顺序结构、选择结构和循环结构三种基本的逻辑结构就能实现。</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p:txBody>
      </p:sp>
      <p:sp>
        <p:nvSpPr>
          <p:cNvPr id="5120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小结</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00707"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normAutofit/>
          </a:bodyPr>
          <a:p>
            <a:pPr eaLnBrk="1" hangingPunct="1"/>
            <a:r>
              <a:rPr lang="zh-CN" altLang="en-US" sz="2800" dirty="0">
                <a:solidFill>
                  <a:schemeClr val="dk1"/>
                </a:solidFill>
                <a:latin typeface="微软雅黑" panose="020B0503020204020204" charset="-122"/>
                <a:ea typeface="微软雅黑" panose="020B0503020204020204" charset="-122"/>
              </a:rPr>
              <a:t>内容提要：</a:t>
            </a:r>
            <a:endParaRPr lang="zh-CN" altLang="en-US" sz="28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rPr>
              <a:t>软件测试</a:t>
            </a:r>
            <a:r>
              <a:rPr lang="zh-CN" altLang="en-US" sz="2000" dirty="0">
                <a:solidFill>
                  <a:schemeClr val="dk1"/>
                </a:solidFill>
                <a:latin typeface="微软雅黑" panose="020B0503020204020204" charset="-122"/>
                <a:ea typeface="微软雅黑" panose="020B0503020204020204" charset="-122"/>
              </a:rPr>
              <a:t>概述</a:t>
            </a:r>
            <a:endParaRPr lang="en-US" altLang="zh-CN" sz="20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rPr>
              <a:t>软件测试的</a:t>
            </a:r>
            <a:r>
              <a:rPr lang="zh-CN" altLang="en-US" sz="2000" dirty="0">
                <a:solidFill>
                  <a:schemeClr val="dk1"/>
                </a:solidFill>
                <a:latin typeface="微软雅黑" panose="020B0503020204020204" charset="-122"/>
                <a:ea typeface="微软雅黑" panose="020B0503020204020204" charset="-122"/>
              </a:rPr>
              <a:t>基本过程</a:t>
            </a:r>
            <a:endParaRPr lang="zh-CN" altLang="en-US" sz="20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rPr>
              <a:t>测试用例设计</a:t>
            </a:r>
            <a:endParaRPr lang="en-US" altLang="zh-CN" sz="20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rPr>
              <a:t>黑盒</a:t>
            </a:r>
            <a:r>
              <a:rPr lang="zh-CN" altLang="en-US" sz="2000" dirty="0">
                <a:solidFill>
                  <a:schemeClr val="dk1"/>
                </a:solidFill>
                <a:latin typeface="微软雅黑" panose="020B0503020204020204" charset="-122"/>
                <a:ea typeface="微软雅黑" panose="020B0503020204020204" charset="-122"/>
              </a:rPr>
              <a:t>测试方法</a:t>
            </a:r>
            <a:endParaRPr lang="zh-CN" altLang="en-US" sz="20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sym typeface="+mn-ea"/>
              </a:rPr>
              <a:t>白盒测试方法</a:t>
            </a:r>
            <a:endParaRPr lang="zh-CN" altLang="en-US" sz="20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rPr>
              <a:t>集成测试</a:t>
            </a:r>
            <a:r>
              <a:rPr lang="zh-CN" altLang="en-US" sz="2000" dirty="0">
                <a:solidFill>
                  <a:schemeClr val="dk1"/>
                </a:solidFill>
                <a:latin typeface="微软雅黑" panose="020B0503020204020204" charset="-122"/>
                <a:ea typeface="微软雅黑" panose="020B0503020204020204" charset="-122"/>
              </a:rPr>
              <a:t>方法</a:t>
            </a:r>
            <a:endParaRPr lang="zh-CN" altLang="en-US" sz="2000" dirty="0">
              <a:solidFill>
                <a:schemeClr val="dk1"/>
              </a:solidFill>
              <a:latin typeface="微软雅黑" panose="020B0503020204020204" charset="-122"/>
              <a:ea typeface="微软雅黑" panose="020B0503020204020204" charset="-122"/>
            </a:endParaRPr>
          </a:p>
        </p:txBody>
      </p:sp>
      <p:sp>
        <p:nvSpPr>
          <p:cNvPr id="1536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rPr>
              <a:t>第</a:t>
            </a:r>
            <a:r>
              <a:rPr kumimoji="0" lang="en-US" altLang="zh-CN"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rPr>
              <a:t>7</a:t>
            </a: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rPr>
              <a:t>章  结构化软件测试</a:t>
            </a:r>
            <a:endPar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01731"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normAutofit fontScale="60000"/>
          </a:bodyPr>
          <a:p>
            <a:pPr eaLnBrk="1" hangingPunct="1"/>
            <a:r>
              <a:rPr lang="zh-CN" altLang="en-US" sz="2800" cap="all" spc="0" noProof="0" smtClean="0">
                <a:ln>
                  <a:noFill/>
                </a:ln>
                <a:solidFill>
                  <a:schemeClr val="dk2">
                    <a:lumMod val="25000"/>
                  </a:schemeClr>
                </a:solidFill>
                <a:effectLst>
                  <a:reflection blurRad="12700" stA="48000" endA="300" endPos="55000" dir="5400000" sy="-90000" algn="bl" rotWithShape="0"/>
                </a:effectLst>
                <a:uLnTx/>
                <a:latin typeface="微软雅黑" panose="020B0503020204020204" charset="-122"/>
                <a:cs typeface="+mj-cs"/>
                <a:sym typeface="+mn-ea"/>
              </a:rPr>
              <a:t>软件测试三个最佳实践</a:t>
            </a:r>
            <a:endParaRPr lang="zh-CN" altLang="en-US" sz="2800" dirty="0">
              <a:solidFill>
                <a:schemeClr val="dk1"/>
              </a:solidFill>
              <a:latin typeface="微软雅黑" panose="020B0503020204020204" charset="-122"/>
              <a:ea typeface="微软雅黑" panose="020B0503020204020204" charset="-122"/>
            </a:endParaRPr>
          </a:p>
          <a:p>
            <a:pPr lvl="1" eaLnBrk="1" hangingPunct="1"/>
            <a:r>
              <a:rPr lang="zh-CN" altLang="en-US" sz="2800" dirty="0">
                <a:solidFill>
                  <a:schemeClr val="dk1"/>
                </a:solidFill>
                <a:latin typeface="微软雅黑" panose="020B0503020204020204" charset="-122"/>
                <a:ea typeface="微软雅黑" panose="020B0503020204020204" charset="-122"/>
              </a:rPr>
              <a:t>尽早测试</a:t>
            </a:r>
            <a:endParaRPr lang="en-US" altLang="zh-CN" sz="2800" dirty="0">
              <a:solidFill>
                <a:schemeClr val="dk1"/>
              </a:solidFill>
              <a:latin typeface="微软雅黑" panose="020B0503020204020204" charset="-122"/>
              <a:ea typeface="微软雅黑" panose="020B0503020204020204" charset="-122"/>
            </a:endParaRPr>
          </a:p>
          <a:p>
            <a:pPr lvl="1" eaLnBrk="1" hangingPunct="1"/>
            <a:r>
              <a:rPr lang="zh-CN" altLang="en-US" sz="2800" dirty="0">
                <a:solidFill>
                  <a:schemeClr val="dk1"/>
                </a:solidFill>
                <a:latin typeface="微软雅黑" panose="020B0503020204020204" charset="-122"/>
                <a:ea typeface="微软雅黑" panose="020B0503020204020204" charset="-122"/>
              </a:rPr>
              <a:t>连续测试</a:t>
            </a:r>
            <a:endParaRPr lang="en-US" altLang="zh-CN" sz="2800" dirty="0">
              <a:solidFill>
                <a:schemeClr val="dk1"/>
              </a:solidFill>
              <a:latin typeface="微软雅黑" panose="020B0503020204020204" charset="-122"/>
              <a:ea typeface="微软雅黑" panose="020B0503020204020204" charset="-122"/>
            </a:endParaRPr>
          </a:p>
          <a:p>
            <a:pPr lvl="1" eaLnBrk="1" hangingPunct="1"/>
            <a:r>
              <a:rPr lang="zh-CN" altLang="en-US" sz="2800" dirty="0">
                <a:solidFill>
                  <a:schemeClr val="dk1"/>
                </a:solidFill>
                <a:latin typeface="微软雅黑" panose="020B0503020204020204" charset="-122"/>
                <a:ea typeface="微软雅黑" panose="020B0503020204020204" charset="-122"/>
              </a:rPr>
              <a:t>自动化测试</a:t>
            </a:r>
            <a:endParaRPr lang="zh-CN" altLang="en-US" sz="2800" dirty="0">
              <a:solidFill>
                <a:schemeClr val="dk1"/>
              </a:solidFill>
              <a:latin typeface="微软雅黑" panose="020B0503020204020204" charset="-122"/>
              <a:ea typeface="微软雅黑" panose="020B0503020204020204" charset="-122"/>
            </a:endParaRPr>
          </a:p>
          <a:p>
            <a:pPr lvl="0" eaLnBrk="1" hangingPunct="1"/>
            <a:r>
              <a:rPr lang="zh-CN" altLang="en-US" sz="2800" dirty="0">
                <a:solidFill>
                  <a:schemeClr val="dk1"/>
                </a:solidFill>
                <a:latin typeface="微软雅黑" panose="020B0503020204020204" charset="-122"/>
                <a:ea typeface="微软雅黑" panose="020B0503020204020204" charset="-122"/>
              </a:rPr>
              <a:t>软件测试</a:t>
            </a:r>
            <a:r>
              <a:rPr lang="zh-CN" altLang="en-US" sz="2800" dirty="0">
                <a:solidFill>
                  <a:schemeClr val="dk1"/>
                </a:solidFill>
                <a:latin typeface="微软雅黑" panose="020B0503020204020204" charset="-122"/>
                <a:ea typeface="微软雅黑" panose="020B0503020204020204" charset="-122"/>
              </a:rPr>
              <a:t>的任务</a:t>
            </a:r>
            <a:endParaRPr lang="zh-CN" altLang="en-US" sz="2800" dirty="0">
              <a:solidFill>
                <a:schemeClr val="dk1"/>
              </a:solidFill>
              <a:latin typeface="微软雅黑" panose="020B0503020204020204" charset="-122"/>
              <a:ea typeface="微软雅黑" panose="020B0503020204020204" charset="-122"/>
            </a:endParaRPr>
          </a:p>
          <a:p>
            <a:pPr lvl="1" eaLnBrk="1" hangingPunct="1"/>
            <a:r>
              <a:rPr lang="zh-CN" altLang="en-US" sz="2800" dirty="0">
                <a:solidFill>
                  <a:schemeClr val="dk1"/>
                </a:solidFill>
                <a:latin typeface="微软雅黑" panose="020B0503020204020204" charset="-122"/>
                <a:ea typeface="微软雅黑" panose="020B0503020204020204" charset="-122"/>
              </a:rPr>
              <a:t>寻找错误</a:t>
            </a:r>
            <a:endParaRPr lang="zh-CN" altLang="en-US" sz="2800" dirty="0">
              <a:solidFill>
                <a:schemeClr val="dk1"/>
              </a:solidFill>
              <a:latin typeface="微软雅黑" panose="020B0503020204020204" charset="-122"/>
              <a:ea typeface="微软雅黑" panose="020B0503020204020204" charset="-122"/>
            </a:endParaRPr>
          </a:p>
          <a:p>
            <a:pPr lvl="1" eaLnBrk="1" hangingPunct="1"/>
            <a:r>
              <a:rPr lang="zh-CN" altLang="en-US" sz="2800" dirty="0">
                <a:solidFill>
                  <a:schemeClr val="dk1"/>
                </a:solidFill>
                <a:latin typeface="微软雅黑" panose="020B0503020204020204" charset="-122"/>
                <a:ea typeface="微软雅黑" panose="020B0503020204020204" charset="-122"/>
              </a:rPr>
              <a:t>避免软件开发过程中的缺陷</a:t>
            </a:r>
            <a:endParaRPr lang="zh-CN" altLang="en-US" sz="2800" dirty="0">
              <a:solidFill>
                <a:schemeClr val="dk1"/>
              </a:solidFill>
              <a:latin typeface="微软雅黑" panose="020B0503020204020204" charset="-122"/>
              <a:ea typeface="微软雅黑" panose="020B0503020204020204" charset="-122"/>
            </a:endParaRPr>
          </a:p>
          <a:p>
            <a:pPr lvl="1" eaLnBrk="1" hangingPunct="1"/>
            <a:r>
              <a:rPr lang="zh-CN" altLang="en-US" sz="2800" dirty="0">
                <a:solidFill>
                  <a:schemeClr val="dk1"/>
                </a:solidFill>
                <a:latin typeface="微软雅黑" panose="020B0503020204020204" charset="-122"/>
                <a:ea typeface="微软雅黑" panose="020B0503020204020204" charset="-122"/>
              </a:rPr>
              <a:t>衡量软件的品质</a:t>
            </a:r>
            <a:endParaRPr lang="zh-CN" altLang="en-US" sz="2800" dirty="0">
              <a:solidFill>
                <a:schemeClr val="dk1"/>
              </a:solidFill>
              <a:latin typeface="微软雅黑" panose="020B0503020204020204" charset="-122"/>
              <a:ea typeface="微软雅黑" panose="020B0503020204020204" charset="-122"/>
            </a:endParaRPr>
          </a:p>
          <a:p>
            <a:pPr lvl="1" eaLnBrk="1" hangingPunct="1"/>
            <a:r>
              <a:rPr lang="zh-CN" altLang="en-US" sz="2800" dirty="0">
                <a:solidFill>
                  <a:schemeClr val="dk1"/>
                </a:solidFill>
                <a:latin typeface="微软雅黑" panose="020B0503020204020204" charset="-122"/>
                <a:ea typeface="微软雅黑" panose="020B0503020204020204" charset="-122"/>
              </a:rPr>
              <a:t>关注用户的需求</a:t>
            </a:r>
            <a:endParaRPr lang="zh-CN" altLang="en-US" sz="2800" dirty="0">
              <a:solidFill>
                <a:schemeClr val="dk1"/>
              </a:solidFill>
              <a:latin typeface="微软雅黑" panose="020B0503020204020204" charset="-122"/>
              <a:ea typeface="微软雅黑" panose="020B0503020204020204" charset="-122"/>
            </a:endParaRPr>
          </a:p>
        </p:txBody>
      </p:sp>
      <p:sp>
        <p:nvSpPr>
          <p:cNvPr id="1638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7.1</a:t>
            </a:r>
            <a:r>
              <a:rPr kumimoji="0" lang="zh-CN" altLang="en-US"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软件测试概述</a:t>
            </a:r>
            <a:endParaRPr kumimoji="0" lang="zh-CN" altLang="en-US"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02755" name="内容占位符 2"/>
          <p:cNvSpPr>
            <a:spLocks noGrp="1"/>
          </p:cNvSpPr>
          <p:nvPr>
            <p:ph idx="4294967295"/>
            <p:custDataLst>
              <p:tags r:id="rId7"/>
            </p:custDataLst>
          </p:nvPr>
        </p:nvSpPr>
        <p:spPr>
          <a:xfrm>
            <a:off x="304800" y="537210"/>
            <a:ext cx="8686800" cy="5542915"/>
          </a:xfrm>
        </p:spPr>
        <p:txBody>
          <a:bodyPr vert="horz" wrap="square" lIns="91440" tIns="45720" rIns="91440" bIns="45720" anchor="t" anchorCtr="0">
            <a:normAutofit fontScale="80000"/>
          </a:bodyPr>
          <a:p>
            <a:pPr eaLnBrk="1" hangingPunct="1"/>
            <a:r>
              <a:rPr lang="zh-CN" altLang="en-US" sz="2800" cap="all" spc="0" noProof="0" dirty="0" smtClean="0">
                <a:effectLst>
                  <a:outerShdw blurRad="38100" dist="19050" dir="2700000" algn="tl" rotWithShape="0">
                    <a:schemeClr val="dk1">
                      <a:alpha val="40000"/>
                    </a:schemeClr>
                  </a:outerShdw>
                </a:effectLst>
                <a:uLnTx/>
                <a:latin typeface="微软雅黑" panose="020B0503020204020204" charset="-122"/>
                <a:cs typeface="+mj-cs"/>
                <a:sym typeface="+mn-ea"/>
              </a:rPr>
              <a:t>软件测试的目的</a:t>
            </a:r>
            <a:endParaRPr lang="zh-CN" altLang="en-US" sz="28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软件测试是为了发现缺陷而执行程序的过程</a:t>
            </a:r>
            <a:endParaRPr lang="zh-CN" altLang="en-US" sz="28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测试是为了证明程序中有错误，而不是证明程序中无错误</a:t>
            </a:r>
            <a:endParaRPr lang="zh-CN" altLang="en-US" sz="28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一个好的测试用例指的是它可能发现至今尚未发现的缺陷</a:t>
            </a:r>
            <a:endParaRPr lang="zh-CN" altLang="en-US" sz="28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一次成功的测试指的是发现了新的软件缺陷的测试</a:t>
            </a:r>
            <a:endParaRPr lang="zh-CN" altLang="en-US" sz="2800" dirty="0">
              <a:solidFill>
                <a:schemeClr val="dk1"/>
              </a:solidFill>
              <a:latin typeface="微软雅黑" panose="020B0503020204020204" charset="-122"/>
              <a:ea typeface="微软雅黑" panose="020B0503020204020204" charset="-122"/>
              <a:cs typeface="微软雅黑" panose="020B0503020204020204" charset="-122"/>
            </a:endParaRPr>
          </a:p>
          <a:p>
            <a:pPr lvl="0" eaLnBrk="1" hangingPunct="1"/>
            <a:r>
              <a:rPr lang="zh-CN" altLang="en-US" sz="2800" cap="all" spc="0" noProof="0" dirty="0" smtClean="0">
                <a:effectLst>
                  <a:outerShdw blurRad="38100" dist="19050" dir="2700000" algn="tl" rotWithShape="0">
                    <a:schemeClr val="dk1">
                      <a:alpha val="40000"/>
                    </a:schemeClr>
                  </a:outerShdw>
                </a:effectLst>
                <a:uLnTx/>
                <a:latin typeface="微软雅黑" panose="020B0503020204020204" charset="-122"/>
                <a:cs typeface="+mj-cs"/>
                <a:sym typeface="+mn-ea"/>
              </a:rPr>
              <a:t>软件测试完成后需要确认的</a:t>
            </a:r>
            <a:r>
              <a:rPr lang="zh-CN" altLang="en-US" sz="2800" cap="all" spc="0" noProof="0" dirty="0" smtClean="0">
                <a:effectLst>
                  <a:outerShdw blurRad="38100" dist="19050" dir="2700000" algn="tl" rotWithShape="0">
                    <a:schemeClr val="dk1">
                      <a:alpha val="40000"/>
                    </a:schemeClr>
                  </a:outerShdw>
                </a:effectLst>
                <a:uLnTx/>
                <a:latin typeface="微软雅黑" panose="020B0503020204020204" charset="-122"/>
                <a:cs typeface="+mj-cs"/>
                <a:sym typeface="+mn-ea"/>
              </a:rPr>
              <a:t>工作</a:t>
            </a:r>
            <a:endParaRPr lang="zh-CN" altLang="en-US" sz="2800" cap="all" spc="0" noProof="0" dirty="0" smtClean="0">
              <a:effectLst>
                <a:outerShdw blurRad="38100" dist="19050" dir="2700000" algn="tl" rotWithShape="0">
                  <a:schemeClr val="dk1">
                    <a:alpha val="40000"/>
                  </a:schemeClr>
                </a:outerShdw>
              </a:effectLst>
              <a:uLnTx/>
              <a:latin typeface="微软雅黑" panose="020B0503020204020204" charset="-122"/>
              <a:cs typeface="+mj-cs"/>
              <a:sym typeface="+mn-ea"/>
            </a:endParaRPr>
          </a:p>
          <a:p>
            <a:pPr lvl="1" eaLnBrk="1" hangingPunct="1"/>
            <a:r>
              <a:rPr lang="zh-CN" altLang="en-US" sz="2800" cap="all" spc="0" noProof="0" dirty="0" smtClean="0">
                <a:effectLst>
                  <a:outerShdw blurRad="38100" dist="19050" dir="2700000" algn="tl" rotWithShape="0">
                    <a:schemeClr val="dk1">
                      <a:alpha val="40000"/>
                    </a:schemeClr>
                  </a:outerShdw>
                </a:effectLst>
                <a:uLnTx/>
                <a:latin typeface="微软雅黑" panose="020B0503020204020204" charset="-122"/>
                <a:cs typeface="+mj-cs"/>
                <a:sym typeface="+mn-ea"/>
              </a:rPr>
              <a:t>确认软件的质量</a:t>
            </a:r>
            <a:endParaRPr lang="zh-CN" altLang="en-US" sz="2800" cap="all" spc="0" noProof="0" dirty="0" smtClean="0">
              <a:effectLst>
                <a:outerShdw blurRad="38100" dist="19050" dir="2700000" algn="tl" rotWithShape="0">
                  <a:schemeClr val="dk1">
                    <a:alpha val="40000"/>
                  </a:schemeClr>
                </a:outerShdw>
              </a:effectLst>
              <a:uLnTx/>
              <a:latin typeface="微软雅黑" panose="020B0503020204020204" charset="-122"/>
              <a:cs typeface="+mj-cs"/>
              <a:sym typeface="+mn-ea"/>
            </a:endParaRPr>
          </a:p>
          <a:p>
            <a:pPr lvl="1" eaLnBrk="1" hangingPunct="1"/>
            <a:r>
              <a:rPr lang="zh-CN" altLang="en-US" sz="2800" cap="all" spc="0" noProof="0" dirty="0" smtClean="0">
                <a:effectLst>
                  <a:outerShdw blurRad="38100" dist="19050" dir="2700000" algn="tl" rotWithShape="0">
                    <a:schemeClr val="dk1">
                      <a:alpha val="40000"/>
                    </a:schemeClr>
                  </a:outerShdw>
                </a:effectLst>
                <a:uLnTx/>
                <a:latin typeface="微软雅黑" panose="020B0503020204020204" charset="-122"/>
                <a:cs typeface="+mj-cs"/>
                <a:sym typeface="+mn-ea"/>
              </a:rPr>
              <a:t>提供关于软件开发效果的信息</a:t>
            </a:r>
            <a:endParaRPr lang="zh-CN" altLang="en-US" sz="2800" cap="all" spc="0" noProof="0" dirty="0" smtClean="0">
              <a:effectLst>
                <a:outerShdw blurRad="38100" dist="19050" dir="2700000" algn="tl" rotWithShape="0">
                  <a:schemeClr val="dk1">
                    <a:alpha val="40000"/>
                  </a:schemeClr>
                </a:outerShdw>
              </a:effectLst>
              <a:uLnTx/>
              <a:latin typeface="微软雅黑" panose="020B0503020204020204" charset="-122"/>
              <a:cs typeface="+mj-cs"/>
              <a:sym typeface="+mn-ea"/>
            </a:endParaRPr>
          </a:p>
          <a:p>
            <a:pPr lvl="1" eaLnBrk="1" hangingPunct="1"/>
            <a:r>
              <a:rPr lang="zh-CN" altLang="en-US" sz="2800" cap="all" spc="0" noProof="0" dirty="0" smtClean="0">
                <a:effectLst>
                  <a:outerShdw blurRad="38100" dist="19050" dir="2700000" algn="tl" rotWithShape="0">
                    <a:schemeClr val="dk1">
                      <a:alpha val="40000"/>
                    </a:schemeClr>
                  </a:outerShdw>
                </a:effectLst>
                <a:uLnTx/>
                <a:latin typeface="微软雅黑" panose="020B0503020204020204" charset="-122"/>
                <a:cs typeface="+mj-cs"/>
                <a:sym typeface="+mn-ea"/>
              </a:rPr>
              <a:t>软件测试不仅包括测试软件的本身，还包括软件开发的过程</a:t>
            </a:r>
            <a:endParaRPr lang="zh-CN" altLang="en-US" sz="2800" cap="all" spc="0" noProof="0" dirty="0" smtClean="0">
              <a:effectLst>
                <a:outerShdw blurRad="38100" dist="19050" dir="2700000" algn="tl" rotWithShape="0">
                  <a:schemeClr val="dk1">
                    <a:alpha val="40000"/>
                  </a:schemeClr>
                </a:outerShdw>
              </a:effectLst>
              <a:uLnTx/>
              <a:latin typeface="微软雅黑" panose="020B0503020204020204" charset="-122"/>
              <a:cs typeface="+mj-cs"/>
              <a:sym typeface="+mn-ea"/>
            </a:endParaRPr>
          </a:p>
        </p:txBody>
      </p:sp>
      <p:sp>
        <p:nvSpPr>
          <p:cNvPr id="1741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nvPr>
        </p:nvSpPr>
        <p:spPr>
          <a:xfrm>
            <a:off x="304800" y="1554163"/>
            <a:ext cx="8686800" cy="4525963"/>
          </a:xfrm>
        </p:spPr>
        <p:txBody>
          <a:bodyPr vert="horz" wrap="square" lIns="91440" tIns="45720" rIns="91440" bIns="45720" numCol="1" anchor="t" anchorCtr="0" compatLnSpc="1">
            <a:normAutofit fontScale="850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验证（</a:t>
            </a:r>
            <a:r>
              <a:rPr kumimoji="0" 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Verification</a:t>
            </a: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）是指已经实现的软件产品是按照它的需求做的，是符合需求说明书的。</a:t>
            </a:r>
            <a:endParaRPr kumimoji="0" lang="en-US" altLang="zh-CN"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确认（</a:t>
            </a:r>
            <a:r>
              <a:rPr kumimoji="0" lang="en-US" altLang="zh-CN"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Validation</a:t>
            </a: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）是指已经实现的软件产品或产品组件在用户环境下实现了用户的需要。</a:t>
            </a:r>
            <a:endParaRPr kumimoji="0" lang="en-US" altLang="zh-CN"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验证测试指测试人员在模拟用户环境的测试环境下对软件进行测试</a:t>
            </a:r>
            <a:endParaRPr kumimoji="0" lang="en-US" altLang="zh-CN"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确认测试是指测试人员在真实的用户环境下检查软件</a:t>
            </a:r>
            <a:endParaRPr kumimoji="0" lang="en-US" altLang="zh-CN"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同行评审及测试是主要的验证方法</a:t>
            </a:r>
            <a:endParaRPr kumimoji="0" lang="en-US" altLang="zh-CN"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确认主要是对中间及最终产品的检查与验收</a:t>
            </a:r>
            <a:endParaRPr kumimoji="0" lang="en-US" altLang="zh-CN"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确认与验证紧密结合</a:t>
            </a:r>
            <a:endPar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8434" name="标题 1"/>
          <p:cNvSpPr>
            <a:spLocks noGrp="1"/>
          </p:cNvSpPr>
          <p:nvPr>
            <p:custDataLst>
              <p:tags r:id="rId7"/>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验证与确认</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12140" y="476885"/>
            <a:ext cx="5080000" cy="521970"/>
          </a:xfrm>
          <a:prstGeom prst="rect">
            <a:avLst/>
          </a:prstGeom>
          <a:noFill/>
          <a:ln w="9525">
            <a:noFill/>
          </a:ln>
        </p:spPr>
        <p:txBody>
          <a:bodyPr>
            <a:spAutoFit/>
          </a:bodyPr>
          <a:p>
            <a:r>
              <a:rPr lang="zh-CN" sz="2800" b="1">
                <a:ea typeface="宋体" panose="02010600030101010101" pitchFamily="2" charset="-122"/>
              </a:rPr>
              <a:t>软件测试的原则</a:t>
            </a:r>
            <a:endParaRPr lang="zh-CN" altLang="en-US" sz="2800" b="1">
              <a:ea typeface="宋体" panose="02010600030101010101" pitchFamily="2" charset="-122"/>
            </a:endParaRPr>
          </a:p>
        </p:txBody>
      </p:sp>
      <p:sp>
        <p:nvSpPr>
          <p:cNvPr id="2" name="文本框 1"/>
          <p:cNvSpPr txBox="1"/>
          <p:nvPr/>
        </p:nvSpPr>
        <p:spPr>
          <a:xfrm>
            <a:off x="755650" y="1268730"/>
            <a:ext cx="6809740" cy="3969385"/>
          </a:xfrm>
          <a:prstGeom prst="rect">
            <a:avLst/>
          </a:prstGeom>
          <a:noFill/>
          <a:ln w="9525">
            <a:noFill/>
          </a:ln>
        </p:spPr>
        <p:txBody>
          <a:bodyPr wrap="square">
            <a:spAutoFit/>
          </a:bodyPr>
          <a:p>
            <a:pPr marL="285750" indent="-285750">
              <a:buFont typeface="Arial" panose="020B0604020202020204" pitchFamily="34" charset="0"/>
              <a:buChar char="•"/>
            </a:pPr>
            <a:r>
              <a:rPr lang="en-US" sz="2800">
                <a:latin typeface="宋体" panose="02010600030101010101" pitchFamily="2" charset="-122"/>
                <a:ea typeface="宋体" panose="02010600030101010101" pitchFamily="2" charset="-122"/>
                <a:cs typeface="Times New Roman" panose="02020603050405020304" pitchFamily="18" charset="0"/>
              </a:rPr>
              <a:t>Parito</a:t>
            </a:r>
            <a:r>
              <a:rPr lang="zh-CN" sz="2800">
                <a:ea typeface="宋体" panose="02010600030101010101" pitchFamily="2" charset="-122"/>
              </a:rPr>
              <a:t>法则</a:t>
            </a:r>
            <a:endParaRPr lang="zh-CN" sz="2800">
              <a:ea typeface="宋体" panose="02010600030101010101" pitchFamily="2" charset="-122"/>
            </a:endParaRPr>
          </a:p>
          <a:p>
            <a:pPr marL="285750" indent="-285750">
              <a:buFont typeface="Arial" panose="020B0604020202020204" pitchFamily="34" charset="0"/>
              <a:buChar char="•"/>
            </a:pPr>
            <a:r>
              <a:rPr lang="zh-CN" altLang="en-US" sz="2800">
                <a:ea typeface="宋体" panose="02010600030101010101" pitchFamily="2" charset="-122"/>
              </a:rPr>
              <a:t>木桶理论</a:t>
            </a:r>
            <a:endParaRPr lang="zh-CN" altLang="en-US" sz="2800">
              <a:ea typeface="宋体" panose="02010600030101010101" pitchFamily="2" charset="-122"/>
            </a:endParaRPr>
          </a:p>
          <a:p>
            <a:pPr marL="285750" indent="-285750">
              <a:buFont typeface="Arial" panose="020B0604020202020204" pitchFamily="34" charset="0"/>
              <a:buChar char="•"/>
            </a:pPr>
            <a:r>
              <a:rPr lang="zh-CN" altLang="en-US" sz="2800">
                <a:ea typeface="宋体" panose="02010600030101010101" pitchFamily="2" charset="-122"/>
              </a:rPr>
              <a:t>测试不能证明软件无错</a:t>
            </a:r>
            <a:endParaRPr lang="zh-CN" altLang="en-US" sz="2800">
              <a:ea typeface="宋体" panose="02010600030101010101" pitchFamily="2" charset="-122"/>
            </a:endParaRPr>
          </a:p>
          <a:p>
            <a:pPr marL="285750" indent="-285750">
              <a:buFont typeface="Arial" panose="020B0604020202020204" pitchFamily="34" charset="0"/>
              <a:buChar char="•"/>
            </a:pPr>
            <a:r>
              <a:rPr lang="zh-CN" altLang="en-US" sz="2800">
                <a:ea typeface="宋体" panose="02010600030101010101" pitchFamily="2" charset="-122"/>
              </a:rPr>
              <a:t>完全测试软件是不可能的</a:t>
            </a:r>
            <a:endParaRPr lang="zh-CN" altLang="en-US" sz="2800">
              <a:ea typeface="宋体" panose="02010600030101010101" pitchFamily="2" charset="-122"/>
            </a:endParaRPr>
          </a:p>
          <a:p>
            <a:pPr marL="285750" indent="-285750">
              <a:buFont typeface="Arial" panose="020B0604020202020204" pitchFamily="34" charset="0"/>
              <a:buChar char="•"/>
            </a:pPr>
            <a:r>
              <a:rPr lang="zh-CN" altLang="en-US" sz="2800">
                <a:ea typeface="宋体" panose="02010600030101010101" pitchFamily="2" charset="-122"/>
              </a:rPr>
              <a:t>测试无法显示潜伏的软件缺陷</a:t>
            </a:r>
            <a:endParaRPr lang="zh-CN" altLang="en-US" sz="2800">
              <a:ea typeface="宋体" panose="02010600030101010101" pitchFamily="2" charset="-122"/>
            </a:endParaRPr>
          </a:p>
          <a:p>
            <a:pPr marL="285750" indent="-285750">
              <a:buFont typeface="Arial" panose="020B0604020202020204" pitchFamily="34" charset="0"/>
              <a:buChar char="•"/>
            </a:pPr>
            <a:r>
              <a:rPr lang="zh-CN" altLang="en-US" sz="2800">
                <a:ea typeface="宋体" panose="02010600030101010101" pitchFamily="2" charset="-122"/>
              </a:rPr>
              <a:t>程序中存在错误的概率与该程序中已发现的错误数成比例</a:t>
            </a:r>
            <a:endParaRPr lang="zh-CN" altLang="en-US" sz="2800">
              <a:ea typeface="宋体" panose="02010600030101010101" pitchFamily="2" charset="-122"/>
            </a:endParaRPr>
          </a:p>
          <a:p>
            <a:pPr marL="285750" indent="-285750">
              <a:buFont typeface="Arial" panose="020B0604020202020204" pitchFamily="34" charset="0"/>
              <a:buChar char="•"/>
            </a:pPr>
            <a:r>
              <a:rPr lang="zh-CN" altLang="en-US" sz="2800">
                <a:ea typeface="宋体" panose="02010600030101010101" pitchFamily="2" charset="-122"/>
              </a:rPr>
              <a:t>软件缺陷的免疫力</a:t>
            </a:r>
            <a:endParaRPr lang="zh-CN" altLang="en-US" sz="2800" b="1">
              <a:ea typeface="宋体" panose="02010600030101010101" pitchFamily="2" charset="-122"/>
            </a:endParaRPr>
          </a:p>
          <a:p>
            <a:pPr marL="285750" indent="-285750">
              <a:buFont typeface="Arial" panose="020B0604020202020204" pitchFamily="34" charset="0"/>
              <a:buChar char="•"/>
            </a:pPr>
            <a:r>
              <a:rPr lang="zh-CN" altLang="en-US" sz="2800" b="1">
                <a:ea typeface="宋体" panose="02010600030101010101" pitchFamily="2" charset="-122"/>
              </a:rPr>
              <a:t>并非所有软件缺陷都能修复</a:t>
            </a:r>
            <a:endParaRPr lang="zh-CN" altLang="en-US" sz="2800" b="1">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6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应对组成的数据元素定义进行自顶向下的分解。</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分解的原则是：当包含的元素不需要进一步定义，且每个和工程有关的人都清楚时为止</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数据字典中应该包括关于数据的信息：</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一般信息（名字、别名、描述等）</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定义（数据类型、长度、结构等）</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使用特点（值的范围、使用频率、使用条件、使用方式、条件值等）</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控制信息（用户、使用特点、改变数、使用权等）</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分组信息（文档结构、从属结构、物理位置等）</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三种类型的任意组合定义数据字典中的任何条目。</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顺序：顺序连接两个或多个分量元素。一般用加号表示顺序连接关系。</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选择：从两个或多个可选的分量元素中选取一个。选择运算符用方括号表示，对于多个可供选择的元素，用“</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”符号分隔。例如，</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1"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-1 | </a:t>
            </a:r>
            <a:r>
              <a:rPr kumimoji="0" lang="en-US" sz="2800" b="0" i="1"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 | </a:t>
            </a:r>
            <a:r>
              <a:rPr kumimoji="0" lang="en-US" sz="2800" b="0" i="1"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-3 ] </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表示三个可选数据元素。</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重复：描述的分量元素重复零次或多次。例如，</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都表示数据元素</a:t>
            </a:r>
            <a:r>
              <a:rPr kumimoji="0" lang="en-US" sz="2800" b="0" i="1"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的下限为</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，上限为</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270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数据字典</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04803"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000" dirty="0">
                <a:solidFill>
                  <a:schemeClr val="dk1"/>
                </a:solidFill>
                <a:latin typeface="微软雅黑" panose="020B0503020204020204" charset="-122"/>
                <a:ea typeface="微软雅黑" panose="020B0503020204020204" charset="-122"/>
              </a:rPr>
              <a:t>分为：</a:t>
            </a:r>
            <a:endParaRPr lang="en-US" altLang="zh-CN" sz="20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rPr>
              <a:t>测试主管：负责全面地组织和协调工作</a:t>
            </a:r>
            <a:endParaRPr lang="en-US" altLang="zh-CN" sz="20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rPr>
              <a:t>测试组：测试组由业务人员组成，负责测试案例的编写、具体的测试操作、测试问题的记录与反馈，以及对已修改问题的回归测试和验收等工作。</a:t>
            </a:r>
            <a:endParaRPr lang="en-US" altLang="zh-CN" sz="20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rPr>
              <a:t>支持组：支持组由业务人员和技术人员共同组成，一方面负责对测试问题进行分析，提交问题解决方案，并作相应修改</a:t>
            </a:r>
            <a:endParaRPr lang="zh-CN" altLang="en-US" sz="2000" dirty="0">
              <a:solidFill>
                <a:schemeClr val="dk1"/>
              </a:solidFill>
              <a:latin typeface="微软雅黑" panose="020B0503020204020204" charset="-122"/>
              <a:ea typeface="微软雅黑" panose="020B0503020204020204" charset="-122"/>
            </a:endParaRPr>
          </a:p>
        </p:txBody>
      </p:sp>
      <p:sp>
        <p:nvSpPr>
          <p:cNvPr id="2048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测试工作的组织形式</a:t>
            </a:r>
            <a:endParaRPr kumimoji="0" lang="zh-CN" altLang="en-US"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07875" name="Rectangle 2"/>
          <p:cNvSpPr/>
          <p:nvPr>
            <p:custDataLst>
              <p:tags r:id="rId7"/>
            </p:custDataLst>
          </p:nvPr>
        </p:nvSpPr>
        <p:spPr>
          <a:xfrm>
            <a:off x="0" y="-184150"/>
            <a:ext cx="309880" cy="36830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graphicFrame>
        <p:nvGraphicFramePr>
          <p:cNvPr id="207876" name="Object 1"/>
          <p:cNvGraphicFramePr>
            <a:graphicFrameLocks noChangeAspect="1"/>
          </p:cNvGraphicFramePr>
          <p:nvPr/>
        </p:nvGraphicFramePr>
        <p:xfrm>
          <a:off x="1428750" y="2071688"/>
          <a:ext cx="5715000" cy="3935412"/>
        </p:xfrm>
        <a:graphic>
          <a:graphicData uri="http://schemas.openxmlformats.org/presentationml/2006/ole">
            <mc:AlternateContent xmlns:mc="http://schemas.openxmlformats.org/markup-compatibility/2006">
              <mc:Choice xmlns:v="urn:schemas-microsoft-com:vml" Requires="v">
                <p:oleObj spid="_x0000_s3079" name="" r:id="rId8" imgW="1837690" imgH="1664335" progId="PBrush">
                  <p:embed/>
                </p:oleObj>
              </mc:Choice>
              <mc:Fallback>
                <p:oleObj name="" r:id="rId8" imgW="1837690" imgH="1664335" progId="PBrush">
                  <p:embed/>
                  <p:pic>
                    <p:nvPicPr>
                      <p:cNvPr id="0" name="图片 3078"/>
                      <p:cNvPicPr/>
                      <p:nvPr/>
                    </p:nvPicPr>
                    <p:blipFill>
                      <a:blip r:embed="rId9"/>
                      <a:srcRect b="11429"/>
                      <a:stretch>
                        <a:fillRect/>
                      </a:stretch>
                    </p:blipFill>
                    <p:spPr>
                      <a:xfrm>
                        <a:off x="1428750" y="2071688"/>
                        <a:ext cx="5715000" cy="3935412"/>
                      </a:xfrm>
                      <a:prstGeom prst="rect">
                        <a:avLst/>
                      </a:prstGeom>
                      <a:noFill/>
                      <a:ln w="38100">
                        <a:noFill/>
                        <a:miter/>
                      </a:ln>
                    </p:spPr>
                  </p:pic>
                </p:oleObj>
              </mc:Fallback>
            </mc:AlternateContent>
          </a:graphicData>
        </a:graphic>
      </p:graphicFrame>
      <p:sp>
        <p:nvSpPr>
          <p:cNvPr id="2" name="标题 1"/>
          <p:cNvSpPr>
            <a:spLocks noGrp="1"/>
          </p:cNvSpPr>
          <p:nvPr>
            <p:custDataLst>
              <p:tags r:id="rId10"/>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测试最佳平衡点</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11"/>
    </p:custData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08899"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noAutofit/>
          </a:bodyPr>
          <a:p>
            <a:pPr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覆盖评测：测试的完全程度如何</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基于需求的测试覆盖</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lvl="2"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测试覆盖</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 T(p,i,x,s) / RfT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lvl="2"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其中：</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T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是用测试过程或测试用例表示的测试</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(Test)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数（已计划的</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p</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、已实施的</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或成功的</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s</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RfT (Requirement for Test)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是测试需求的总数</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基于代码的测试覆盖：已经执行的代码的多少</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lvl="2"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测试覆盖</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 Ie / TIic</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lvl="2"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其中：</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Ie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是用代码语句、代码分支、代码路径、数据状态判定点或数据元素名表示的已执行项目数</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;TIic (Total number of Items in the code)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是代码中的项目总数</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4578"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软件测试完成标准</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85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质量评测</a:t>
            </a:r>
            <a:r>
              <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测试完全程度的评测</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缺陷报告：</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缺陷分布（密度）报告允许将缺陷计数作为一个或多个缺陷参数的函数显示，描述当前软件的质量状态。</a:t>
            </a:r>
            <a:endPar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缺陷龄期报告是一种特殊类型的缺陷分布报告。缺陷龄期报告显示缺陷处于特定状态下的时间长短，表示研发团队对质量的反应能力</a:t>
            </a:r>
            <a:endPar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缺陷趋势报告按照状态将缺陷计数作为时间的函数显示，用来标识软件质量变化的趋势</a:t>
            </a:r>
            <a:endParaRPr kumimoji="0" lang="en-US" altLang="zh-CN"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性能评测：侧重于获取与软件行为相关的数据</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动态监测</a:t>
            </a:r>
            <a:r>
              <a:rPr kumimoji="0" 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 </a:t>
            </a: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实时获取并显示正在执行的各测试脚本的状态</a:t>
            </a:r>
            <a:endPar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响应时间</a:t>
            </a:r>
            <a:r>
              <a:rPr kumimoji="0" 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吞吐量</a:t>
            </a:r>
            <a:r>
              <a:rPr kumimoji="0" 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 </a:t>
            </a: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特定主角和</a:t>
            </a:r>
            <a:r>
              <a:rPr kumimoji="0" 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或用例的响应时间或吞吐量的评测</a:t>
            </a:r>
            <a:endPar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百分位报告</a:t>
            </a:r>
            <a:r>
              <a:rPr kumimoji="0" 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 </a:t>
            </a: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数据已收集值的百分位评测</a:t>
            </a:r>
            <a:r>
              <a:rPr kumimoji="0" 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计算</a:t>
            </a:r>
            <a:endPar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比较报告</a:t>
            </a:r>
            <a:r>
              <a:rPr kumimoji="0" lang="en-US" altLang="zh-CN"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两个（或多个）数据集之间的差异或趋势</a:t>
            </a:r>
            <a:endPar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560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软件测试完成标准</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750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单元测试：测试软件中的基本组成单位</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采用白盒测试方法，尽可能发现模块内部的程序差错</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工作量较大</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单元测试越早越好</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集成测试：是把多模块按照一定的集成方法和策略，逐步组装成子系统，进而组装成整个系统的测试</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多模块集成方式一般都采用渐增式，有自顶向下、自底向上和混合式（“三明治”）三种</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确认测试：确认已组装的程序是否满足软件需求规格说明书</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系统测试：保证所实现的系统确实是用户所想要的</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662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7.2</a:t>
            </a:r>
            <a:r>
              <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软件测试基本过程</a:t>
            </a:r>
            <a:endPar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11971"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noAutofit/>
          </a:bodyPr>
          <a:p>
            <a:pPr eaLnBrk="1" hangingPunct="1"/>
            <a:r>
              <a:rPr lang="zh-CN" altLang="en-US" sz="2000" dirty="0">
                <a:solidFill>
                  <a:schemeClr val="dk1"/>
                </a:solidFill>
                <a:latin typeface="微软雅黑" panose="020B0503020204020204" charset="-122"/>
                <a:ea typeface="微软雅黑" panose="020B0503020204020204" charset="-122"/>
              </a:rPr>
              <a:t>单元测试任务包括：</a:t>
            </a:r>
            <a:endParaRPr lang="en-US" altLang="zh-CN" sz="20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rPr>
              <a:t>模块接口测试</a:t>
            </a:r>
            <a:endParaRPr lang="en-US" altLang="zh-CN" sz="20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rPr>
              <a:t>模块局部数据结构测试</a:t>
            </a:r>
            <a:endParaRPr lang="en-US" altLang="zh-CN" sz="20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rPr>
              <a:t>块边界条件测试</a:t>
            </a:r>
            <a:endParaRPr lang="en-US" altLang="zh-CN" sz="20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rPr>
              <a:t>模块中所有独立执行通路测试</a:t>
            </a:r>
            <a:endParaRPr lang="en-US" altLang="zh-CN" sz="20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rPr>
              <a:t>模块的各条错误处理通路测试</a:t>
            </a:r>
            <a:endParaRPr lang="en-US" altLang="zh-CN" sz="2000" dirty="0">
              <a:solidFill>
                <a:schemeClr val="dk1"/>
              </a:solidFill>
              <a:latin typeface="微软雅黑" panose="020B0503020204020204" charset="-122"/>
              <a:ea typeface="微软雅黑" panose="020B0503020204020204" charset="-122"/>
            </a:endParaRPr>
          </a:p>
        </p:txBody>
      </p:sp>
      <p:sp>
        <p:nvSpPr>
          <p:cNvPr id="2765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单元测试</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12995"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应为测试模块开发：</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一个驱动模块（</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driver</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若干个桩模块（</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stub</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面向对象的软件：</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最小的可测试单元是封装起来的类和对象</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不能再孤立地测试单个操作，而应该把操作作为类的一部分来测试</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8674"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单元测试</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85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原因：</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多模块程序的各模块之间可能有比较复杂的接口</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单元测试中往往使用了测试软件，即“驱动”模块或</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和“桩”模块</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模块组装后的积累误差可能达到了不能容忍的地步</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集成测试策略</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自顶向下：优点是能较早展示整个程序的概貌，取得用户的理解和支持；缺点是测试上层模块时要使用桩模块，很难模拟出真实模块的全部功能</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自底向上测试从下层模块开始，设计测试用例比较容易，但是在测试的早期不能显示出整个程序的概貌</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混合式测试的优点综合了以上两种测试策略的长处</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9698" name="标题 1"/>
          <p:cNvSpPr>
            <a:spLocks noGrp="1"/>
          </p:cNvSpPr>
          <p:nvPr>
            <p:custDataLst>
              <p:tags r:id="rId8"/>
            </p:custDataLst>
          </p:nvPr>
        </p:nvSpPr>
        <p:spPr>
          <a:xfrm>
            <a:off x="25146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集成测试</a:t>
            </a:r>
            <a:endPar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15043"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目的是确认已组装的程序是否满足软件需求规格说明书（</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SRS</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）的要求</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有效性测试</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lvl="2"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主要采用黑盒测试方法</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配置复审</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lvl="2"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主要采用人工评审方法</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确认测试是由软件开发单位组织实施的最后一项开发活动</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072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确认测试</a:t>
            </a:r>
            <a:endPar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包括：</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功能测试：也称为需求测试，主要测试系统的功能性需求</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性能测试：主要测试系统的非功能性需求</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强度测试</a:t>
            </a:r>
            <a:endPar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安全性测试</a:t>
            </a:r>
            <a:endPar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安全性测试</a:t>
            </a:r>
            <a:endPar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恢复测试</a:t>
            </a:r>
            <a:r>
              <a:rPr kumimoji="0" 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软件配置审查</a:t>
            </a:r>
            <a:r>
              <a:rPr kumimoji="0" 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兼容性测试</a:t>
            </a:r>
            <a:endParaRPr kumimoji="0" lang="en-US" altLang="zh-CN"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验收测试</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安装测试</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174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系统测试</a:t>
            </a:r>
            <a:endPar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5650" y="764540"/>
            <a:ext cx="3048000" cy="583565"/>
          </a:xfrm>
          <a:prstGeom prst="rect">
            <a:avLst/>
          </a:prstGeom>
          <a:noFill/>
        </p:spPr>
        <p:txBody>
          <a:bodyPr wrap="square" rtlCol="0">
            <a:spAutoFit/>
          </a:bodyPr>
          <a:p>
            <a:r>
              <a:rPr lang="zh-CN" altLang="en-US" sz="3200" b="1"/>
              <a:t>数据流分析步骤</a:t>
            </a:r>
            <a:endParaRPr lang="zh-CN" altLang="en-US" sz="3200" b="1"/>
          </a:p>
        </p:txBody>
      </p:sp>
      <p:sp>
        <p:nvSpPr>
          <p:cNvPr id="100" name="文本框 99"/>
          <p:cNvSpPr txBox="1"/>
          <p:nvPr/>
        </p:nvSpPr>
        <p:spPr>
          <a:xfrm>
            <a:off x="871220" y="1741170"/>
            <a:ext cx="7304405" cy="2564765"/>
          </a:xfrm>
          <a:prstGeom prst="rect">
            <a:avLst/>
          </a:prstGeom>
          <a:noFill/>
          <a:ln w="9525">
            <a:noFill/>
          </a:ln>
        </p:spPr>
        <p:txBody>
          <a:bodyPr>
            <a:noAutofit/>
          </a:bodyPr>
          <a:p>
            <a:pPr marL="342900" indent="-342900">
              <a:lnSpc>
                <a:spcPct val="200000"/>
              </a:lnSpc>
              <a:buFont typeface="Arial" panose="020B0604020202020204" pitchFamily="34" charset="0"/>
              <a:buChar char="•"/>
            </a:pPr>
            <a:r>
              <a:rPr lang="zh-CN" sz="2400">
                <a:latin typeface="Times New Roman" panose="02020603050405020304" pitchFamily="18" charset="0"/>
                <a:ea typeface="宋体" panose="02010600030101010101" pitchFamily="2" charset="-122"/>
              </a:rPr>
              <a:t>数据流图要素分析：根据问题确定数据的源点、终点、数据流、数据存储和处理等。</a:t>
            </a:r>
            <a:endParaRPr lang="zh-CN" sz="2400">
              <a:latin typeface="Times New Roman" panose="02020603050405020304" pitchFamily="18" charset="0"/>
              <a:ea typeface="宋体" panose="02010600030101010101" pitchFamily="2" charset="-122"/>
            </a:endParaRPr>
          </a:p>
          <a:p>
            <a:pPr marL="342900" indent="-342900">
              <a:lnSpc>
                <a:spcPct val="200000"/>
              </a:lnSpc>
              <a:buFont typeface="Arial" panose="020B0604020202020204" pitchFamily="34" charset="0"/>
              <a:buChar char="•"/>
            </a:pPr>
            <a:r>
              <a:rPr lang="zh-CN" sz="2400">
                <a:latin typeface="Times New Roman" panose="02020603050405020304" pitchFamily="18" charset="0"/>
                <a:ea typeface="宋体" panose="02010600030101010101" pitchFamily="2" charset="-122"/>
              </a:rPr>
              <a:t>构建数据流图：根据数据流图要素绘制数据流图。</a:t>
            </a:r>
            <a:endParaRPr lang="zh-CN" sz="2400">
              <a:latin typeface="Times New Roman" panose="02020603050405020304" pitchFamily="18" charset="0"/>
              <a:ea typeface="宋体" panose="02010600030101010101" pitchFamily="2" charset="-122"/>
            </a:endParaRPr>
          </a:p>
          <a:p>
            <a:pPr marL="342900" indent="-342900">
              <a:lnSpc>
                <a:spcPct val="200000"/>
              </a:lnSpc>
              <a:buFont typeface="Arial" panose="020B0604020202020204" pitchFamily="34" charset="0"/>
              <a:buChar char="•"/>
            </a:pPr>
            <a:r>
              <a:rPr lang="zh-CN" sz="2400">
                <a:latin typeface="Times New Roman" panose="02020603050405020304" pitchFamily="18" charset="0"/>
                <a:ea typeface="宋体" panose="02010600030101010101" pitchFamily="2" charset="-122"/>
              </a:rPr>
              <a:t>建立数据字典：对数据流分析中所涉及的所有要素进行详细的规格描述。</a:t>
            </a:r>
            <a:endParaRPr lang="zh-CN" altLang="en-US" sz="2400">
              <a:latin typeface="Times New Roman" panose="02020603050405020304" pitchFamily="18" charset="0"/>
              <a:ea typeface="宋体" panose="02010600030101010101" pitchFamily="2" charset="-122"/>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17091"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000" dirty="0">
                <a:solidFill>
                  <a:schemeClr val="dk1"/>
                </a:solidFill>
                <a:latin typeface="微软雅黑" panose="020B0503020204020204" charset="-122"/>
                <a:ea typeface="微软雅黑" panose="020B0503020204020204" charset="-122"/>
              </a:rPr>
              <a:t>测试用例被看作是有效发现软件缺陷的最小测试执行单元，也被视为软件的测试规格说明书</a:t>
            </a:r>
            <a:endParaRPr lang="en-US" altLang="zh-CN" sz="2000" dirty="0">
              <a:solidFill>
                <a:schemeClr val="dk1"/>
              </a:solidFill>
              <a:latin typeface="微软雅黑" panose="020B0503020204020204" charset="-122"/>
              <a:ea typeface="微软雅黑" panose="020B0503020204020204" charset="-122"/>
            </a:endParaRPr>
          </a:p>
          <a:p>
            <a:pPr eaLnBrk="1" hangingPunct="1"/>
            <a:r>
              <a:rPr lang="zh-CN" altLang="en-US" sz="2000" dirty="0">
                <a:solidFill>
                  <a:schemeClr val="dk1"/>
                </a:solidFill>
                <a:latin typeface="微软雅黑" panose="020B0503020204020204" charset="-122"/>
                <a:ea typeface="微软雅黑" panose="020B0503020204020204" charset="-122"/>
              </a:rPr>
              <a:t>设计好测试用例，也是保证测试工作的最关键的因素之一</a:t>
            </a:r>
            <a:endParaRPr lang="en-US" altLang="zh-CN" sz="2000" dirty="0">
              <a:solidFill>
                <a:schemeClr val="dk1"/>
              </a:solidFill>
              <a:latin typeface="微软雅黑" panose="020B0503020204020204" charset="-122"/>
              <a:ea typeface="微软雅黑" panose="020B0503020204020204" charset="-122"/>
            </a:endParaRPr>
          </a:p>
          <a:p>
            <a:pPr eaLnBrk="1" hangingPunct="1"/>
            <a:r>
              <a:rPr lang="zh-CN" altLang="en-US" sz="2000" dirty="0">
                <a:solidFill>
                  <a:schemeClr val="dk1"/>
                </a:solidFill>
                <a:latin typeface="微软雅黑" panose="020B0503020204020204" charset="-122"/>
                <a:ea typeface="微软雅黑" panose="020B0503020204020204" charset="-122"/>
              </a:rPr>
              <a:t>目的：</a:t>
            </a:r>
            <a:endParaRPr lang="en-US" altLang="zh-CN" sz="20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rPr>
              <a:t>尽可能地找出软件错误</a:t>
            </a:r>
            <a:endParaRPr lang="en-US" altLang="zh-CN" sz="20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rPr>
              <a:t>杜绝冗余的测试</a:t>
            </a:r>
            <a:endParaRPr lang="en-US" altLang="zh-CN" sz="20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rPr>
              <a:t>寻找最佳测试方法</a:t>
            </a:r>
            <a:endParaRPr lang="en-US" altLang="zh-CN" sz="20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rPr>
              <a:t>使得程序失效显而易见</a:t>
            </a:r>
            <a:endParaRPr lang="zh-CN" altLang="en-US" sz="2000" dirty="0">
              <a:solidFill>
                <a:schemeClr val="dk1"/>
              </a:solidFill>
              <a:latin typeface="微软雅黑" panose="020B0503020204020204" charset="-122"/>
              <a:ea typeface="微软雅黑" panose="020B0503020204020204" charset="-122"/>
            </a:endParaRPr>
          </a:p>
        </p:txBody>
      </p:sp>
      <p:sp>
        <p:nvSpPr>
          <p:cNvPr id="3277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7.3</a:t>
            </a:r>
            <a:r>
              <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测试用例设计</a:t>
            </a:r>
            <a:endPar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分为：</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白盒设计方法</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逻辑覆盖法</a:t>
            </a:r>
            <a:endParaRPr kumimoji="0" lang="en-US" altLang="zh-CN"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1188720" marR="0" lvl="3" indent="-210185"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20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语句覆盖、判定覆盖、条件覆盖</a:t>
            </a:r>
            <a:endParaRPr kumimoji="0" lang="en-US" altLang="zh-CN" sz="20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基本路径覆盖法</a:t>
            </a:r>
            <a:endParaRPr kumimoji="0" lang="en-US" altLang="zh-CN"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黑盒设计方法</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等价类划分法</a:t>
            </a:r>
            <a:endParaRPr kumimoji="0" lang="en-US" altLang="zh-CN"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边界值划分法</a:t>
            </a:r>
            <a:endParaRPr kumimoji="0" lang="en-US" altLang="zh-CN"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错误推测法</a:t>
            </a:r>
            <a:endParaRPr kumimoji="0" lang="en-US" altLang="zh-CN"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因果图法</a:t>
            </a:r>
            <a:endParaRPr kumimoji="0" lang="en-US" altLang="zh-CN"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阶段是测试策略、测试计划、测试描述和测试过程</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p:txBody>
      </p:sp>
      <p:sp>
        <p:nvSpPr>
          <p:cNvPr id="33794"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设计测试用例</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19139"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000" dirty="0">
                <a:solidFill>
                  <a:schemeClr val="dk1"/>
                </a:solidFill>
                <a:latin typeface="微软雅黑" panose="020B0503020204020204" charset="-122"/>
                <a:ea typeface="微软雅黑" panose="020B0503020204020204" charset="-122"/>
              </a:rPr>
              <a:t>分离界面和实现</a:t>
            </a:r>
            <a:endParaRPr lang="en-US" altLang="zh-CN" sz="2000" dirty="0">
              <a:solidFill>
                <a:schemeClr val="dk1"/>
              </a:solidFill>
              <a:latin typeface="微软雅黑" panose="020B0503020204020204" charset="-122"/>
              <a:ea typeface="微软雅黑" panose="020B0503020204020204" charset="-122"/>
            </a:endParaRPr>
          </a:p>
          <a:p>
            <a:pPr eaLnBrk="1" hangingPunct="1"/>
            <a:r>
              <a:rPr lang="zh-CN" altLang="en-US" sz="2000" dirty="0">
                <a:solidFill>
                  <a:schemeClr val="dk1"/>
                </a:solidFill>
                <a:latin typeface="微软雅黑" panose="020B0503020204020204" charset="-122"/>
                <a:ea typeface="微软雅黑" panose="020B0503020204020204" charset="-122"/>
              </a:rPr>
              <a:t>契约式设计</a:t>
            </a:r>
            <a:endParaRPr lang="en-US" altLang="zh-CN" sz="2000" dirty="0">
              <a:solidFill>
                <a:schemeClr val="dk1"/>
              </a:solidFill>
              <a:latin typeface="微软雅黑" panose="020B0503020204020204" charset="-122"/>
              <a:ea typeface="微软雅黑" panose="020B0503020204020204" charset="-122"/>
            </a:endParaRPr>
          </a:p>
          <a:p>
            <a:pPr eaLnBrk="1" hangingPunct="1"/>
            <a:r>
              <a:rPr lang="zh-CN" altLang="en-US" sz="2000" dirty="0">
                <a:solidFill>
                  <a:schemeClr val="dk1"/>
                </a:solidFill>
                <a:latin typeface="微软雅黑" panose="020B0503020204020204" charset="-122"/>
                <a:ea typeface="微软雅黑" panose="020B0503020204020204" charset="-122"/>
              </a:rPr>
              <a:t>注意模块的粒度</a:t>
            </a:r>
            <a:endParaRPr lang="en-US" altLang="zh-CN" sz="2000" dirty="0">
              <a:solidFill>
                <a:schemeClr val="dk1"/>
              </a:solidFill>
              <a:latin typeface="微软雅黑" panose="020B0503020204020204" charset="-122"/>
              <a:ea typeface="微软雅黑" panose="020B0503020204020204" charset="-122"/>
            </a:endParaRPr>
          </a:p>
          <a:p>
            <a:pPr eaLnBrk="1" hangingPunct="1"/>
            <a:r>
              <a:rPr lang="zh-CN" altLang="en-US" sz="2000" dirty="0">
                <a:solidFill>
                  <a:schemeClr val="dk1"/>
                </a:solidFill>
                <a:latin typeface="微软雅黑" panose="020B0503020204020204" charset="-122"/>
                <a:ea typeface="微软雅黑" panose="020B0503020204020204" charset="-122"/>
              </a:rPr>
              <a:t>减少模块之间的耦合</a:t>
            </a:r>
            <a:endParaRPr lang="en-US" altLang="zh-CN" sz="2000" dirty="0">
              <a:solidFill>
                <a:schemeClr val="dk1"/>
              </a:solidFill>
              <a:latin typeface="微软雅黑" panose="020B0503020204020204" charset="-122"/>
              <a:ea typeface="微软雅黑" panose="020B0503020204020204" charset="-122"/>
            </a:endParaRPr>
          </a:p>
          <a:p>
            <a:pPr eaLnBrk="1" hangingPunct="1"/>
            <a:r>
              <a:rPr lang="zh-CN" altLang="en-US" sz="2000" dirty="0">
                <a:solidFill>
                  <a:schemeClr val="dk1"/>
                </a:solidFill>
                <a:latin typeface="微软雅黑" panose="020B0503020204020204" charset="-122"/>
                <a:ea typeface="微软雅黑" panose="020B0503020204020204" charset="-122"/>
              </a:rPr>
              <a:t>控制随机因素</a:t>
            </a:r>
            <a:endParaRPr lang="en-US" altLang="zh-CN" sz="2000" dirty="0">
              <a:solidFill>
                <a:schemeClr val="dk1"/>
              </a:solidFill>
              <a:latin typeface="微软雅黑" panose="020B0503020204020204" charset="-122"/>
              <a:ea typeface="微软雅黑" panose="020B0503020204020204" charset="-122"/>
            </a:endParaRPr>
          </a:p>
          <a:p>
            <a:pPr eaLnBrk="1" hangingPunct="1"/>
            <a:r>
              <a:rPr lang="zh-CN" altLang="en-US" sz="2000" dirty="0">
                <a:solidFill>
                  <a:schemeClr val="dk1"/>
                </a:solidFill>
                <a:latin typeface="微软雅黑" panose="020B0503020204020204" charset="-122"/>
                <a:ea typeface="微软雅黑" panose="020B0503020204020204" charset="-122"/>
              </a:rPr>
              <a:t>为支持测试提供额外的函数</a:t>
            </a:r>
            <a:endParaRPr lang="zh-CN" altLang="en-US" sz="2000" dirty="0">
              <a:solidFill>
                <a:schemeClr val="dk1"/>
              </a:solidFill>
              <a:latin typeface="微软雅黑" panose="020B0503020204020204" charset="-122"/>
              <a:ea typeface="微软雅黑" panose="020B0503020204020204" charset="-122"/>
            </a:endParaRPr>
          </a:p>
        </p:txBody>
      </p:sp>
      <p:sp>
        <p:nvSpPr>
          <p:cNvPr id="34818"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如何编写可测试的程序</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nvPr>
        </p:nvSpPr>
        <p:spPr>
          <a:xfrm>
            <a:off x="304800" y="1554163"/>
            <a:ext cx="8686800" cy="4525963"/>
          </a:xfrm>
        </p:spPr>
        <p:txBody>
          <a:bodyPr vert="horz" wrap="square" lIns="91440" tIns="45720" rIns="91440" bIns="45720" numCol="1" anchor="t" anchorCtr="0" compatLnSpc="1">
            <a:normAutofit fontScale="70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黑盒测试是根据程序组件的规格说明测试软件功能的方法，所以也称为功能测试</a:t>
            </a:r>
            <a:endParaRPr kumimoji="0" lang="en-US" altLang="zh-CN"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被测对象作为一个黑盒子，它的功能行为只能通过研究其输入和输出来确定，所以又称为软件输入</a:t>
            </a:r>
            <a:r>
              <a:rPr kumimoji="0" 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输出接口测试</a:t>
            </a:r>
            <a:endParaRPr kumimoji="0" lang="en-US" altLang="zh-CN"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黑盒测试注重于功能和数据信息域的测试</a:t>
            </a:r>
            <a:endParaRPr kumimoji="0" lang="en-US" altLang="zh-CN"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黑盒设计测试用例的原则：</a:t>
            </a:r>
            <a:endParaRPr kumimoji="0" lang="en-US" altLang="zh-CN"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对于有输入的所有功能，既要用有效的输入来测试，也要用无效的输入来测试。</a:t>
            </a:r>
            <a:endParaRPr kumimoji="0" lang="zh-CN" altLang="en-US" sz="28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经过菜单调用的所有功能都应该被测试，包括通过同一个菜单调用的组合功能也要测试。</a:t>
            </a:r>
            <a:endParaRPr kumimoji="0" lang="zh-CN" altLang="en-US" sz="28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设计的测试用例数量，能够达到合理测试所需的“最少”（减少测试成本）。</a:t>
            </a:r>
            <a:endParaRPr kumimoji="0" lang="zh-CN" altLang="en-US" sz="28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设计的测试用例，不仅能够告知有没有错误，而且能够告知某些类型的错误存在或不存在（提高测试效率）</a:t>
            </a:r>
            <a:endParaRPr kumimoji="0" lang="zh-CN" altLang="en-US" sz="28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5842" name="标题 1"/>
          <p:cNvSpPr>
            <a:spLocks noGrp="1"/>
          </p:cNvSpPr>
          <p:nvPr>
            <p:custDataLst>
              <p:tags r:id="rId7"/>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7.4</a:t>
            </a:r>
            <a:r>
              <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黑盒测试方法</a:t>
            </a:r>
            <a:endPar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21187"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400" dirty="0">
                <a:solidFill>
                  <a:schemeClr val="dk1"/>
                </a:solidFill>
                <a:latin typeface="微软雅黑" panose="020B0503020204020204" charset="-122"/>
                <a:ea typeface="微软雅黑" panose="020B0503020204020204" charset="-122"/>
              </a:rPr>
              <a:t>等价类划分</a:t>
            </a:r>
            <a:endParaRPr lang="en-US" altLang="zh-CN" sz="2400" dirty="0">
              <a:solidFill>
                <a:schemeClr val="dk1"/>
              </a:solidFill>
              <a:latin typeface="微软雅黑" panose="020B0503020204020204" charset="-122"/>
              <a:ea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rPr>
              <a:t>边</a:t>
            </a:r>
            <a:r>
              <a:rPr lang="zh-CN" altLang="en-US" sz="2400" dirty="0">
                <a:solidFill>
                  <a:schemeClr val="dk1"/>
                </a:solidFill>
                <a:latin typeface="微软雅黑" panose="020B0503020204020204" charset="-122"/>
                <a:ea typeface="微软雅黑" panose="020B0503020204020204" charset="-122"/>
              </a:rPr>
              <a:t>界值分析</a:t>
            </a:r>
            <a:endParaRPr lang="en-US" altLang="zh-CN" sz="2400" dirty="0">
              <a:solidFill>
                <a:schemeClr val="dk1"/>
              </a:solidFill>
              <a:latin typeface="微软雅黑" panose="020B0503020204020204" charset="-122"/>
              <a:ea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rPr>
              <a:t>错误推测</a:t>
            </a:r>
            <a:endParaRPr lang="zh-CN" altLang="en-US" sz="2400" dirty="0">
              <a:solidFill>
                <a:schemeClr val="dk1"/>
              </a:solidFill>
              <a:latin typeface="微软雅黑" panose="020B0503020204020204" charset="-122"/>
              <a:ea typeface="微软雅黑" panose="020B0503020204020204" charset="-122"/>
            </a:endParaRPr>
          </a:p>
        </p:txBody>
      </p:sp>
      <p:sp>
        <p:nvSpPr>
          <p:cNvPr id="3686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黑盒测试方法</a:t>
            </a:r>
            <a:endPar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22211"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000" dirty="0">
                <a:solidFill>
                  <a:schemeClr val="dk1"/>
                </a:solidFill>
                <a:latin typeface="微软雅黑" panose="020B0503020204020204" charset="-122"/>
                <a:ea typeface="微软雅黑" panose="020B0503020204020204" charset="-122"/>
              </a:rPr>
              <a:t>等价类划分是一种典型的黑盒测试方法</a:t>
            </a:r>
            <a:endParaRPr lang="en-US" altLang="zh-CN" sz="2000" dirty="0">
              <a:solidFill>
                <a:schemeClr val="dk1"/>
              </a:solidFill>
              <a:latin typeface="微软雅黑" panose="020B0503020204020204" charset="-122"/>
              <a:ea typeface="微软雅黑" panose="020B0503020204020204" charset="-122"/>
            </a:endParaRPr>
          </a:p>
          <a:p>
            <a:pPr eaLnBrk="1" hangingPunct="1"/>
            <a:r>
              <a:rPr lang="zh-CN" altLang="en-US" sz="2000" dirty="0">
                <a:solidFill>
                  <a:schemeClr val="dk1"/>
                </a:solidFill>
                <a:latin typeface="微软雅黑" panose="020B0503020204020204" charset="-122"/>
                <a:ea typeface="微软雅黑" panose="020B0503020204020204" charset="-122"/>
              </a:rPr>
              <a:t>等价类划分的办法是把程序的输入域划分成若干等价类，然后从每个部分中选取少数代表性数据当作测试用例</a:t>
            </a:r>
            <a:endParaRPr lang="en-US" altLang="zh-CN" sz="2000" dirty="0">
              <a:solidFill>
                <a:schemeClr val="dk1"/>
              </a:solidFill>
              <a:latin typeface="微软雅黑" panose="020B0503020204020204" charset="-122"/>
              <a:ea typeface="微软雅黑" panose="020B0503020204020204" charset="-122"/>
            </a:endParaRPr>
          </a:p>
          <a:p>
            <a:pPr eaLnBrk="1" hangingPunct="1"/>
            <a:r>
              <a:rPr lang="zh-CN" altLang="en-US" sz="2000" dirty="0">
                <a:solidFill>
                  <a:schemeClr val="dk1"/>
                </a:solidFill>
                <a:latin typeface="微软雅黑" panose="020B0503020204020204" charset="-122"/>
                <a:ea typeface="微软雅黑" panose="020B0503020204020204" charset="-122"/>
              </a:rPr>
              <a:t>两类：</a:t>
            </a:r>
            <a:endParaRPr lang="en-US" altLang="zh-CN" sz="20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rPr>
              <a:t>有效等价类</a:t>
            </a:r>
            <a:endParaRPr lang="en-US" altLang="zh-CN" sz="2000" dirty="0">
              <a:solidFill>
                <a:schemeClr val="dk1"/>
              </a:solidFill>
              <a:latin typeface="微软雅黑" panose="020B0503020204020204" charset="-122"/>
              <a:ea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rPr>
              <a:t>无效等价类</a:t>
            </a:r>
            <a:endParaRPr lang="zh-CN" altLang="en-US" sz="2000" dirty="0">
              <a:solidFill>
                <a:schemeClr val="dk1"/>
              </a:solidFill>
              <a:latin typeface="微软雅黑" panose="020B0503020204020204" charset="-122"/>
              <a:ea typeface="微软雅黑" panose="020B0503020204020204" charset="-122"/>
            </a:endParaRPr>
          </a:p>
        </p:txBody>
      </p:sp>
      <p:sp>
        <p:nvSpPr>
          <p:cNvPr id="3789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等价类划分</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23235"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如果输入条件规定了取值范围或值的个数，则可确定一个有效等价类和两个无效等价类。例如，程序的规范中提到的输入条包括“……项数可以从1到789……”，则可取有效等价类为“项数＜789”，无效等价类为“项数＜l及“项数＞789”。</a:t>
            </a:r>
            <a:endParaRPr lang="zh-CN" altLang="zh-CN" sz="2000" dirty="0">
              <a:solidFill>
                <a:schemeClr val="dk1"/>
              </a:solidFill>
              <a:latin typeface="微软雅黑" panose="020B0503020204020204" charset="-122"/>
              <a:ea typeface="微软雅黑" panose="020B0503020204020204" charset="-122"/>
              <a:cs typeface="微软雅黑" panose="020B0503020204020204" charset="-122"/>
            </a:endParaRPr>
          </a:p>
          <a:p>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输入条件规定了输入值的集合，或是规定了“必须如何”的条件，则可确定一个有效等价类和一个无效等价类。如某程序涉及标识符，例如，其输入条件规定“标识符应以字母开头……”则“以字母开头者”作为有效等价类，“以非字母开头”作为无效等价类。</a:t>
            </a:r>
            <a:endParaRPr lang="zh-CN" altLang="zh-CN" sz="2000" dirty="0">
              <a:solidFill>
                <a:schemeClr val="dk1"/>
              </a:solidFill>
              <a:latin typeface="微软雅黑" panose="020B0503020204020204" charset="-122"/>
              <a:ea typeface="微软雅黑" panose="020B0503020204020204" charset="-122"/>
              <a:cs typeface="微软雅黑" panose="020B0503020204020204" charset="-122"/>
            </a:endParaRPr>
          </a:p>
          <a:p>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已划分的等价类中各元素在程序中的处理方式是不同的，则应将此等价类进一步划分成更小的等价类。</a:t>
            </a:r>
            <a:endParaRPr lang="zh-CN" altLang="zh-CN" dirty="0">
              <a:solidFill>
                <a:schemeClr val="dk1"/>
              </a:solidFill>
              <a:latin typeface="微软雅黑" panose="020B0503020204020204" charset="-122"/>
              <a:ea typeface="微软雅黑" panose="020B0503020204020204" charset="-122"/>
              <a:cs typeface="微软雅黑" panose="020B0503020204020204" charset="-122"/>
            </a:endParaRPr>
          </a:p>
          <a:p>
            <a:endParaRPr lang="zh-CN" altLang="zh-CN"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8914"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确定等价类原则</a:t>
            </a:r>
            <a:endParaRPr kumimoji="0" lang="zh-CN" altLang="en-US"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6920" y="1044575"/>
            <a:ext cx="7402195" cy="4996815"/>
          </a:xfrm>
          <a:prstGeom prst="rect">
            <a:avLst/>
          </a:prstGeom>
          <a:noFill/>
          <a:ln w="9525">
            <a:noFill/>
          </a:ln>
        </p:spPr>
        <p:txBody>
          <a:bodyPr>
            <a:noAutofit/>
          </a:bodyPr>
          <a:p>
            <a:pPr indent="0"/>
            <a:r>
              <a:rPr lang="zh-CN" sz="2400">
                <a:ea typeface="宋体" panose="02010600030101010101" pitchFamily="2" charset="-122"/>
              </a:rPr>
              <a:t>根据已列出的等价类表，按以下步骤确定测试用例：（1）为每个等价类规定一个唯一的编号；（2）设计一个测试用例，使其尽可能多地覆盖尚未覆盖的有效等价类。重复这一步，最后使得所有有效等价类均被测试用例所覆盖；（3）设计一个新的测试用例，使其只覆盖一个无效等价类。重复这一步，使所有无效等价类均被覆盖。这里强调每次只覆盖一个无效等价类。这是因为一个测试用例中如果含有多个缺陷，有可能在测试中只发现其中的一个，而另一些被忽视。</a:t>
            </a:r>
            <a:endParaRPr lang="zh-CN" altLang="en-US" sz="2400">
              <a:ea typeface="宋体" panose="02010600030101010101" pitchFamily="2" charset="-122"/>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24259"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用户可以在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ATM</a:t>
            </a:r>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机上拨号到银行，提供六位数（字母或数字）的密码，并遵循一系列键盘命令（查询、存款和取款等）操作顺序，以触发相应的银行业务功能。用户拨号的数据格式为：区号（空或三位数字）</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前缀（非</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开始的三位数字）</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后缀（四位数字）。</a:t>
            </a:r>
            <a:endParaRPr lang="zh-CN" altLang="zh-CN"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9938"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rPr>
              <a:t>测试</a:t>
            </a:r>
            <a:r>
              <a:rPr kumimoji="0" lang="en-US" altLang="zh-CN"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rPr>
              <a:t>ATM</a:t>
            </a:r>
            <a:r>
              <a:rPr kumimoji="0" lang="zh-CN" altLang="zh-CN"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rPr>
              <a:t>机接受用户界面数据</a:t>
            </a:r>
            <a:endParaRPr kumimoji="0" lang="zh-CN" altLang="zh-CN"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25283"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normAutofit fontScale="80000"/>
          </a:bodyPr>
          <a:p>
            <a:r>
              <a:rPr lang="zh-CN" altLang="zh-CN" sz="2800" dirty="0">
                <a:solidFill>
                  <a:schemeClr val="dk1"/>
                </a:solidFill>
                <a:latin typeface="微软雅黑" panose="020B0503020204020204" charset="-122"/>
                <a:ea typeface="微软雅黑" panose="020B0503020204020204" charset="-122"/>
                <a:cs typeface="微软雅黑" panose="020B0503020204020204" charset="-122"/>
              </a:rPr>
              <a:t>区号：输入条件，布尔</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zh-CN" sz="2800" dirty="0">
                <a:solidFill>
                  <a:schemeClr val="dk1"/>
                </a:solidFill>
                <a:latin typeface="微软雅黑" panose="020B0503020204020204" charset="-122"/>
                <a:ea typeface="微软雅黑" panose="020B0503020204020204" charset="-122"/>
                <a:cs typeface="微软雅黑" panose="020B0503020204020204" charset="-122"/>
              </a:rPr>
              <a:t>是否存在区号；</a:t>
            </a:r>
            <a:endParaRPr lang="zh-CN" altLang="zh-CN" sz="2800" dirty="0">
              <a:solidFill>
                <a:schemeClr val="dk1"/>
              </a:solidFill>
              <a:latin typeface="微软雅黑" panose="020B0503020204020204" charset="-122"/>
              <a:ea typeface="微软雅黑" panose="020B0503020204020204" charset="-122"/>
              <a:cs typeface="微软雅黑" panose="020B0503020204020204" charset="-122"/>
            </a:endParaRPr>
          </a:p>
          <a:p>
            <a:r>
              <a:rPr lang="zh-CN" altLang="zh-CN" sz="2800" dirty="0">
                <a:solidFill>
                  <a:schemeClr val="dk1"/>
                </a:solidFill>
                <a:latin typeface="微软雅黑" panose="020B0503020204020204" charset="-122"/>
                <a:ea typeface="微软雅黑" panose="020B0503020204020204" charset="-122"/>
                <a:cs typeface="微软雅黑" panose="020B0503020204020204" charset="-122"/>
              </a:rPr>
              <a:t>输入条件，范围</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zh-CN" sz="2800" dirty="0">
                <a:solidFill>
                  <a:schemeClr val="dk1"/>
                </a:solidFill>
                <a:latin typeface="微软雅黑" panose="020B0503020204020204" charset="-122"/>
                <a:ea typeface="微软雅黑" panose="020B0503020204020204" charset="-122"/>
                <a:cs typeface="微软雅黑" panose="020B0503020204020204" charset="-122"/>
              </a:rPr>
              <a:t>数值在</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200~999</a:t>
            </a:r>
            <a:r>
              <a:rPr lang="zh-CN" altLang="zh-CN" sz="2800" dirty="0">
                <a:solidFill>
                  <a:schemeClr val="dk1"/>
                </a:solidFill>
                <a:latin typeface="微软雅黑" panose="020B0503020204020204" charset="-122"/>
                <a:ea typeface="微软雅黑" panose="020B0503020204020204" charset="-122"/>
                <a:cs typeface="微软雅黑" panose="020B0503020204020204" charset="-122"/>
              </a:rPr>
              <a:t>（少数例外）。</a:t>
            </a:r>
            <a:endParaRPr lang="zh-CN" altLang="zh-CN" sz="2800" dirty="0">
              <a:solidFill>
                <a:schemeClr val="dk1"/>
              </a:solidFill>
              <a:latin typeface="微软雅黑" panose="020B0503020204020204" charset="-122"/>
              <a:ea typeface="微软雅黑" panose="020B0503020204020204" charset="-122"/>
              <a:cs typeface="微软雅黑" panose="020B0503020204020204" charset="-122"/>
            </a:endParaRPr>
          </a:p>
          <a:p>
            <a:r>
              <a:rPr lang="zh-CN" altLang="zh-CN" sz="2800" dirty="0">
                <a:solidFill>
                  <a:schemeClr val="dk1"/>
                </a:solidFill>
                <a:latin typeface="微软雅黑" panose="020B0503020204020204" charset="-122"/>
                <a:ea typeface="微软雅黑" panose="020B0503020204020204" charset="-122"/>
                <a:cs typeface="微软雅黑" panose="020B0503020204020204" charset="-122"/>
              </a:rPr>
              <a:t>前缀：输入条件，范围</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zh-CN" sz="2800" dirty="0">
                <a:solidFill>
                  <a:schemeClr val="dk1"/>
                </a:solidFill>
                <a:latin typeface="微软雅黑" panose="020B0503020204020204" charset="-122"/>
                <a:ea typeface="微软雅黑" panose="020B0503020204020204" charset="-122"/>
                <a:cs typeface="微软雅黑" panose="020B0503020204020204" charset="-122"/>
              </a:rPr>
              <a:t>大于</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200</a:t>
            </a:r>
            <a:r>
              <a:rPr lang="zh-CN" altLang="zh-CN" sz="2800" dirty="0">
                <a:solidFill>
                  <a:schemeClr val="dk1"/>
                </a:solidFill>
                <a:latin typeface="微软雅黑" panose="020B0503020204020204" charset="-122"/>
                <a:ea typeface="微软雅黑" panose="020B0503020204020204" charset="-122"/>
                <a:cs typeface="微软雅黑" panose="020B0503020204020204" charset="-122"/>
              </a:rPr>
              <a:t>，且不含</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zh-CN" sz="2800" dirty="0">
                <a:solidFill>
                  <a:schemeClr val="dk1"/>
                </a:solidFill>
                <a:latin typeface="微软雅黑" panose="020B0503020204020204" charset="-122"/>
                <a:ea typeface="微软雅黑" panose="020B0503020204020204" charset="-122"/>
                <a:cs typeface="微软雅黑" panose="020B0503020204020204" charset="-122"/>
              </a:rPr>
              <a:t>的数值。</a:t>
            </a:r>
            <a:endParaRPr lang="zh-CN" altLang="zh-CN" sz="2800" dirty="0">
              <a:solidFill>
                <a:schemeClr val="dk1"/>
              </a:solidFill>
              <a:latin typeface="微软雅黑" panose="020B0503020204020204" charset="-122"/>
              <a:ea typeface="微软雅黑" panose="020B0503020204020204" charset="-122"/>
              <a:cs typeface="微软雅黑" panose="020B0503020204020204" charset="-122"/>
            </a:endParaRPr>
          </a:p>
          <a:p>
            <a:r>
              <a:rPr lang="zh-CN" altLang="zh-CN" sz="2800" dirty="0">
                <a:solidFill>
                  <a:schemeClr val="dk1"/>
                </a:solidFill>
                <a:latin typeface="微软雅黑" panose="020B0503020204020204" charset="-122"/>
                <a:ea typeface="微软雅黑" panose="020B0503020204020204" charset="-122"/>
                <a:cs typeface="微软雅黑" panose="020B0503020204020204" charset="-122"/>
              </a:rPr>
              <a:t>后缀：输入条件，值</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zh-CN" sz="2800" dirty="0">
                <a:solidFill>
                  <a:schemeClr val="dk1"/>
                </a:solidFill>
                <a:latin typeface="微软雅黑" panose="020B0503020204020204" charset="-122"/>
                <a:ea typeface="微软雅黑" panose="020B0503020204020204" charset="-122"/>
                <a:cs typeface="微软雅黑" panose="020B0503020204020204" charset="-122"/>
              </a:rPr>
              <a:t>四位数字。</a:t>
            </a:r>
            <a:endParaRPr lang="zh-CN" altLang="zh-CN" sz="2800" dirty="0">
              <a:solidFill>
                <a:schemeClr val="dk1"/>
              </a:solidFill>
              <a:latin typeface="微软雅黑" panose="020B0503020204020204" charset="-122"/>
              <a:ea typeface="微软雅黑" panose="020B0503020204020204" charset="-122"/>
              <a:cs typeface="微软雅黑" panose="020B0503020204020204" charset="-122"/>
            </a:endParaRPr>
          </a:p>
          <a:p>
            <a:r>
              <a:rPr lang="zh-CN" altLang="zh-CN" sz="2800" dirty="0">
                <a:solidFill>
                  <a:schemeClr val="dk1"/>
                </a:solidFill>
                <a:latin typeface="微软雅黑" panose="020B0503020204020204" charset="-122"/>
                <a:ea typeface="微软雅黑" panose="020B0503020204020204" charset="-122"/>
                <a:cs typeface="微软雅黑" panose="020B0503020204020204" charset="-122"/>
              </a:rPr>
              <a:t>密码：输入条件，布尔</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zh-CN" sz="2800" dirty="0">
                <a:solidFill>
                  <a:schemeClr val="dk1"/>
                </a:solidFill>
                <a:latin typeface="微软雅黑" panose="020B0503020204020204" charset="-122"/>
                <a:ea typeface="微软雅黑" panose="020B0503020204020204" charset="-122"/>
                <a:cs typeface="微软雅黑" panose="020B0503020204020204" charset="-122"/>
              </a:rPr>
              <a:t>是否存在密码；</a:t>
            </a:r>
            <a:endParaRPr lang="zh-CN" altLang="zh-CN" sz="2800" dirty="0">
              <a:solidFill>
                <a:schemeClr val="dk1"/>
              </a:solidFill>
              <a:latin typeface="微软雅黑" panose="020B0503020204020204" charset="-122"/>
              <a:ea typeface="微软雅黑" panose="020B0503020204020204" charset="-122"/>
              <a:cs typeface="微软雅黑" panose="020B0503020204020204" charset="-122"/>
            </a:endParaRPr>
          </a:p>
          <a:p>
            <a:r>
              <a:rPr lang="zh-CN" altLang="zh-CN" sz="2800" dirty="0">
                <a:solidFill>
                  <a:schemeClr val="dk1"/>
                </a:solidFill>
                <a:latin typeface="微软雅黑" panose="020B0503020204020204" charset="-122"/>
                <a:ea typeface="微软雅黑" panose="020B0503020204020204" charset="-122"/>
                <a:cs typeface="微软雅黑" panose="020B0503020204020204" charset="-122"/>
              </a:rPr>
              <a:t>输入条件，值</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zh-CN" sz="2800" dirty="0">
                <a:solidFill>
                  <a:schemeClr val="dk1"/>
                </a:solidFill>
                <a:latin typeface="微软雅黑" panose="020B0503020204020204" charset="-122"/>
                <a:ea typeface="微软雅黑" panose="020B0503020204020204" charset="-122"/>
                <a:cs typeface="微软雅黑" panose="020B0503020204020204" charset="-122"/>
              </a:rPr>
              <a:t>六位字母或数字的字符串。</a:t>
            </a:r>
            <a:endParaRPr lang="zh-CN" altLang="zh-CN" sz="2800" dirty="0">
              <a:solidFill>
                <a:schemeClr val="dk1"/>
              </a:solidFill>
              <a:latin typeface="微软雅黑" panose="020B0503020204020204" charset="-122"/>
              <a:ea typeface="微软雅黑" panose="020B0503020204020204" charset="-122"/>
              <a:cs typeface="微软雅黑" panose="020B0503020204020204" charset="-122"/>
            </a:endParaRPr>
          </a:p>
          <a:p>
            <a:r>
              <a:rPr lang="zh-CN" altLang="zh-CN" sz="2800" dirty="0">
                <a:solidFill>
                  <a:schemeClr val="dk1"/>
                </a:solidFill>
                <a:latin typeface="微软雅黑" panose="020B0503020204020204" charset="-122"/>
                <a:ea typeface="微软雅黑" panose="020B0503020204020204" charset="-122"/>
                <a:cs typeface="微软雅黑" panose="020B0503020204020204" charset="-122"/>
              </a:rPr>
              <a:t>命令：输入条件，集合</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zh-CN" sz="2800" dirty="0">
                <a:solidFill>
                  <a:schemeClr val="dk1"/>
                </a:solidFill>
                <a:latin typeface="微软雅黑" panose="020B0503020204020204" charset="-122"/>
                <a:ea typeface="微软雅黑" panose="020B0503020204020204" charset="-122"/>
                <a:cs typeface="微软雅黑" panose="020B0503020204020204" charset="-122"/>
              </a:rPr>
              <a:t>包含查询、存款、取款等命令。</a:t>
            </a:r>
            <a:endParaRPr lang="zh-CN" altLang="zh-CN" sz="2800" dirty="0">
              <a:solidFill>
                <a:schemeClr val="dk1"/>
              </a:solidFill>
              <a:latin typeface="微软雅黑" panose="020B0503020204020204" charset="-122"/>
              <a:ea typeface="微软雅黑" panose="020B0503020204020204" charset="-122"/>
              <a:cs typeface="微软雅黑" panose="020B0503020204020204" charset="-122"/>
            </a:endParaRPr>
          </a:p>
          <a:p>
            <a:endParaRPr lang="zh-CN" altLang="en-US" dirty="0">
              <a:solidFill>
                <a:schemeClr val="dk1"/>
              </a:solidFill>
              <a:latin typeface="微软雅黑" panose="020B0503020204020204" charset="-122"/>
              <a:ea typeface="微软雅黑" panose="020B0503020204020204" charset="-122"/>
              <a:cs typeface="微软雅黑" panose="020B0503020204020204" charset="-122"/>
            </a:endParaRPr>
          </a:p>
          <a:p>
            <a:endParaRPr lang="zh-CN" altLang="en-US"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096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输入条件</a:t>
            </a:r>
            <a:endParaRPr kumimoji="0" lang="zh-CN"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850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一个工厂采购部每天需要一张定货报表。零件的入库、出库事务通过计算机终端输入给定货系统。当某零件的库存数少于给定的库存量临界值时，就应该再次定货。</a:t>
            </a:r>
            <a:r>
              <a:rPr lang="zh-CN" altLang="en-US" sz="3200" spc="0" noProof="0" dirty="0" smtClean="0">
                <a:ln>
                  <a:noFill/>
                </a:ln>
                <a:solidFill>
                  <a:schemeClr val="dk2">
                    <a:lumMod val="25000"/>
                  </a:schemeClr>
                </a:solidFill>
                <a:effectLst/>
                <a:uLnTx/>
                <a:latin typeface="微软雅黑" panose="020B0503020204020204" charset="-122"/>
                <a:sym typeface="+mn-ea"/>
              </a:rPr>
              <a:t>定货的零件数据有：零件编号、名称、数量、价格、供应者等。</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数据流分析：</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数据源点：仓管员（负责入库或出库事务给定货系统）；</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数据终点：采购员（接收每天的定货报表）；</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数据流：事务，定货；</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数据存储：定货信息，库存清单；</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处理：处理事务，产生报表。</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p:txBody>
      </p:sp>
      <p:sp>
        <p:nvSpPr>
          <p:cNvPr id="6758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例</a:t>
            </a:r>
            <a:r>
              <a:rPr kumimoji="0" lang="en-US"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5.1</a:t>
            </a: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订货软件的</a:t>
            </a: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数据流图</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26307"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边</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界值分析法是列出单元功能、输入、状态及控制的合法边界值和非法边界值，设计测试用例包含全部边界值的方法</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几条原则：</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输入条件规定了取值范围，或是规定了值的个数，则应以该范围的边界内及刚刚超出范围的边界外的值</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程序规范中提到的输入或输出域是个有序的集合</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如顺序文件、表格等</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就应注意选取有序集的第一个和最后一个元素作为测试用例</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198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边界值分析</a:t>
            </a:r>
            <a:endPar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27331" name="内容占位符 2"/>
          <p:cNvSpPr>
            <a:spLocks noGrp="1"/>
          </p:cNvSpPr>
          <p:nvPr>
            <p:ph idx="4294967295"/>
            <p:custDataLst>
              <p:tags r:id="rId7"/>
            </p:custDataLst>
          </p:nvPr>
        </p:nvSpPr>
        <p:spPr>
          <a:xfrm>
            <a:off x="420688" y="1484313"/>
            <a:ext cx="8229600" cy="1779587"/>
          </a:xfrm>
        </p:spPr>
        <p:txBody>
          <a:bodyPr vert="horz" wrap="square" lIns="91440" tIns="45720" rIns="91440" bIns="45720" anchor="t" anchorCtr="0">
            <a:normAutofit fontScale="80000"/>
          </a:bodyPr>
          <a:p>
            <a:pPr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某程序读入</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a</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b</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c</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三个代表三角形三条边的整数值，根据</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a</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b</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c</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值判断组成三角形的情况。请列出</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a</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b</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c</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变量所有输入不合理的等价类，使用边界值分析方案设计测试用例</a:t>
            </a:r>
            <a:endParaRPr lang="zh-CN" altLang="en-US" sz="2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27332" name="TextBox 3"/>
          <p:cNvSpPr txBox="1"/>
          <p:nvPr>
            <p:custDataLst>
              <p:tags r:id="rId8"/>
            </p:custDataLst>
          </p:nvPr>
        </p:nvSpPr>
        <p:spPr>
          <a:xfrm>
            <a:off x="571500" y="4071938"/>
            <a:ext cx="7929563" cy="203009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r>
              <a:rPr lang="zh-CN" altLang="en-US" sz="1800" b="1" dirty="0">
                <a:solidFill>
                  <a:schemeClr val="dk1"/>
                </a:solidFill>
                <a:latin typeface="微软雅黑" panose="020B0503020204020204" charset="-122"/>
                <a:ea typeface="微软雅黑" panose="020B0503020204020204" charset="-122"/>
                <a:cs typeface="微软雅黑" panose="020B0503020204020204" charset="-122"/>
              </a:rPr>
              <a:t>不合理的等价类</a:t>
            </a:r>
            <a:r>
              <a:rPr lang="en-US" altLang="zh-CN" sz="1800" b="1"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b="1" dirty="0">
                <a:solidFill>
                  <a:schemeClr val="dk1"/>
                </a:solidFill>
                <a:latin typeface="微软雅黑" panose="020B0503020204020204" charset="-122"/>
                <a:ea typeface="微软雅黑" panose="020B0503020204020204" charset="-122"/>
                <a:cs typeface="微软雅黑" panose="020B0503020204020204" charset="-122"/>
              </a:rPr>
              <a:t>测试数据（</a:t>
            </a:r>
            <a:r>
              <a:rPr lang="en-US" altLang="zh-CN" sz="1800" b="1" dirty="0">
                <a:solidFill>
                  <a:schemeClr val="dk1"/>
                </a:solidFill>
                <a:latin typeface="微软雅黑" panose="020B0503020204020204" charset="-122"/>
                <a:ea typeface="微软雅黑" panose="020B0503020204020204" charset="-122"/>
                <a:cs typeface="微软雅黑" panose="020B0503020204020204" charset="-122"/>
              </a:rPr>
              <a:t> a</a:t>
            </a:r>
            <a:r>
              <a:rPr lang="zh-CN" altLang="en-US" sz="1800" b="1"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b="1" dirty="0">
                <a:solidFill>
                  <a:schemeClr val="dk1"/>
                </a:solidFill>
                <a:latin typeface="微软雅黑" panose="020B0503020204020204" charset="-122"/>
                <a:ea typeface="微软雅黑" panose="020B0503020204020204" charset="-122"/>
                <a:cs typeface="微软雅黑" panose="020B0503020204020204" charset="-122"/>
              </a:rPr>
              <a:t>b</a:t>
            </a:r>
            <a:r>
              <a:rPr lang="zh-CN" altLang="en-US" sz="1800" b="1"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b="1" dirty="0">
                <a:solidFill>
                  <a:schemeClr val="dk1"/>
                </a:solidFill>
                <a:latin typeface="微软雅黑" panose="020B0503020204020204" charset="-122"/>
                <a:ea typeface="微软雅黑" panose="020B0503020204020204" charset="-122"/>
                <a:cs typeface="微软雅黑" panose="020B0503020204020204" charset="-122"/>
              </a:rPr>
              <a:t>c</a:t>
            </a:r>
            <a:r>
              <a:rPr lang="zh-CN" altLang="en-US" sz="1800" b="1"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0"/>
              </a:spcBef>
              <a:buClrTx/>
              <a:buSzTx/>
              <a:buFontTx/>
              <a:buNone/>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非三角形</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0"/>
              </a:spcBef>
              <a:buClrTx/>
              <a:buSzTx/>
              <a:buFontTx/>
              <a:buNone/>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退化情况</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0"/>
              </a:spcBef>
              <a:buClrTx/>
              <a:buSzTx/>
              <a:buFontTx/>
              <a:buNone/>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零数据</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12</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0"/>
              </a:spcBef>
              <a:buClrTx/>
              <a:buSzTx/>
              <a:buFontTx/>
              <a:buNone/>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负数据</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6</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7</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0"/>
              </a:spcBef>
              <a:buClrTx/>
              <a:buSzTx/>
              <a:buFontTx/>
              <a:buNone/>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遗漏数据</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无效数据</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B</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C</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10.6</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7e3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3010" name="标题 1"/>
          <p:cNvSpPr>
            <a:spLocks noGrp="1"/>
          </p:cNvSpPr>
          <p:nvPr>
            <p:custDataLst>
              <p:tags r:id="rId9"/>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举例</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10"/>
    </p:custData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28355"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错误推测法采用的是一种凭借先验知识对被测对象做类比测试的思路</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错误推测法还常被用于“错误成群”现象的处理</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4034"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错误推测</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36547" name="内容占位符 2"/>
          <p:cNvSpPr>
            <a:spLocks noGrp="1"/>
          </p:cNvSpPr>
          <p:nvPr>
            <p:ph idx="4294967295"/>
          </p:nvPr>
        </p:nvSpPr>
        <p:spPr>
          <a:xfrm>
            <a:off x="304800" y="1554163"/>
            <a:ext cx="8686800" cy="4525962"/>
          </a:xfrm>
        </p:spPr>
        <p:txBody>
          <a:bodyPr vert="horz" wrap="square" lIns="91440" tIns="45720" rIns="91440" bIns="45720" anchor="t" anchorCtr="0"/>
          <a:p>
            <a:pPr eaLnBrk="1" hangingPunct="1"/>
            <a:r>
              <a:rPr lang="zh-CN" altLang="en-US" sz="2000" dirty="0">
                <a:solidFill>
                  <a:srgbClr val="000000"/>
                </a:solidFill>
                <a:latin typeface="微软雅黑" panose="020B0503020204020204" charset="-122"/>
                <a:ea typeface="微软雅黑" panose="020B0503020204020204" charset="-122"/>
              </a:rPr>
              <a:t>白盒测试是有选择地执行（或覆盖）程序中某些最有代表性路径的测试方法，所以也称为逻辑覆盖测试</a:t>
            </a:r>
            <a:endParaRPr lang="en-US" altLang="zh-CN" sz="2000" dirty="0">
              <a:solidFill>
                <a:srgbClr val="000000"/>
              </a:solidFill>
              <a:latin typeface="微软雅黑" panose="020B0503020204020204" charset="-122"/>
              <a:ea typeface="微软雅黑" panose="020B0503020204020204" charset="-122"/>
            </a:endParaRPr>
          </a:p>
          <a:p>
            <a:pPr eaLnBrk="1" hangingPunct="1"/>
            <a:r>
              <a:rPr lang="zh-CN" altLang="en-US" sz="2000" dirty="0">
                <a:solidFill>
                  <a:srgbClr val="000000"/>
                </a:solidFill>
                <a:latin typeface="微软雅黑" panose="020B0503020204020204" charset="-122"/>
                <a:ea typeface="微软雅黑" panose="020B0503020204020204" charset="-122"/>
              </a:rPr>
              <a:t>软件自身的缺陷：</a:t>
            </a:r>
            <a:endParaRPr lang="en-US" altLang="zh-CN" sz="2000" dirty="0">
              <a:solidFill>
                <a:srgbClr val="000000"/>
              </a:solidFill>
              <a:latin typeface="微软雅黑" panose="020B0503020204020204" charset="-122"/>
              <a:ea typeface="微软雅黑" panose="020B0503020204020204" charset="-122"/>
            </a:endParaRPr>
          </a:p>
          <a:p>
            <a:pPr lvl="1" eaLnBrk="1" hangingPunct="1"/>
            <a:r>
              <a:rPr lang="zh-CN" altLang="en-US" sz="2000" dirty="0">
                <a:solidFill>
                  <a:srgbClr val="000000"/>
                </a:solidFill>
                <a:latin typeface="微软雅黑" panose="020B0503020204020204" charset="-122"/>
                <a:ea typeface="微软雅黑" panose="020B0503020204020204" charset="-122"/>
              </a:rPr>
              <a:t>逻辑错误和该错误存在的路径被运行的可能性成反比</a:t>
            </a:r>
            <a:endParaRPr lang="en-US" altLang="zh-CN" sz="2000" dirty="0">
              <a:solidFill>
                <a:srgbClr val="000000"/>
              </a:solidFill>
              <a:latin typeface="微软雅黑" panose="020B0503020204020204" charset="-122"/>
              <a:ea typeface="微软雅黑" panose="020B0503020204020204" charset="-122"/>
            </a:endParaRPr>
          </a:p>
          <a:p>
            <a:pPr lvl="1" eaLnBrk="1" hangingPunct="1"/>
            <a:r>
              <a:rPr lang="zh-CN" altLang="en-US" sz="2000" dirty="0">
                <a:solidFill>
                  <a:srgbClr val="000000"/>
                </a:solidFill>
                <a:latin typeface="微软雅黑" panose="020B0503020204020204" charset="-122"/>
                <a:ea typeface="微软雅黑" panose="020B0503020204020204" charset="-122"/>
              </a:rPr>
              <a:t>程序的逻辑流可能是违反直觉的</a:t>
            </a:r>
            <a:endParaRPr lang="en-US" altLang="zh-CN" sz="2000" dirty="0">
              <a:solidFill>
                <a:srgbClr val="000000"/>
              </a:solidFill>
              <a:latin typeface="微软雅黑" panose="020B0503020204020204" charset="-122"/>
              <a:ea typeface="微软雅黑" panose="020B0503020204020204" charset="-122"/>
            </a:endParaRPr>
          </a:p>
          <a:p>
            <a:pPr lvl="1" eaLnBrk="1" hangingPunct="1"/>
            <a:r>
              <a:rPr lang="zh-CN" altLang="en-US" sz="2000" dirty="0">
                <a:solidFill>
                  <a:srgbClr val="000000"/>
                </a:solidFill>
                <a:latin typeface="微软雅黑" panose="020B0503020204020204" charset="-122"/>
                <a:ea typeface="微软雅黑" panose="020B0503020204020204" charset="-122"/>
              </a:rPr>
              <a:t>书写或打印错误出现在主流和非主流逻辑路径上的可能性是一样的</a:t>
            </a:r>
            <a:endParaRPr lang="en-US" altLang="zh-CN" sz="2000" dirty="0">
              <a:solidFill>
                <a:srgbClr val="000000"/>
              </a:solidFill>
              <a:latin typeface="微软雅黑" panose="020B0503020204020204" charset="-122"/>
              <a:ea typeface="微软雅黑" panose="020B0503020204020204" charset="-122"/>
            </a:endParaRPr>
          </a:p>
          <a:p>
            <a:pPr eaLnBrk="1" hangingPunct="1"/>
            <a:r>
              <a:rPr lang="zh-CN" altLang="en-US" sz="2000" dirty="0">
                <a:solidFill>
                  <a:srgbClr val="000000"/>
                </a:solidFill>
                <a:latin typeface="微软雅黑" panose="020B0503020204020204" charset="-122"/>
                <a:ea typeface="微软雅黑" panose="020B0503020204020204" charset="-122"/>
              </a:rPr>
              <a:t>白盒测试方法是从程序的控制结构路径导出测试用例集的</a:t>
            </a:r>
            <a:endParaRPr lang="zh-CN" altLang="en-US" sz="2000" dirty="0">
              <a:solidFill>
                <a:srgbClr val="000000"/>
              </a:solidFill>
              <a:latin typeface="微软雅黑" panose="020B0503020204020204" charset="-122"/>
              <a:ea typeface="微软雅黑" panose="020B0503020204020204" charset="-122"/>
            </a:endParaRPr>
          </a:p>
        </p:txBody>
      </p:sp>
      <p:sp>
        <p:nvSpPr>
          <p:cNvPr id="52226" name="标题 1"/>
          <p:cNvSpPr>
            <a:spLocks noGrp="1"/>
          </p:cNvSpPr>
          <p:nvPr>
            <p:custDataLst>
              <p:tags r:id="rId7"/>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7.5</a:t>
            </a:r>
            <a:r>
              <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白盒测试</a:t>
            </a:r>
            <a:r>
              <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方法</a:t>
            </a:r>
            <a:endPar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3" name="表格 2"/>
          <p:cNvGraphicFramePr>
            <a:graphicFrameLocks noGrp="1"/>
          </p:cNvGraphicFramePr>
          <p:nvPr/>
        </p:nvGraphicFramePr>
        <p:xfrm>
          <a:off x="928688" y="1857375"/>
          <a:ext cx="7172325" cy="4373563"/>
        </p:xfrm>
        <a:graphic>
          <a:graphicData uri="http://schemas.openxmlformats.org/drawingml/2006/table">
            <a:tbl>
              <a:tblPr/>
              <a:tblGrid>
                <a:gridCol w="648515"/>
                <a:gridCol w="594369"/>
                <a:gridCol w="2900580"/>
                <a:gridCol w="3028861"/>
              </a:tblGrid>
              <a:tr h="252718">
                <a:tc gridSpan="2">
                  <a:txBody>
                    <a:bodyPr/>
                    <a:lstStyle/>
                    <a:p>
                      <a:pPr algn="just">
                        <a:spcAft>
                          <a:spcPts val="0"/>
                        </a:spcAft>
                      </a:pPr>
                      <a:endParaRPr lang="en-US" sz="1600" kern="100" dirty="0">
                        <a:latin typeface="微软雅黑" panose="020B0503020204020204" charset="-122"/>
                        <a:ea typeface="微软雅黑" panose="020B0503020204020204" charset="-122"/>
                      </a:endParaRPr>
                    </a:p>
                  </a:txBody>
                  <a:tcPr marL="68581" marR="68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algn="just">
                        <a:spcAft>
                          <a:spcPts val="0"/>
                        </a:spcAft>
                      </a:pPr>
                      <a:r>
                        <a:rPr lang="zh-CN" sz="1600" kern="100">
                          <a:latin typeface="微软雅黑" panose="020B0503020204020204" charset="-122"/>
                          <a:ea typeface="微软雅黑" panose="020B0503020204020204" charset="-122"/>
                        </a:rPr>
                        <a:t>白盒测试</a:t>
                      </a:r>
                      <a:endParaRPr lang="zh-CN" sz="1600" kern="100">
                        <a:latin typeface="微软雅黑" panose="020B0503020204020204" charset="-122"/>
                        <a:ea typeface="微软雅黑" panose="020B0503020204020204" charset="-122"/>
                      </a:endParaRPr>
                    </a:p>
                  </a:txBody>
                  <a:tcPr marL="68581" marR="68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latin typeface="微软雅黑" panose="020B0503020204020204" charset="-122"/>
                          <a:ea typeface="微软雅黑" panose="020B0503020204020204" charset="-122"/>
                        </a:rPr>
                        <a:t>黑盒测试</a:t>
                      </a:r>
                      <a:endParaRPr lang="zh-CN" sz="1600" kern="100">
                        <a:latin typeface="微软雅黑" panose="020B0503020204020204" charset="-122"/>
                        <a:ea typeface="微软雅黑" panose="020B0503020204020204" charset="-122"/>
                      </a:endParaRPr>
                    </a:p>
                  </a:txBody>
                  <a:tcPr marL="68581" marR="68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18776">
                <a:tc gridSpan="2">
                  <a:txBody>
                    <a:bodyPr/>
                    <a:lstStyle/>
                    <a:p>
                      <a:pPr algn="just">
                        <a:spcAft>
                          <a:spcPts val="0"/>
                        </a:spcAft>
                      </a:pPr>
                      <a:r>
                        <a:rPr lang="zh-CN" sz="1600" kern="100">
                          <a:latin typeface="微软雅黑" panose="020B0503020204020204" charset="-122"/>
                          <a:ea typeface="微软雅黑" panose="020B0503020204020204" charset="-122"/>
                        </a:rPr>
                        <a:t>测试规划</a:t>
                      </a:r>
                      <a:endParaRPr lang="zh-CN" sz="1600" kern="100">
                        <a:latin typeface="微软雅黑" panose="020B0503020204020204" charset="-122"/>
                        <a:ea typeface="微软雅黑" panose="020B0503020204020204" charset="-122"/>
                      </a:endParaRPr>
                    </a:p>
                  </a:txBody>
                  <a:tcPr marL="68581" marR="68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algn="just">
                        <a:spcAft>
                          <a:spcPts val="0"/>
                        </a:spcAft>
                      </a:pPr>
                      <a:r>
                        <a:rPr lang="zh-CN" sz="1600" kern="100">
                          <a:latin typeface="微软雅黑" panose="020B0503020204020204" charset="-122"/>
                          <a:ea typeface="微软雅黑" panose="020B0503020204020204" charset="-122"/>
                        </a:rPr>
                        <a:t>根据程序的内部结构，如语句的控制结构，模块间的控制结构以及内部数据结构等进行测试</a:t>
                      </a:r>
                      <a:endParaRPr lang="zh-CN" sz="1600" kern="100">
                        <a:latin typeface="微软雅黑" panose="020B0503020204020204" charset="-122"/>
                        <a:ea typeface="微软雅黑" panose="020B0503020204020204" charset="-122"/>
                      </a:endParaRPr>
                    </a:p>
                  </a:txBody>
                  <a:tcPr marL="68581" marR="68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latin typeface="微软雅黑" panose="020B0503020204020204" charset="-122"/>
                          <a:ea typeface="微软雅黑" panose="020B0503020204020204" charset="-122"/>
                        </a:rPr>
                        <a:t>根据用户的规格说明，即针对命令、信息、报表等用户界面及体现它们的输入数据与输出数据之间的对应关系，特别是针对功能进行测试</a:t>
                      </a:r>
                      <a:endParaRPr lang="zh-CN" sz="1600" kern="100">
                        <a:latin typeface="微软雅黑" panose="020B0503020204020204" charset="-122"/>
                        <a:ea typeface="微软雅黑" panose="020B0503020204020204" charset="-122"/>
                      </a:endParaRPr>
                    </a:p>
                  </a:txBody>
                  <a:tcPr marL="68581" marR="68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5433">
                <a:tc rowSpan="2">
                  <a:txBody>
                    <a:bodyPr/>
                    <a:lstStyle/>
                    <a:p>
                      <a:pPr algn="just">
                        <a:spcAft>
                          <a:spcPts val="0"/>
                        </a:spcAft>
                      </a:pPr>
                      <a:r>
                        <a:rPr lang="zh-CN" sz="1600" kern="100" dirty="0">
                          <a:latin typeface="微软雅黑" panose="020B0503020204020204" charset="-122"/>
                          <a:ea typeface="微软雅黑" panose="020B0503020204020204" charset="-122"/>
                        </a:rPr>
                        <a:t>特点</a:t>
                      </a:r>
                      <a:endParaRPr lang="zh-CN" sz="1600" kern="100" dirty="0">
                        <a:latin typeface="微软雅黑" panose="020B0503020204020204" charset="-122"/>
                        <a:ea typeface="微软雅黑" panose="020B0503020204020204" charset="-122"/>
                      </a:endParaRPr>
                    </a:p>
                  </a:txBody>
                  <a:tcPr marL="68581" marR="68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latin typeface="微软雅黑" panose="020B0503020204020204" charset="-122"/>
                          <a:ea typeface="微软雅黑" panose="020B0503020204020204" charset="-122"/>
                        </a:rPr>
                        <a:t>优点</a:t>
                      </a:r>
                      <a:endParaRPr lang="zh-CN" sz="1600" kern="100">
                        <a:latin typeface="微软雅黑" panose="020B0503020204020204" charset="-122"/>
                        <a:ea typeface="微软雅黑" panose="020B0503020204020204" charset="-122"/>
                      </a:endParaRPr>
                    </a:p>
                  </a:txBody>
                  <a:tcPr marL="68581" marR="68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latin typeface="微软雅黑" panose="020B0503020204020204" charset="-122"/>
                          <a:ea typeface="微软雅黑" panose="020B0503020204020204" charset="-122"/>
                        </a:rPr>
                        <a:t>能够对程序内部的特定部分进行覆盖测试</a:t>
                      </a:r>
                      <a:endParaRPr lang="zh-CN" sz="1600" kern="100">
                        <a:latin typeface="微软雅黑" panose="020B0503020204020204" charset="-122"/>
                        <a:ea typeface="微软雅黑" panose="020B0503020204020204" charset="-122"/>
                      </a:endParaRPr>
                    </a:p>
                  </a:txBody>
                  <a:tcPr marL="68581" marR="68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latin typeface="微软雅黑" panose="020B0503020204020204" charset="-122"/>
                          <a:ea typeface="微软雅黑" panose="020B0503020204020204" charset="-122"/>
                        </a:rPr>
                        <a:t>能站在用户的立场上进行测试</a:t>
                      </a:r>
                      <a:endParaRPr lang="zh-CN" sz="1600" kern="100">
                        <a:latin typeface="微软雅黑" panose="020B0503020204020204" charset="-122"/>
                        <a:ea typeface="微软雅黑" panose="020B0503020204020204" charset="-122"/>
                      </a:endParaRPr>
                    </a:p>
                  </a:txBody>
                  <a:tcPr marL="68581" marR="68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0335">
                <a:tc vMerge="1">
                  <a:tcPr/>
                </a:tc>
                <a:tc>
                  <a:txBody>
                    <a:bodyPr/>
                    <a:lstStyle/>
                    <a:p>
                      <a:pPr algn="just">
                        <a:spcAft>
                          <a:spcPts val="0"/>
                        </a:spcAft>
                      </a:pPr>
                      <a:r>
                        <a:rPr lang="zh-CN" sz="1600" kern="100">
                          <a:latin typeface="微软雅黑" panose="020B0503020204020204" charset="-122"/>
                          <a:ea typeface="微软雅黑" panose="020B0503020204020204" charset="-122"/>
                        </a:rPr>
                        <a:t>缺点</a:t>
                      </a:r>
                      <a:endParaRPr lang="zh-CN" sz="1600" kern="100">
                        <a:latin typeface="微软雅黑" panose="020B0503020204020204" charset="-122"/>
                        <a:ea typeface="微软雅黑" panose="020B0503020204020204" charset="-122"/>
                      </a:endParaRPr>
                    </a:p>
                  </a:txBody>
                  <a:tcPr marL="68581" marR="68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latin typeface="微软雅黑" panose="020B0503020204020204" charset="-122"/>
                          <a:ea typeface="微软雅黑" panose="020B0503020204020204" charset="-122"/>
                        </a:rPr>
                        <a:t>无法检验程序的外部特性</a:t>
                      </a:r>
                      <a:endParaRPr lang="zh-CN" sz="1600" kern="100">
                        <a:latin typeface="微软雅黑" panose="020B0503020204020204" charset="-122"/>
                        <a:ea typeface="微软雅黑" panose="020B0503020204020204" charset="-122"/>
                      </a:endParaRPr>
                    </a:p>
                    <a:p>
                      <a:pPr algn="just">
                        <a:spcAft>
                          <a:spcPts val="0"/>
                        </a:spcAft>
                      </a:pPr>
                      <a:r>
                        <a:rPr lang="zh-CN" sz="1600" kern="100">
                          <a:latin typeface="微软雅黑" panose="020B0503020204020204" charset="-122"/>
                          <a:ea typeface="微软雅黑" panose="020B0503020204020204" charset="-122"/>
                        </a:rPr>
                        <a:t>无法对未实现规格说明的程序内部欠缺部分进行测试</a:t>
                      </a:r>
                      <a:endParaRPr lang="zh-CN" sz="1600" kern="100">
                        <a:latin typeface="微软雅黑" panose="020B0503020204020204" charset="-122"/>
                        <a:ea typeface="微软雅黑" panose="020B0503020204020204" charset="-122"/>
                      </a:endParaRPr>
                    </a:p>
                  </a:txBody>
                  <a:tcPr marL="68581" marR="68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latin typeface="微软雅黑" panose="020B0503020204020204" charset="-122"/>
                          <a:ea typeface="微软雅黑" panose="020B0503020204020204" charset="-122"/>
                        </a:rPr>
                        <a:t>不能测试程序内部特定部分</a:t>
                      </a:r>
                      <a:endParaRPr lang="zh-CN" sz="1600" kern="100">
                        <a:latin typeface="微软雅黑" panose="020B0503020204020204" charset="-122"/>
                        <a:ea typeface="微软雅黑" panose="020B0503020204020204" charset="-122"/>
                      </a:endParaRPr>
                    </a:p>
                    <a:p>
                      <a:pPr algn="just">
                        <a:spcAft>
                          <a:spcPts val="0"/>
                        </a:spcAft>
                      </a:pPr>
                      <a:r>
                        <a:rPr lang="zh-CN" sz="1600" kern="100">
                          <a:latin typeface="微软雅黑" panose="020B0503020204020204" charset="-122"/>
                          <a:ea typeface="微软雅黑" panose="020B0503020204020204" charset="-122"/>
                        </a:rPr>
                        <a:t>如果规格说明有误，则无法发现</a:t>
                      </a:r>
                      <a:endParaRPr lang="zh-CN" sz="1600" kern="100">
                        <a:latin typeface="微软雅黑" panose="020B0503020204020204" charset="-122"/>
                        <a:ea typeface="微软雅黑" panose="020B0503020204020204" charset="-122"/>
                      </a:endParaRPr>
                    </a:p>
                  </a:txBody>
                  <a:tcPr marL="68581" marR="68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6301">
                <a:tc gridSpan="2">
                  <a:txBody>
                    <a:bodyPr/>
                    <a:lstStyle/>
                    <a:p>
                      <a:pPr algn="just">
                        <a:spcAft>
                          <a:spcPts val="0"/>
                        </a:spcAft>
                      </a:pPr>
                      <a:r>
                        <a:rPr lang="zh-CN" sz="1600" kern="100">
                          <a:latin typeface="微软雅黑" panose="020B0503020204020204" charset="-122"/>
                          <a:ea typeface="微软雅黑" panose="020B0503020204020204" charset="-122"/>
                        </a:rPr>
                        <a:t>方法举例</a:t>
                      </a:r>
                      <a:endParaRPr lang="zh-CN" sz="1600" kern="100">
                        <a:latin typeface="微软雅黑" panose="020B0503020204020204" charset="-122"/>
                        <a:ea typeface="微软雅黑" panose="020B0503020204020204" charset="-122"/>
                      </a:endParaRPr>
                    </a:p>
                  </a:txBody>
                  <a:tcPr marL="68581" marR="68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algn="just">
                        <a:spcAft>
                          <a:spcPts val="0"/>
                        </a:spcAft>
                      </a:pPr>
                      <a:r>
                        <a:rPr lang="zh-CN" sz="1600" kern="100">
                          <a:latin typeface="微软雅黑" panose="020B0503020204020204" charset="-122"/>
                          <a:ea typeface="微软雅黑" panose="020B0503020204020204" charset="-122"/>
                          <a:cs typeface="微软雅黑" panose="020B0503020204020204" charset="-122"/>
                        </a:rPr>
                        <a:t>语句覆盖</a:t>
                      </a:r>
                      <a:endParaRPr lang="zh-CN" sz="1600" kern="100">
                        <a:latin typeface="微软雅黑" panose="020B0503020204020204" charset="-122"/>
                        <a:ea typeface="微软雅黑" panose="020B0503020204020204" charset="-122"/>
                        <a:cs typeface="微软雅黑" panose="020B0503020204020204" charset="-122"/>
                      </a:endParaRPr>
                    </a:p>
                    <a:p>
                      <a:pPr algn="just">
                        <a:spcAft>
                          <a:spcPts val="0"/>
                        </a:spcAft>
                      </a:pPr>
                      <a:r>
                        <a:rPr lang="zh-CN" sz="1600" kern="100">
                          <a:latin typeface="微软雅黑" panose="020B0503020204020204" charset="-122"/>
                          <a:ea typeface="微软雅黑" panose="020B0503020204020204" charset="-122"/>
                          <a:cs typeface="微软雅黑" panose="020B0503020204020204" charset="-122"/>
                        </a:rPr>
                        <a:t>判定覆盖</a:t>
                      </a:r>
                      <a:endParaRPr lang="zh-CN" sz="1600" kern="100">
                        <a:latin typeface="微软雅黑" panose="020B0503020204020204" charset="-122"/>
                        <a:ea typeface="微软雅黑" panose="020B0503020204020204" charset="-122"/>
                        <a:cs typeface="微软雅黑" panose="020B0503020204020204" charset="-122"/>
                      </a:endParaRPr>
                    </a:p>
                    <a:p>
                      <a:pPr algn="just">
                        <a:spcAft>
                          <a:spcPts val="0"/>
                        </a:spcAft>
                      </a:pPr>
                      <a:r>
                        <a:rPr lang="zh-CN" sz="1600" kern="100">
                          <a:latin typeface="微软雅黑" panose="020B0503020204020204" charset="-122"/>
                          <a:ea typeface="微软雅黑" panose="020B0503020204020204" charset="-122"/>
                          <a:cs typeface="微软雅黑" panose="020B0503020204020204" charset="-122"/>
                        </a:rPr>
                        <a:t>条件覆盖</a:t>
                      </a:r>
                      <a:endParaRPr lang="zh-CN" sz="1600" kern="100">
                        <a:latin typeface="微软雅黑" panose="020B0503020204020204" charset="-122"/>
                        <a:ea typeface="微软雅黑" panose="020B0503020204020204" charset="-122"/>
                        <a:cs typeface="微软雅黑" panose="020B0503020204020204" charset="-122"/>
                      </a:endParaRPr>
                    </a:p>
                    <a:p>
                      <a:pPr algn="just">
                        <a:spcAft>
                          <a:spcPts val="0"/>
                        </a:spcAft>
                      </a:pPr>
                      <a:r>
                        <a:rPr lang="zh-CN" sz="1600" kern="100">
                          <a:latin typeface="微软雅黑" panose="020B0503020204020204" charset="-122"/>
                          <a:ea typeface="微软雅黑" panose="020B0503020204020204" charset="-122"/>
                          <a:cs typeface="微软雅黑" panose="020B0503020204020204" charset="-122"/>
                        </a:rPr>
                        <a:t>判定</a:t>
                      </a:r>
                      <a:r>
                        <a:rPr lang="en-US" sz="1600" kern="100">
                          <a:latin typeface="微软雅黑" panose="020B0503020204020204" charset="-122"/>
                          <a:ea typeface="微软雅黑" panose="020B0503020204020204" charset="-122"/>
                          <a:cs typeface="微软雅黑" panose="020B0503020204020204" charset="-122"/>
                        </a:rPr>
                        <a:t>-</a:t>
                      </a:r>
                      <a:r>
                        <a:rPr lang="zh-CN" sz="1600" kern="100">
                          <a:latin typeface="微软雅黑" panose="020B0503020204020204" charset="-122"/>
                          <a:ea typeface="微软雅黑" panose="020B0503020204020204" charset="-122"/>
                          <a:cs typeface="微软雅黑" panose="020B0503020204020204" charset="-122"/>
                        </a:rPr>
                        <a:t>条件覆盖</a:t>
                      </a:r>
                      <a:endParaRPr lang="zh-CN" sz="1600" kern="100">
                        <a:latin typeface="微软雅黑" panose="020B0503020204020204" charset="-122"/>
                        <a:ea typeface="微软雅黑" panose="020B0503020204020204" charset="-122"/>
                        <a:cs typeface="微软雅黑" panose="020B0503020204020204" charset="-122"/>
                      </a:endParaRPr>
                    </a:p>
                    <a:p>
                      <a:pPr algn="just">
                        <a:spcAft>
                          <a:spcPts val="0"/>
                        </a:spcAft>
                      </a:pPr>
                      <a:r>
                        <a:rPr lang="zh-CN" sz="1600" kern="100">
                          <a:latin typeface="微软雅黑" panose="020B0503020204020204" charset="-122"/>
                          <a:ea typeface="微软雅黑" panose="020B0503020204020204" charset="-122"/>
                          <a:cs typeface="微软雅黑" panose="020B0503020204020204" charset="-122"/>
                        </a:rPr>
                        <a:t>基本路径覆盖</a:t>
                      </a:r>
                      <a:endParaRPr lang="zh-CN" sz="1600" kern="100">
                        <a:latin typeface="微软雅黑" panose="020B0503020204020204" charset="-122"/>
                        <a:ea typeface="微软雅黑" panose="020B0503020204020204" charset="-122"/>
                        <a:cs typeface="微软雅黑" panose="020B0503020204020204" charset="-122"/>
                      </a:endParaRPr>
                    </a:p>
                    <a:p>
                      <a:pPr algn="just">
                        <a:spcAft>
                          <a:spcPts val="0"/>
                        </a:spcAft>
                      </a:pPr>
                      <a:r>
                        <a:rPr lang="zh-CN" sz="1600" kern="100">
                          <a:latin typeface="微软雅黑" panose="020B0503020204020204" charset="-122"/>
                          <a:ea typeface="微软雅黑" panose="020B0503020204020204" charset="-122"/>
                          <a:cs typeface="微软雅黑" panose="020B0503020204020204" charset="-122"/>
                        </a:rPr>
                        <a:t>模块接口测试</a:t>
                      </a:r>
                      <a:endParaRPr lang="zh-CN" sz="1600" kern="100">
                        <a:latin typeface="微软雅黑" panose="020B0503020204020204" charset="-122"/>
                        <a:ea typeface="微软雅黑" panose="020B0503020204020204" charset="-122"/>
                        <a:cs typeface="微软雅黑" panose="020B0503020204020204" charset="-122"/>
                      </a:endParaRPr>
                    </a:p>
                  </a:txBody>
                  <a:tcPr marL="68581" marR="68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dirty="0">
                          <a:latin typeface="微软雅黑" panose="020B0503020204020204" charset="-122"/>
                          <a:ea typeface="微软雅黑" panose="020B0503020204020204" charset="-122"/>
                        </a:rPr>
                        <a:t>基于图的测试</a:t>
                      </a:r>
                      <a:endParaRPr lang="zh-CN" sz="1600" kern="100" dirty="0">
                        <a:latin typeface="微软雅黑" panose="020B0503020204020204" charset="-122"/>
                        <a:ea typeface="微软雅黑" panose="020B0503020204020204" charset="-122"/>
                      </a:endParaRPr>
                    </a:p>
                    <a:p>
                      <a:pPr algn="just">
                        <a:spcAft>
                          <a:spcPts val="0"/>
                        </a:spcAft>
                      </a:pPr>
                      <a:r>
                        <a:rPr lang="zh-CN" sz="1600" kern="100" dirty="0">
                          <a:latin typeface="微软雅黑" panose="020B0503020204020204" charset="-122"/>
                          <a:ea typeface="微软雅黑" panose="020B0503020204020204" charset="-122"/>
                        </a:rPr>
                        <a:t>等价类划分</a:t>
                      </a:r>
                      <a:endParaRPr lang="zh-CN" sz="1600" kern="100" dirty="0">
                        <a:latin typeface="微软雅黑" panose="020B0503020204020204" charset="-122"/>
                        <a:ea typeface="微软雅黑" panose="020B0503020204020204" charset="-122"/>
                      </a:endParaRPr>
                    </a:p>
                    <a:p>
                      <a:pPr algn="just">
                        <a:spcAft>
                          <a:spcPts val="0"/>
                        </a:spcAft>
                      </a:pPr>
                      <a:r>
                        <a:rPr lang="zh-CN" sz="1600" kern="100" dirty="0">
                          <a:latin typeface="微软雅黑" panose="020B0503020204020204" charset="-122"/>
                          <a:ea typeface="微软雅黑" panose="020B0503020204020204" charset="-122"/>
                        </a:rPr>
                        <a:t>边界值分析</a:t>
                      </a:r>
                      <a:endParaRPr lang="zh-CN" sz="1600" kern="100" dirty="0">
                        <a:latin typeface="微软雅黑" panose="020B0503020204020204" charset="-122"/>
                        <a:ea typeface="微软雅黑" panose="020B0503020204020204" charset="-122"/>
                      </a:endParaRPr>
                    </a:p>
                    <a:p>
                      <a:pPr algn="just">
                        <a:spcAft>
                          <a:spcPts val="0"/>
                        </a:spcAft>
                      </a:pPr>
                      <a:r>
                        <a:rPr lang="zh-CN" sz="1600" kern="100" dirty="0">
                          <a:latin typeface="微软雅黑" panose="020B0503020204020204" charset="-122"/>
                          <a:ea typeface="微软雅黑" panose="020B0503020204020204" charset="-122"/>
                        </a:rPr>
                        <a:t>比较测试</a:t>
                      </a:r>
                      <a:endParaRPr lang="zh-CN" sz="1600" kern="100" dirty="0">
                        <a:latin typeface="微软雅黑" panose="020B0503020204020204" charset="-122"/>
                        <a:ea typeface="微软雅黑" panose="020B0503020204020204" charset="-122"/>
                      </a:endParaRPr>
                    </a:p>
                  </a:txBody>
                  <a:tcPr marL="68581" marR="6858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标题 1"/>
          <p:cNvSpPr>
            <a:spLocks noGrp="1"/>
          </p:cNvSpPr>
          <p:nvPr>
            <p:custDataLst>
              <p:tags r:id="rId7"/>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白盒测试和黑盒测试的方法对比</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38595"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400" dirty="0">
                <a:solidFill>
                  <a:schemeClr val="dk1"/>
                </a:solidFill>
                <a:latin typeface="微软雅黑" panose="020B0503020204020204" charset="-122"/>
                <a:ea typeface="微软雅黑" panose="020B0503020204020204" charset="-122"/>
              </a:rPr>
              <a:t>逻辑覆盖</a:t>
            </a:r>
            <a:endParaRPr lang="en-US" altLang="zh-CN" sz="2400" dirty="0">
              <a:solidFill>
                <a:schemeClr val="dk1"/>
              </a:solidFill>
              <a:latin typeface="微软雅黑" panose="020B0503020204020204" charset="-122"/>
              <a:ea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rPr>
              <a:t>路径覆盖</a:t>
            </a:r>
            <a:endParaRPr lang="en-US" altLang="zh-CN" sz="2400" dirty="0">
              <a:solidFill>
                <a:schemeClr val="dk1"/>
              </a:solidFill>
              <a:latin typeface="微软雅黑" panose="020B0503020204020204" charset="-122"/>
              <a:ea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rPr>
              <a:t>循环</a:t>
            </a:r>
            <a:r>
              <a:rPr lang="zh-CN" altLang="en-US" sz="2400" dirty="0">
                <a:solidFill>
                  <a:schemeClr val="dk1"/>
                </a:solidFill>
                <a:latin typeface="微软雅黑" panose="020B0503020204020204" charset="-122"/>
                <a:ea typeface="微软雅黑" panose="020B0503020204020204" charset="-122"/>
              </a:rPr>
              <a:t>路径测试</a:t>
            </a:r>
            <a:endParaRPr lang="zh-CN" altLang="en-US" sz="2400" dirty="0">
              <a:solidFill>
                <a:schemeClr val="dk1"/>
              </a:solidFill>
              <a:latin typeface="微软雅黑" panose="020B0503020204020204" charset="-122"/>
              <a:ea typeface="微软雅黑" panose="020B0503020204020204" charset="-122"/>
            </a:endParaRPr>
          </a:p>
        </p:txBody>
      </p:sp>
      <p:sp>
        <p:nvSpPr>
          <p:cNvPr id="54274"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白盒测试</a:t>
            </a: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方法</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nvPr>
        </p:nvSpPr>
        <p:spPr>
          <a:xfrm>
            <a:off x="304800" y="1554163"/>
            <a:ext cx="8686800" cy="4525963"/>
          </a:xfrm>
        </p:spPr>
        <p:txBody>
          <a:bodyPr vert="horz" wrap="square" lIns="91440" tIns="45720" rIns="91440" bIns="45720" numCol="1" anchor="t" anchorCtr="0" compatLnSpc="1">
            <a:normAutofit fontScale="725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语句覆盖：选择足够的测试用例，使得程序中每个语句至少都能执行一次</a:t>
            </a:r>
            <a:endPar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判定覆盖：执行足够的测试用例，使得程序中每个判定至少都获得一次“真”值和“假”值，即使得程序中的每一个分支至少都通过一次</a:t>
            </a:r>
            <a:endPar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条件覆盖：执行足够的测试用例，使得判定中每个条件获得各种可能的结果</a:t>
            </a:r>
            <a:endPar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判定／条件覆盖：执行足够的测试用例，同时满足判定覆盖和条件覆盖的要求</a:t>
            </a:r>
            <a:endPar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条件组合覆盖：执行足够的测试用例，使得每个判定中条件的各种可能组合都至少执行一次</a:t>
            </a:r>
            <a:endPar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5298" name="标题 1"/>
          <p:cNvSpPr>
            <a:spLocks noGrp="1"/>
          </p:cNvSpPr>
          <p:nvPr>
            <p:custDataLst>
              <p:tags r:id="rId7"/>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7.5.1</a:t>
            </a: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逻辑覆盖</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40643" name="TextBox 2"/>
          <p:cNvSpPr txBox="1"/>
          <p:nvPr>
            <p:custDataLst>
              <p:tags r:id="rId7"/>
            </p:custDataLst>
          </p:nvPr>
        </p:nvSpPr>
        <p:spPr>
          <a:xfrm>
            <a:off x="955040" y="1412558"/>
            <a:ext cx="6072188" cy="193802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Procedure Example(Var A,B,x:real)</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0"/>
              </a:spcBef>
              <a:buClrTx/>
              <a:buSzTx/>
              <a:buFontTx/>
              <a:buNone/>
            </a:pP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begin</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0"/>
              </a:spcBef>
              <a:buClrTx/>
              <a:buSzTx/>
              <a:buFontTx/>
              <a:buNone/>
            </a:pP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    if(A&gt;1)and(B=0)  then x:=x/A</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0"/>
              </a:spcBef>
              <a:buClrTx/>
              <a:buSzTx/>
              <a:buFontTx/>
              <a:buNone/>
            </a:pP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    if(A=2)or(x&gt;1) then x:=x+l</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0"/>
              </a:spcBef>
              <a:buClrTx/>
              <a:buSzTx/>
              <a:buFontTx/>
              <a:buNone/>
            </a:pP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End;</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40645" name="AutoShape 3"/>
          <p:cNvSpPr/>
          <p:nvPr>
            <p:custDataLst>
              <p:tags r:id="rId8"/>
            </p:custDataLst>
          </p:nvPr>
        </p:nvSpPr>
        <p:spPr>
          <a:xfrm>
            <a:off x="4929505" y="2788285"/>
            <a:ext cx="2220595" cy="847725"/>
          </a:xfrm>
          <a:prstGeom prst="flowChartDecision">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600" dirty="0">
                <a:solidFill>
                  <a:schemeClr val="dk1"/>
                </a:solidFill>
                <a:latin typeface="微软雅黑" panose="020B0503020204020204" charset="-122"/>
                <a:ea typeface="微软雅黑" panose="020B0503020204020204" charset="-122"/>
              </a:rPr>
              <a:t>A&gt;1 AND B=0</a:t>
            </a:r>
            <a:endParaRPr lang="en-US" altLang="zh-CN" sz="1600" dirty="0">
              <a:solidFill>
                <a:schemeClr val="dk1"/>
              </a:solidFill>
              <a:latin typeface="微软雅黑" panose="020B0503020204020204" charset="-122"/>
              <a:ea typeface="微软雅黑" panose="020B0503020204020204" charset="-122"/>
            </a:endParaRPr>
          </a:p>
        </p:txBody>
      </p:sp>
      <p:sp>
        <p:nvSpPr>
          <p:cNvPr id="240646" name="AutoShape 4"/>
          <p:cNvSpPr/>
          <p:nvPr>
            <p:custDataLst>
              <p:tags r:id="rId9"/>
            </p:custDataLst>
          </p:nvPr>
        </p:nvSpPr>
        <p:spPr>
          <a:xfrm>
            <a:off x="5033645" y="4199255"/>
            <a:ext cx="2069465" cy="846455"/>
          </a:xfrm>
          <a:prstGeom prst="flowChartDecision">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600" dirty="0">
                <a:solidFill>
                  <a:schemeClr val="dk1"/>
                </a:solidFill>
                <a:latin typeface="微软雅黑" panose="020B0503020204020204" charset="-122"/>
                <a:ea typeface="微软雅黑" panose="020B0503020204020204" charset="-122"/>
              </a:rPr>
              <a:t>A=2 OR X&gt;1</a:t>
            </a:r>
            <a:endParaRPr lang="en-US" altLang="zh-CN" sz="1600" dirty="0">
              <a:solidFill>
                <a:schemeClr val="dk1"/>
              </a:solidFill>
              <a:latin typeface="微软雅黑" panose="020B0503020204020204" charset="-122"/>
              <a:ea typeface="微软雅黑" panose="020B0503020204020204" charset="-122"/>
            </a:endParaRPr>
          </a:p>
        </p:txBody>
      </p:sp>
      <p:sp>
        <p:nvSpPr>
          <p:cNvPr id="240647" name="Line 5"/>
          <p:cNvSpPr/>
          <p:nvPr/>
        </p:nvSpPr>
        <p:spPr>
          <a:xfrm>
            <a:off x="6027420" y="2357755"/>
            <a:ext cx="0" cy="431165"/>
          </a:xfrm>
          <a:prstGeom prst="line">
            <a:avLst/>
          </a:prstGeom>
          <a:ln w="9525" cap="flat" cmpd="sng">
            <a:solidFill>
              <a:srgbClr val="000000"/>
            </a:solidFill>
            <a:prstDash val="solid"/>
            <a:headEnd type="none" w="med" len="med"/>
            <a:tailEnd type="triangle" w="med" len="med"/>
          </a:ln>
        </p:spPr>
      </p:sp>
      <p:sp>
        <p:nvSpPr>
          <p:cNvPr id="240648" name="Line 6"/>
          <p:cNvSpPr/>
          <p:nvPr/>
        </p:nvSpPr>
        <p:spPr>
          <a:xfrm>
            <a:off x="6027420" y="3653155"/>
            <a:ext cx="0" cy="574675"/>
          </a:xfrm>
          <a:prstGeom prst="line">
            <a:avLst/>
          </a:prstGeom>
          <a:ln w="9525" cap="flat" cmpd="sng">
            <a:solidFill>
              <a:srgbClr val="000000"/>
            </a:solidFill>
            <a:prstDash val="solid"/>
            <a:headEnd type="none" w="med" len="med"/>
            <a:tailEnd type="triangle" w="med" len="med"/>
          </a:ln>
        </p:spPr>
      </p:sp>
      <p:sp>
        <p:nvSpPr>
          <p:cNvPr id="240649" name="Text Box 7"/>
          <p:cNvSpPr txBox="1"/>
          <p:nvPr>
            <p:custDataLst>
              <p:tags r:id="rId10"/>
            </p:custDataLst>
          </p:nvPr>
        </p:nvSpPr>
        <p:spPr>
          <a:xfrm>
            <a:off x="7523480" y="3636010"/>
            <a:ext cx="856615" cy="401955"/>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600" dirty="0">
                <a:solidFill>
                  <a:schemeClr val="dk1"/>
                </a:solidFill>
                <a:latin typeface="微软雅黑" panose="020B0503020204020204" charset="-122"/>
                <a:ea typeface="微软雅黑" panose="020B0503020204020204" charset="-122"/>
              </a:rPr>
              <a:t>X=X/A</a:t>
            </a:r>
            <a:endParaRPr lang="en-US" altLang="zh-CN" sz="1600" dirty="0">
              <a:solidFill>
                <a:schemeClr val="dk1"/>
              </a:solidFill>
              <a:latin typeface="微软雅黑" panose="020B0503020204020204" charset="-122"/>
              <a:ea typeface="微软雅黑" panose="020B0503020204020204" charset="-122"/>
            </a:endParaRPr>
          </a:p>
        </p:txBody>
      </p:sp>
      <p:sp>
        <p:nvSpPr>
          <p:cNvPr id="240650" name="Text Box 8"/>
          <p:cNvSpPr txBox="1"/>
          <p:nvPr>
            <p:custDataLst>
              <p:tags r:id="rId11"/>
            </p:custDataLst>
          </p:nvPr>
        </p:nvSpPr>
        <p:spPr>
          <a:xfrm>
            <a:off x="7449820" y="5074285"/>
            <a:ext cx="960120" cy="403225"/>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600" dirty="0">
                <a:solidFill>
                  <a:schemeClr val="dk1"/>
                </a:solidFill>
                <a:latin typeface="微软雅黑" panose="020B0503020204020204" charset="-122"/>
                <a:ea typeface="微软雅黑" panose="020B0503020204020204" charset="-122"/>
              </a:rPr>
              <a:t>X=X+1</a:t>
            </a:r>
            <a:endParaRPr lang="en-US" altLang="zh-CN" sz="1600" dirty="0">
              <a:solidFill>
                <a:schemeClr val="dk1"/>
              </a:solidFill>
              <a:latin typeface="微软雅黑" panose="020B0503020204020204" charset="-122"/>
              <a:ea typeface="微软雅黑" panose="020B0503020204020204" charset="-122"/>
            </a:endParaRPr>
          </a:p>
        </p:txBody>
      </p:sp>
      <p:sp>
        <p:nvSpPr>
          <p:cNvPr id="240651" name="Line 9"/>
          <p:cNvSpPr/>
          <p:nvPr/>
        </p:nvSpPr>
        <p:spPr>
          <a:xfrm>
            <a:off x="6027420" y="5074285"/>
            <a:ext cx="0" cy="521970"/>
          </a:xfrm>
          <a:prstGeom prst="line">
            <a:avLst/>
          </a:prstGeom>
          <a:ln w="9525" cap="flat" cmpd="sng">
            <a:solidFill>
              <a:srgbClr val="000000"/>
            </a:solidFill>
            <a:prstDash val="solid"/>
            <a:headEnd type="none" w="med" len="med"/>
            <a:tailEnd type="triangle" w="med" len="med"/>
          </a:ln>
        </p:spPr>
      </p:sp>
      <p:sp>
        <p:nvSpPr>
          <p:cNvPr id="240652" name="Line 10"/>
          <p:cNvSpPr/>
          <p:nvPr/>
        </p:nvSpPr>
        <p:spPr>
          <a:xfrm>
            <a:off x="7957820" y="3204210"/>
            <a:ext cx="0" cy="431800"/>
          </a:xfrm>
          <a:prstGeom prst="line">
            <a:avLst/>
          </a:prstGeom>
          <a:ln w="9525" cap="flat" cmpd="sng">
            <a:solidFill>
              <a:srgbClr val="000000"/>
            </a:solidFill>
            <a:prstDash val="solid"/>
            <a:headEnd type="none" w="med" len="med"/>
            <a:tailEnd type="triangle" w="med" len="med"/>
          </a:ln>
        </p:spPr>
      </p:sp>
      <p:sp>
        <p:nvSpPr>
          <p:cNvPr id="240653" name="Line 11"/>
          <p:cNvSpPr/>
          <p:nvPr/>
        </p:nvSpPr>
        <p:spPr>
          <a:xfrm>
            <a:off x="7819390" y="4629785"/>
            <a:ext cx="0" cy="431165"/>
          </a:xfrm>
          <a:prstGeom prst="line">
            <a:avLst/>
          </a:prstGeom>
          <a:ln w="9525" cap="flat" cmpd="sng">
            <a:solidFill>
              <a:srgbClr val="000000"/>
            </a:solidFill>
            <a:prstDash val="solid"/>
            <a:headEnd type="none" w="med" len="med"/>
            <a:tailEnd type="triangle" w="med" len="med"/>
          </a:ln>
        </p:spPr>
      </p:sp>
      <p:sp>
        <p:nvSpPr>
          <p:cNvPr id="240654" name="Line 12"/>
          <p:cNvSpPr/>
          <p:nvPr/>
        </p:nvSpPr>
        <p:spPr>
          <a:xfrm>
            <a:off x="7149465" y="3204210"/>
            <a:ext cx="808355" cy="0"/>
          </a:xfrm>
          <a:prstGeom prst="line">
            <a:avLst/>
          </a:prstGeom>
          <a:ln w="9525" cap="flat" cmpd="sng">
            <a:solidFill>
              <a:srgbClr val="000000"/>
            </a:solidFill>
            <a:prstDash val="solid"/>
            <a:headEnd type="none" w="med" len="med"/>
            <a:tailEnd type="none" w="med" len="med"/>
          </a:ln>
        </p:spPr>
      </p:sp>
      <p:sp>
        <p:nvSpPr>
          <p:cNvPr id="240655" name="Line 13"/>
          <p:cNvSpPr/>
          <p:nvPr/>
        </p:nvSpPr>
        <p:spPr>
          <a:xfrm>
            <a:off x="7119620" y="4629785"/>
            <a:ext cx="699135" cy="0"/>
          </a:xfrm>
          <a:prstGeom prst="line">
            <a:avLst/>
          </a:prstGeom>
          <a:ln w="9525" cap="flat" cmpd="sng">
            <a:solidFill>
              <a:srgbClr val="000000"/>
            </a:solidFill>
            <a:prstDash val="solid"/>
            <a:headEnd type="none" w="med" len="med"/>
            <a:tailEnd type="none" w="med" len="med"/>
          </a:ln>
        </p:spPr>
      </p:sp>
      <p:sp>
        <p:nvSpPr>
          <p:cNvPr id="240656" name="Line 14"/>
          <p:cNvSpPr/>
          <p:nvPr/>
        </p:nvSpPr>
        <p:spPr>
          <a:xfrm flipH="1">
            <a:off x="6027420" y="3823970"/>
            <a:ext cx="1496695" cy="0"/>
          </a:xfrm>
          <a:prstGeom prst="line">
            <a:avLst/>
          </a:prstGeom>
          <a:ln w="9525" cap="flat" cmpd="sng">
            <a:solidFill>
              <a:srgbClr val="000000"/>
            </a:solidFill>
            <a:prstDash val="solid"/>
            <a:headEnd type="none" w="med" len="med"/>
            <a:tailEnd type="triangle" w="med" len="med"/>
          </a:ln>
        </p:spPr>
      </p:sp>
      <p:sp>
        <p:nvSpPr>
          <p:cNvPr id="240657" name="Line 15"/>
          <p:cNvSpPr/>
          <p:nvPr/>
        </p:nvSpPr>
        <p:spPr>
          <a:xfrm flipH="1">
            <a:off x="6027420" y="5292090"/>
            <a:ext cx="1422400" cy="0"/>
          </a:xfrm>
          <a:prstGeom prst="line">
            <a:avLst/>
          </a:prstGeom>
          <a:ln w="9525" cap="flat" cmpd="sng">
            <a:solidFill>
              <a:srgbClr val="000000"/>
            </a:solidFill>
            <a:prstDash val="solid"/>
            <a:headEnd type="none" w="med" len="med"/>
            <a:tailEnd type="triangle" w="med" len="med"/>
          </a:ln>
        </p:spPr>
      </p:sp>
      <p:sp>
        <p:nvSpPr>
          <p:cNvPr id="240658" name="Text Box 16"/>
          <p:cNvSpPr txBox="1"/>
          <p:nvPr>
            <p:custDataLst>
              <p:tags r:id="rId12"/>
            </p:custDataLst>
          </p:nvPr>
        </p:nvSpPr>
        <p:spPr>
          <a:xfrm>
            <a:off x="7027545" y="2865120"/>
            <a:ext cx="495935" cy="40195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600" dirty="0">
                <a:solidFill>
                  <a:schemeClr val="dk1"/>
                </a:solidFill>
                <a:latin typeface="微软雅黑" panose="020B0503020204020204" charset="-122"/>
                <a:ea typeface="微软雅黑" panose="020B0503020204020204" charset="-122"/>
              </a:rPr>
              <a:t>Y</a:t>
            </a:r>
            <a:endParaRPr lang="en-US" altLang="zh-CN" sz="1600" dirty="0">
              <a:solidFill>
                <a:schemeClr val="dk1"/>
              </a:solidFill>
              <a:latin typeface="微软雅黑" panose="020B0503020204020204" charset="-122"/>
              <a:ea typeface="微软雅黑" panose="020B0503020204020204" charset="-122"/>
            </a:endParaRPr>
          </a:p>
        </p:txBody>
      </p:sp>
      <p:sp>
        <p:nvSpPr>
          <p:cNvPr id="240659" name="Text Box 17"/>
          <p:cNvSpPr txBox="1"/>
          <p:nvPr>
            <p:custDataLst>
              <p:tags r:id="rId13"/>
            </p:custDataLst>
          </p:nvPr>
        </p:nvSpPr>
        <p:spPr>
          <a:xfrm>
            <a:off x="6953250" y="4318000"/>
            <a:ext cx="495935" cy="40195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600" dirty="0">
                <a:solidFill>
                  <a:schemeClr val="dk1"/>
                </a:solidFill>
                <a:latin typeface="微软雅黑" panose="020B0503020204020204" charset="-122"/>
                <a:ea typeface="微软雅黑" panose="020B0503020204020204" charset="-122"/>
              </a:rPr>
              <a:t>Y</a:t>
            </a:r>
            <a:endParaRPr lang="en-US" altLang="zh-CN" sz="1600" dirty="0">
              <a:solidFill>
                <a:schemeClr val="dk1"/>
              </a:solidFill>
              <a:latin typeface="微软雅黑" panose="020B0503020204020204" charset="-122"/>
              <a:ea typeface="微软雅黑" panose="020B0503020204020204" charset="-122"/>
            </a:endParaRPr>
          </a:p>
        </p:txBody>
      </p:sp>
      <p:sp>
        <p:nvSpPr>
          <p:cNvPr id="240660" name="Text Box 18"/>
          <p:cNvSpPr txBox="1"/>
          <p:nvPr>
            <p:custDataLst>
              <p:tags r:id="rId14"/>
            </p:custDataLst>
          </p:nvPr>
        </p:nvSpPr>
        <p:spPr>
          <a:xfrm>
            <a:off x="6200775" y="3511550"/>
            <a:ext cx="495935" cy="40195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600" dirty="0">
                <a:solidFill>
                  <a:schemeClr val="dk1"/>
                </a:solidFill>
                <a:latin typeface="微软雅黑" panose="020B0503020204020204" charset="-122"/>
                <a:ea typeface="微软雅黑" panose="020B0503020204020204" charset="-122"/>
              </a:rPr>
              <a:t>N</a:t>
            </a:r>
            <a:endParaRPr lang="en-US" altLang="zh-CN" sz="1600" dirty="0">
              <a:solidFill>
                <a:schemeClr val="dk1"/>
              </a:solidFill>
              <a:latin typeface="微软雅黑" panose="020B0503020204020204" charset="-122"/>
              <a:ea typeface="微软雅黑" panose="020B0503020204020204" charset="-122"/>
            </a:endParaRPr>
          </a:p>
        </p:txBody>
      </p:sp>
      <p:sp>
        <p:nvSpPr>
          <p:cNvPr id="240661" name="Text Box 19"/>
          <p:cNvSpPr txBox="1"/>
          <p:nvPr>
            <p:custDataLst>
              <p:tags r:id="rId15"/>
            </p:custDataLst>
          </p:nvPr>
        </p:nvSpPr>
        <p:spPr>
          <a:xfrm>
            <a:off x="6154420" y="4934585"/>
            <a:ext cx="497205" cy="40322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600" dirty="0">
                <a:solidFill>
                  <a:schemeClr val="dk1"/>
                </a:solidFill>
                <a:latin typeface="微软雅黑" panose="020B0503020204020204" charset="-122"/>
                <a:ea typeface="微软雅黑" panose="020B0503020204020204" charset="-122"/>
              </a:rPr>
              <a:t>N</a:t>
            </a:r>
            <a:endParaRPr lang="en-US" altLang="zh-CN" sz="1600" dirty="0">
              <a:solidFill>
                <a:schemeClr val="dk1"/>
              </a:solidFill>
              <a:latin typeface="微软雅黑" panose="020B0503020204020204" charset="-122"/>
              <a:ea typeface="微软雅黑" panose="020B0503020204020204" charset="-122"/>
            </a:endParaRPr>
          </a:p>
        </p:txBody>
      </p:sp>
      <p:sp>
        <p:nvSpPr>
          <p:cNvPr id="240662" name="Text Box 20"/>
          <p:cNvSpPr txBox="1"/>
          <p:nvPr>
            <p:custDataLst>
              <p:tags r:id="rId16"/>
            </p:custDataLst>
          </p:nvPr>
        </p:nvSpPr>
        <p:spPr>
          <a:xfrm>
            <a:off x="6027420" y="2357755"/>
            <a:ext cx="434340" cy="37719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600" dirty="0">
                <a:solidFill>
                  <a:schemeClr val="dk1"/>
                </a:solidFill>
                <a:latin typeface="微软雅黑" panose="020B0503020204020204" charset="-122"/>
                <a:ea typeface="微软雅黑" panose="020B0503020204020204" charset="-122"/>
              </a:rPr>
              <a:t>a</a:t>
            </a:r>
            <a:endParaRPr lang="en-US" altLang="zh-CN" sz="1600" dirty="0">
              <a:solidFill>
                <a:schemeClr val="dk1"/>
              </a:solidFill>
              <a:latin typeface="微软雅黑" panose="020B0503020204020204" charset="-122"/>
              <a:ea typeface="微软雅黑" panose="020B0503020204020204" charset="-122"/>
            </a:endParaRPr>
          </a:p>
        </p:txBody>
      </p:sp>
      <p:sp>
        <p:nvSpPr>
          <p:cNvPr id="240663" name="Text Box 21"/>
          <p:cNvSpPr txBox="1"/>
          <p:nvPr>
            <p:custDataLst>
              <p:tags r:id="rId17"/>
            </p:custDataLst>
          </p:nvPr>
        </p:nvSpPr>
        <p:spPr>
          <a:xfrm>
            <a:off x="5530215" y="3712845"/>
            <a:ext cx="495935" cy="36004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600" dirty="0">
                <a:solidFill>
                  <a:schemeClr val="dk1"/>
                </a:solidFill>
                <a:latin typeface="微软雅黑" panose="020B0503020204020204" charset="-122"/>
                <a:ea typeface="微软雅黑" panose="020B0503020204020204" charset="-122"/>
              </a:rPr>
              <a:t>b</a:t>
            </a:r>
            <a:endParaRPr lang="en-US" altLang="zh-CN" sz="1600" dirty="0">
              <a:solidFill>
                <a:schemeClr val="dk1"/>
              </a:solidFill>
              <a:latin typeface="微软雅黑" panose="020B0503020204020204" charset="-122"/>
              <a:ea typeface="微软雅黑" panose="020B0503020204020204" charset="-122"/>
            </a:endParaRPr>
          </a:p>
        </p:txBody>
      </p:sp>
      <p:sp>
        <p:nvSpPr>
          <p:cNvPr id="240664" name="Text Box 22"/>
          <p:cNvSpPr txBox="1"/>
          <p:nvPr>
            <p:custDataLst>
              <p:tags r:id="rId18"/>
            </p:custDataLst>
          </p:nvPr>
        </p:nvSpPr>
        <p:spPr>
          <a:xfrm>
            <a:off x="5530850" y="4934585"/>
            <a:ext cx="495935" cy="40322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600" dirty="0">
                <a:solidFill>
                  <a:schemeClr val="dk1"/>
                </a:solidFill>
                <a:latin typeface="微软雅黑" panose="020B0503020204020204" charset="-122"/>
                <a:ea typeface="微软雅黑" panose="020B0503020204020204" charset="-122"/>
              </a:rPr>
              <a:t>d</a:t>
            </a:r>
            <a:endParaRPr lang="en-US" altLang="zh-CN" sz="1600" dirty="0">
              <a:solidFill>
                <a:schemeClr val="dk1"/>
              </a:solidFill>
              <a:latin typeface="微软雅黑" panose="020B0503020204020204" charset="-122"/>
              <a:ea typeface="微软雅黑" panose="020B0503020204020204" charset="-122"/>
            </a:endParaRPr>
          </a:p>
        </p:txBody>
      </p:sp>
      <p:sp>
        <p:nvSpPr>
          <p:cNvPr id="240665" name="Text Box 23"/>
          <p:cNvSpPr txBox="1"/>
          <p:nvPr>
            <p:custDataLst>
              <p:tags r:id="rId19"/>
            </p:custDataLst>
          </p:nvPr>
        </p:nvSpPr>
        <p:spPr>
          <a:xfrm>
            <a:off x="7461885" y="3108325"/>
            <a:ext cx="495935" cy="40322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600" dirty="0">
                <a:solidFill>
                  <a:schemeClr val="dk1"/>
                </a:solidFill>
                <a:latin typeface="微软雅黑" panose="020B0503020204020204" charset="-122"/>
                <a:ea typeface="微软雅黑" panose="020B0503020204020204" charset="-122"/>
              </a:rPr>
              <a:t>c</a:t>
            </a:r>
            <a:endParaRPr lang="en-US" altLang="zh-CN" sz="1600" dirty="0">
              <a:solidFill>
                <a:schemeClr val="dk1"/>
              </a:solidFill>
              <a:latin typeface="微软雅黑" panose="020B0503020204020204" charset="-122"/>
              <a:ea typeface="微软雅黑" panose="020B0503020204020204" charset="-122"/>
            </a:endParaRPr>
          </a:p>
        </p:txBody>
      </p:sp>
      <p:sp>
        <p:nvSpPr>
          <p:cNvPr id="240666" name="Text Box 24"/>
          <p:cNvSpPr txBox="1"/>
          <p:nvPr>
            <p:custDataLst>
              <p:tags r:id="rId20"/>
            </p:custDataLst>
          </p:nvPr>
        </p:nvSpPr>
        <p:spPr>
          <a:xfrm>
            <a:off x="7449820" y="4532630"/>
            <a:ext cx="495935" cy="40195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600" dirty="0">
                <a:solidFill>
                  <a:schemeClr val="dk1"/>
                </a:solidFill>
                <a:latin typeface="微软雅黑" panose="020B0503020204020204" charset="-122"/>
                <a:ea typeface="微软雅黑" panose="020B0503020204020204" charset="-122"/>
              </a:rPr>
              <a:t>e</a:t>
            </a:r>
            <a:endParaRPr lang="en-US" altLang="zh-CN" sz="1600" dirty="0">
              <a:solidFill>
                <a:schemeClr val="dk1"/>
              </a:solidFill>
              <a:latin typeface="微软雅黑" panose="020B0503020204020204" charset="-122"/>
              <a:ea typeface="微软雅黑" panose="020B0503020204020204" charset="-122"/>
            </a:endParaRPr>
          </a:p>
        </p:txBody>
      </p:sp>
      <p:sp>
        <p:nvSpPr>
          <p:cNvPr id="240667" name="Text Box 25"/>
          <p:cNvSpPr txBox="1"/>
          <p:nvPr>
            <p:custDataLst>
              <p:tags r:id="rId21"/>
            </p:custDataLst>
          </p:nvPr>
        </p:nvSpPr>
        <p:spPr>
          <a:xfrm>
            <a:off x="6216650" y="5812790"/>
            <a:ext cx="1878330" cy="40195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流程图</a:t>
            </a:r>
            <a:endParaRPr lang="zh-CN" altLang="en-US" sz="1800" dirty="0">
              <a:solidFill>
                <a:schemeClr val="dk1"/>
              </a:solidFill>
              <a:latin typeface="微软雅黑" panose="020B0503020204020204" charset="-122"/>
              <a:ea typeface="微软雅黑" panose="020B0503020204020204" charset="-122"/>
            </a:endParaRPr>
          </a:p>
        </p:txBody>
      </p:sp>
      <p:sp>
        <p:nvSpPr>
          <p:cNvPr id="2" name="标题 1"/>
          <p:cNvSpPr>
            <a:spLocks noGrp="1"/>
          </p:cNvSpPr>
          <p:nvPr>
            <p:custDataLst>
              <p:tags r:id="rId22"/>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举例</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23"/>
    </p:custData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85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语句覆盖</a:t>
            </a:r>
            <a:r>
              <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路径</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ace,</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选择输入数据为：</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A=2</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B=0</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x=3</a:t>
            </a:r>
            <a:endPar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判定覆盖：选择输人数据为：</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(1)A=3</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B=0</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x=l(</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沿路径</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acd</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执行</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(2)A=2</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B=1</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x=3(</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沿路径</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abe</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执行</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endPar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条件覆盖：</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(1)A</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B</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o</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x</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沿路径</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ace</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执行</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(2)A</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B</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l</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x</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l(</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沿路径</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abd</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执行</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判定／条件覆盖</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(1)A=2</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B=0</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x=4(</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沿路径</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ace</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执行</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(2)A=1</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B=l</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x=l(</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沿路径</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abd</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执行</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734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举例</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条件组合覆盖：八种组合结果</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(1)A&gt;1</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B=0   (5)A=2</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x&gt;1</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(2)A&gt;1</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B&lt;&gt;0  (6)A=2</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x&lt;1</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(3)A&lt;l</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B=0   (7)A&lt;&gt;2</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x&gt;1</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(4)A&lt;1</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B&lt;&gt;0  (8)A&lt;&gt;2</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x&lt;1</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四种测试用例来覆盖：</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(1)A</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B</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o</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x</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4</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(2)A</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B</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x</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l</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(3)A</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l</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B</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o</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x</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(4)A</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B</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x</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l</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68611" name="内容占位符 2"/>
          <p:cNvSpPr>
            <a:spLocks noGrp="1"/>
          </p:cNvSpPr>
          <p:nvPr>
            <p:ph idx="4294967295"/>
            <p:custDataLst>
              <p:tags r:id="rId7"/>
            </p:custDataLst>
          </p:nvPr>
        </p:nvSpPr>
        <p:spPr>
          <a:xfrm>
            <a:off x="812165" y="1109980"/>
            <a:ext cx="7957185" cy="494030"/>
          </a:xfrm>
        </p:spPr>
        <p:txBody>
          <a:bodyPr vert="horz" wrap="square" lIns="91440" tIns="45720" rIns="91440" bIns="45720" numCol="1" anchor="t" anchorCtr="0" compatLnSpc="1">
            <a:normAutofit fontScale="725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rPr>
              <a:t>画基本系统模型</a:t>
            </a:r>
            <a:endPar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p:txBody>
      </p:sp>
      <p:sp>
        <p:nvSpPr>
          <p:cNvPr id="60421" name="Text Box 3"/>
          <p:cNvSpPr txBox="1"/>
          <p:nvPr>
            <p:custDataLst>
              <p:tags r:id="rId8"/>
            </p:custDataLst>
          </p:nvPr>
        </p:nvSpPr>
        <p:spPr>
          <a:xfrm>
            <a:off x="6196965" y="3748405"/>
            <a:ext cx="1232535" cy="590550"/>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采购员</a:t>
            </a:r>
            <a:endParaRPr lang="zh-CN" altLang="en-US" sz="1800" dirty="0">
              <a:solidFill>
                <a:schemeClr val="dk1"/>
              </a:solidFill>
              <a:latin typeface="微软雅黑" panose="020B0503020204020204" charset="-122"/>
              <a:ea typeface="微软雅黑" panose="020B0503020204020204" charset="-122"/>
            </a:endParaRPr>
          </a:p>
        </p:txBody>
      </p:sp>
      <p:sp>
        <p:nvSpPr>
          <p:cNvPr id="60422" name="Text Box 4"/>
          <p:cNvSpPr txBox="1"/>
          <p:nvPr>
            <p:custDataLst>
              <p:tags r:id="rId9"/>
            </p:custDataLst>
          </p:nvPr>
        </p:nvSpPr>
        <p:spPr>
          <a:xfrm>
            <a:off x="2891155" y="3502025"/>
            <a:ext cx="725805" cy="396240"/>
          </a:xfrm>
          <a:prstGeom prst="rect">
            <a:avLst/>
          </a:prstGeom>
          <a:noFill/>
          <a:ln w="9525">
            <a:noFill/>
          </a:ln>
        </p:spPr>
        <p:txBody>
          <a:bodyPr lIns="18000" tIns="108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事务</a:t>
            </a:r>
            <a:endParaRPr lang="zh-CN" altLang="en-US" sz="1800" dirty="0">
              <a:solidFill>
                <a:schemeClr val="dk1"/>
              </a:solidFill>
              <a:latin typeface="微软雅黑" panose="020B0503020204020204" charset="-122"/>
              <a:ea typeface="微软雅黑" panose="020B0503020204020204" charset="-122"/>
            </a:endParaRPr>
          </a:p>
        </p:txBody>
      </p:sp>
      <p:sp>
        <p:nvSpPr>
          <p:cNvPr id="60423" name="Text Box 5"/>
          <p:cNvSpPr txBox="1"/>
          <p:nvPr>
            <p:custDataLst>
              <p:tags r:id="rId10"/>
            </p:custDataLst>
          </p:nvPr>
        </p:nvSpPr>
        <p:spPr>
          <a:xfrm>
            <a:off x="4907280" y="3500755"/>
            <a:ext cx="1407795" cy="53340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定货报表</a:t>
            </a:r>
            <a:endParaRPr lang="zh-CN" altLang="en-US" sz="1800" dirty="0">
              <a:solidFill>
                <a:schemeClr val="dk1"/>
              </a:solidFill>
              <a:latin typeface="微软雅黑" panose="020B0503020204020204" charset="-122"/>
              <a:ea typeface="微软雅黑" panose="020B0503020204020204" charset="-122"/>
            </a:endParaRPr>
          </a:p>
        </p:txBody>
      </p:sp>
      <p:sp>
        <p:nvSpPr>
          <p:cNvPr id="60431" name="Freeform 8"/>
          <p:cNvSpPr/>
          <p:nvPr>
            <p:custDataLst>
              <p:tags r:id="rId11"/>
            </p:custDataLst>
          </p:nvPr>
        </p:nvSpPr>
        <p:spPr>
          <a:xfrm>
            <a:off x="6005195" y="4001135"/>
            <a:ext cx="167005" cy="11557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60432" name="Line 9"/>
          <p:cNvSpPr/>
          <p:nvPr/>
        </p:nvSpPr>
        <p:spPr>
          <a:xfrm>
            <a:off x="5061585" y="4046855"/>
            <a:ext cx="1019175" cy="0"/>
          </a:xfrm>
          <a:prstGeom prst="line">
            <a:avLst/>
          </a:prstGeom>
          <a:ln w="9525" cap="flat" cmpd="sng">
            <a:solidFill>
              <a:srgbClr val="000000"/>
            </a:solidFill>
            <a:prstDash val="solid"/>
            <a:headEnd type="none" w="med" len="med"/>
            <a:tailEnd type="none" w="med" len="med"/>
          </a:ln>
        </p:spPr>
      </p:sp>
      <p:sp>
        <p:nvSpPr>
          <p:cNvPr id="60426" name="Text Box 11"/>
          <p:cNvSpPr txBox="1"/>
          <p:nvPr>
            <p:custDataLst>
              <p:tags r:id="rId12"/>
            </p:custDataLst>
          </p:nvPr>
        </p:nvSpPr>
        <p:spPr>
          <a:xfrm>
            <a:off x="1285875" y="3745865"/>
            <a:ext cx="1617980" cy="594360"/>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仓管员</a:t>
            </a:r>
            <a:endParaRPr lang="zh-CN" altLang="en-US" sz="1800" dirty="0">
              <a:solidFill>
                <a:schemeClr val="dk1"/>
              </a:solidFill>
              <a:latin typeface="微软雅黑" panose="020B0503020204020204" charset="-122"/>
              <a:ea typeface="微软雅黑" panose="020B0503020204020204" charset="-122"/>
            </a:endParaRPr>
          </a:p>
        </p:txBody>
      </p:sp>
      <p:sp>
        <p:nvSpPr>
          <p:cNvPr id="60427" name="AutoShape 12"/>
          <p:cNvSpPr/>
          <p:nvPr>
            <p:custDataLst>
              <p:tags r:id="rId13"/>
            </p:custDataLst>
          </p:nvPr>
        </p:nvSpPr>
        <p:spPr>
          <a:xfrm>
            <a:off x="3616960" y="3748405"/>
            <a:ext cx="1463675" cy="609600"/>
          </a:xfrm>
          <a:prstGeom prst="flowChartAlternateProcess">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订货系统</a:t>
            </a:r>
            <a:endParaRPr lang="zh-CN" altLang="en-US" sz="1800" dirty="0">
              <a:solidFill>
                <a:schemeClr val="dk1"/>
              </a:solidFill>
              <a:latin typeface="微软雅黑" panose="020B0503020204020204" charset="-122"/>
              <a:ea typeface="微软雅黑" panose="020B0503020204020204" charset="-122"/>
            </a:endParaRPr>
          </a:p>
        </p:txBody>
      </p:sp>
      <p:sp>
        <p:nvSpPr>
          <p:cNvPr id="60429" name="Freeform 14"/>
          <p:cNvSpPr/>
          <p:nvPr>
            <p:custDataLst>
              <p:tags r:id="rId14"/>
            </p:custDataLst>
          </p:nvPr>
        </p:nvSpPr>
        <p:spPr>
          <a:xfrm>
            <a:off x="3423920" y="3969385"/>
            <a:ext cx="167005" cy="11557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60430" name="Line 15"/>
          <p:cNvSpPr/>
          <p:nvPr/>
        </p:nvSpPr>
        <p:spPr>
          <a:xfrm>
            <a:off x="2922905" y="4034155"/>
            <a:ext cx="582930" cy="0"/>
          </a:xfrm>
          <a:prstGeom prst="line">
            <a:avLst/>
          </a:prstGeom>
          <a:ln w="9525" cap="flat" cmpd="sng">
            <a:solidFill>
              <a:srgbClr val="000000"/>
            </a:solidFill>
            <a:prstDash val="solid"/>
            <a:headEnd type="none" w="med" len="med"/>
            <a:tailEnd type="none" w="med" len="med"/>
          </a:ln>
        </p:spPr>
      </p:sp>
    </p:spTree>
    <p:custDataLst>
      <p:tags r:id="rId15"/>
    </p:custData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77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路径</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覆盖测试法是根据程序的控制流路径设计测试用例的一种最基本的白盒测试技术</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考察测试路径的有用工具：程序控制流图</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任何过程设计描述方法（如</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PDL</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、流程图、</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N-S</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图、</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PAD</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图等）都可以映射到一个相应的程序控制流图描述，其映射要点为：</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一个或多个顺序语句可映射为程序图的一个节点，用带标识的圆表示。</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一个处理框序列和一个判别框可映射为程序图的一个节点。</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程序控制流向可映射为程序控制流图的边（或称为连接），用方向箭头表示（类似于流程图中的方向箭头）。一条边必须终止于一个节点，即使该节点不代表任何语句。</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有边和节点限定的范围称为区域（区域应包括图外部的范围）。</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9394"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7.5.2</a:t>
            </a: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路径</a:t>
            </a: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覆盖</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244739" name="Picture 2" descr="view"/>
          <p:cNvPicPr>
            <a:picLocks noChangeAspect="1"/>
          </p:cNvPicPr>
          <p:nvPr/>
        </p:nvPicPr>
        <p:blipFill>
          <a:blip r:embed="rId7"/>
          <a:stretch>
            <a:fillRect/>
          </a:stretch>
        </p:blipFill>
        <p:spPr>
          <a:xfrm>
            <a:off x="428625" y="2000250"/>
            <a:ext cx="7859713" cy="3000375"/>
          </a:xfrm>
          <a:prstGeom prst="rect">
            <a:avLst/>
          </a:prstGeom>
          <a:noFill/>
          <a:ln w="9525">
            <a:noFill/>
          </a:ln>
        </p:spPr>
      </p:pic>
      <p:sp>
        <p:nvSpPr>
          <p:cNvPr id="2" name="标题 1"/>
          <p:cNvSpPr>
            <a:spLocks noGrp="1"/>
          </p:cNvSpPr>
          <p:nvPr>
            <p:custDataLst>
              <p:tags r:id="rId8"/>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控制流图</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45763"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000" dirty="0">
                <a:solidFill>
                  <a:schemeClr val="dk1"/>
                </a:solidFill>
                <a:latin typeface="微软雅黑" panose="020B0503020204020204" charset="-122"/>
                <a:ea typeface="微软雅黑" panose="020B0503020204020204" charset="-122"/>
              </a:rPr>
              <a:t>环形复杂性是一种以图论为基础的，为程序逻辑复杂性提供定量测度的软件度量</a:t>
            </a:r>
            <a:endParaRPr lang="en-US" altLang="zh-CN" sz="2000" dirty="0">
              <a:solidFill>
                <a:schemeClr val="dk1"/>
              </a:solidFill>
              <a:latin typeface="微软雅黑" panose="020B0503020204020204" charset="-122"/>
              <a:ea typeface="微软雅黑" panose="020B0503020204020204" charset="-122"/>
            </a:endParaRPr>
          </a:p>
          <a:p>
            <a:pPr eaLnBrk="1" hangingPunct="1"/>
            <a:r>
              <a:rPr lang="zh-CN" altLang="en-US" sz="2000" dirty="0">
                <a:solidFill>
                  <a:schemeClr val="dk1"/>
                </a:solidFill>
                <a:latin typeface="微软雅黑" panose="020B0503020204020204" charset="-122"/>
                <a:ea typeface="微软雅黑" panose="020B0503020204020204" charset="-122"/>
              </a:rPr>
              <a:t>独立路径是指程序中至少引进一个新的处理语句集合，或一个新条件的任何一条路径</a:t>
            </a:r>
            <a:endParaRPr lang="zh-CN" altLang="en-US" sz="2000" dirty="0">
              <a:solidFill>
                <a:schemeClr val="dk1"/>
              </a:solidFill>
              <a:latin typeface="微软雅黑" panose="020B0503020204020204" charset="-122"/>
              <a:ea typeface="微软雅黑" panose="020B0503020204020204" charset="-122"/>
            </a:endParaRPr>
          </a:p>
        </p:txBody>
      </p:sp>
      <p:sp>
        <p:nvSpPr>
          <p:cNvPr id="6144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确定程序图的环形复杂性</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46838" name="Oval 5"/>
          <p:cNvSpPr/>
          <p:nvPr>
            <p:custDataLst>
              <p:tags r:id="rId7"/>
            </p:custDataLst>
          </p:nvPr>
        </p:nvSpPr>
        <p:spPr>
          <a:xfrm>
            <a:off x="6682105" y="3899535"/>
            <a:ext cx="324485" cy="379095"/>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700" dirty="0">
                <a:solidFill>
                  <a:schemeClr val="dk1"/>
                </a:solidFill>
                <a:latin typeface="微软雅黑" panose="020B0503020204020204" charset="-122"/>
                <a:ea typeface="微软雅黑" panose="020B0503020204020204" charset="-122"/>
              </a:rPr>
              <a:t>4,5</a:t>
            </a:r>
            <a:endParaRPr lang="en-US" altLang="zh-CN" sz="700" dirty="0">
              <a:solidFill>
                <a:schemeClr val="dk1"/>
              </a:solidFill>
              <a:latin typeface="微软雅黑" panose="020B0503020204020204" charset="-122"/>
              <a:ea typeface="微软雅黑" panose="020B0503020204020204" charset="-122"/>
            </a:endParaRPr>
          </a:p>
        </p:txBody>
      </p:sp>
      <p:sp>
        <p:nvSpPr>
          <p:cNvPr id="246841" name="Oval 7"/>
          <p:cNvSpPr/>
          <p:nvPr>
            <p:custDataLst>
              <p:tags r:id="rId8"/>
            </p:custDataLst>
          </p:nvPr>
        </p:nvSpPr>
        <p:spPr>
          <a:xfrm>
            <a:off x="6123940" y="2334260"/>
            <a:ext cx="324485" cy="379095"/>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1</a:t>
            </a:r>
            <a:endParaRPr lang="en-US" altLang="zh-CN" sz="900" dirty="0">
              <a:solidFill>
                <a:schemeClr val="dk1"/>
              </a:solidFill>
              <a:latin typeface="微软雅黑" panose="020B0503020204020204" charset="-122"/>
              <a:ea typeface="微软雅黑" panose="020B0503020204020204" charset="-122"/>
            </a:endParaRPr>
          </a:p>
        </p:txBody>
      </p:sp>
      <p:sp>
        <p:nvSpPr>
          <p:cNvPr id="246842" name="Oval 8"/>
          <p:cNvSpPr/>
          <p:nvPr>
            <p:custDataLst>
              <p:tags r:id="rId9"/>
            </p:custDataLst>
          </p:nvPr>
        </p:nvSpPr>
        <p:spPr>
          <a:xfrm>
            <a:off x="6123940" y="3063240"/>
            <a:ext cx="324485" cy="379095"/>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700" dirty="0">
                <a:solidFill>
                  <a:schemeClr val="dk1"/>
                </a:solidFill>
                <a:latin typeface="微软雅黑" panose="020B0503020204020204" charset="-122"/>
                <a:ea typeface="微软雅黑" panose="020B0503020204020204" charset="-122"/>
              </a:rPr>
              <a:t>2,3</a:t>
            </a:r>
            <a:endParaRPr lang="en-US" altLang="zh-CN" sz="700" dirty="0">
              <a:solidFill>
                <a:schemeClr val="dk1"/>
              </a:solidFill>
              <a:latin typeface="微软雅黑" panose="020B0503020204020204" charset="-122"/>
              <a:ea typeface="微软雅黑" panose="020B0503020204020204" charset="-122"/>
            </a:endParaRPr>
          </a:p>
        </p:txBody>
      </p:sp>
      <p:sp>
        <p:nvSpPr>
          <p:cNvPr id="246843" name="Oval 9"/>
          <p:cNvSpPr/>
          <p:nvPr>
            <p:custDataLst>
              <p:tags r:id="rId10"/>
            </p:custDataLst>
          </p:nvPr>
        </p:nvSpPr>
        <p:spPr>
          <a:xfrm>
            <a:off x="6095365" y="5200650"/>
            <a:ext cx="324485" cy="379095"/>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11</a:t>
            </a:r>
            <a:endParaRPr lang="en-US" altLang="zh-CN" sz="900" dirty="0">
              <a:solidFill>
                <a:schemeClr val="dk1"/>
              </a:solidFill>
              <a:latin typeface="微软雅黑" panose="020B0503020204020204" charset="-122"/>
              <a:ea typeface="微软雅黑" panose="020B0503020204020204" charset="-122"/>
            </a:endParaRPr>
          </a:p>
        </p:txBody>
      </p:sp>
      <p:sp>
        <p:nvSpPr>
          <p:cNvPr id="246866" name="未知"/>
          <p:cNvSpPr/>
          <p:nvPr>
            <p:custDataLst>
              <p:tags r:id="rId11"/>
            </p:custDataLst>
          </p:nvPr>
        </p:nvSpPr>
        <p:spPr>
          <a:xfrm rot="5400000">
            <a:off x="6220460" y="2961005"/>
            <a:ext cx="130810" cy="64770"/>
          </a:xfrm>
          <a:custGeom>
            <a:avLst/>
            <a:gdLst>
              <a:gd name="txL" fmla="*/ 0 w 450"/>
              <a:gd name="txT" fmla="*/ 0 h 285"/>
              <a:gd name="txR" fmla="*/ 450 w 450"/>
              <a:gd name="txB" fmla="*/ 285 h 285"/>
            </a:gdLst>
            <a:ahLst/>
            <a:cxnLst>
              <a:cxn ang="0">
                <a:pos x="0" y="0"/>
              </a:cxn>
              <a:cxn ang="0">
                <a:pos x="0" y="0"/>
              </a:cxn>
              <a:cxn ang="0">
                <a:pos x="1"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67" name="Line 12"/>
          <p:cNvSpPr/>
          <p:nvPr/>
        </p:nvSpPr>
        <p:spPr>
          <a:xfrm>
            <a:off x="6299835" y="2722245"/>
            <a:ext cx="0" cy="315595"/>
          </a:xfrm>
          <a:prstGeom prst="line">
            <a:avLst/>
          </a:prstGeom>
          <a:ln w="9525" cap="flat" cmpd="sng">
            <a:solidFill>
              <a:srgbClr val="000000"/>
            </a:solidFill>
            <a:prstDash val="solid"/>
            <a:headEnd type="none" w="med" len="med"/>
            <a:tailEnd type="none" w="med" len="med"/>
          </a:ln>
        </p:spPr>
      </p:sp>
      <p:sp>
        <p:nvSpPr>
          <p:cNvPr id="246861" name="AutoShape 14"/>
          <p:cNvSpPr/>
          <p:nvPr>
            <p:custDataLst>
              <p:tags r:id="rId12"/>
            </p:custDataLst>
          </p:nvPr>
        </p:nvSpPr>
        <p:spPr>
          <a:xfrm>
            <a:off x="5227955" y="3725545"/>
            <a:ext cx="1201420" cy="695960"/>
          </a:xfrm>
          <a:prstGeom prst="diamond">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246862" name="Oval 15"/>
          <p:cNvSpPr/>
          <p:nvPr>
            <p:custDataLst>
              <p:tags r:id="rId13"/>
            </p:custDataLst>
          </p:nvPr>
        </p:nvSpPr>
        <p:spPr>
          <a:xfrm>
            <a:off x="6171565" y="3899535"/>
            <a:ext cx="324485" cy="379095"/>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8</a:t>
            </a:r>
            <a:endParaRPr lang="en-US" altLang="zh-CN" sz="1000" dirty="0">
              <a:solidFill>
                <a:schemeClr val="dk1"/>
              </a:solidFill>
              <a:latin typeface="微软雅黑" panose="020B0503020204020204" charset="-122"/>
              <a:ea typeface="微软雅黑" panose="020B0503020204020204" charset="-122"/>
            </a:endParaRPr>
          </a:p>
        </p:txBody>
      </p:sp>
      <p:sp>
        <p:nvSpPr>
          <p:cNvPr id="246863" name="Oval 16"/>
          <p:cNvSpPr/>
          <p:nvPr>
            <p:custDataLst>
              <p:tags r:id="rId14"/>
            </p:custDataLst>
          </p:nvPr>
        </p:nvSpPr>
        <p:spPr>
          <a:xfrm>
            <a:off x="5656580" y="3551555"/>
            <a:ext cx="324485" cy="379095"/>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6</a:t>
            </a:r>
            <a:endParaRPr lang="en-US" altLang="zh-CN" sz="1000" dirty="0">
              <a:solidFill>
                <a:schemeClr val="dk1"/>
              </a:solidFill>
              <a:latin typeface="微软雅黑" panose="020B0503020204020204" charset="-122"/>
              <a:ea typeface="微软雅黑" panose="020B0503020204020204" charset="-122"/>
            </a:endParaRPr>
          </a:p>
        </p:txBody>
      </p:sp>
      <p:sp>
        <p:nvSpPr>
          <p:cNvPr id="246864" name="Oval 17"/>
          <p:cNvSpPr/>
          <p:nvPr>
            <p:custDataLst>
              <p:tags r:id="rId15"/>
            </p:custDataLst>
          </p:nvPr>
        </p:nvSpPr>
        <p:spPr>
          <a:xfrm>
            <a:off x="5156200" y="3899535"/>
            <a:ext cx="324485" cy="379095"/>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7</a:t>
            </a:r>
            <a:endParaRPr lang="en-US" altLang="zh-CN" sz="1000" dirty="0">
              <a:solidFill>
                <a:schemeClr val="dk1"/>
              </a:solidFill>
              <a:latin typeface="微软雅黑" panose="020B0503020204020204" charset="-122"/>
              <a:ea typeface="微软雅黑" panose="020B0503020204020204" charset="-122"/>
            </a:endParaRPr>
          </a:p>
        </p:txBody>
      </p:sp>
      <p:sp>
        <p:nvSpPr>
          <p:cNvPr id="246865" name="Oval 18"/>
          <p:cNvSpPr/>
          <p:nvPr>
            <p:custDataLst>
              <p:tags r:id="rId16"/>
            </p:custDataLst>
          </p:nvPr>
        </p:nvSpPr>
        <p:spPr>
          <a:xfrm>
            <a:off x="5642610" y="4247515"/>
            <a:ext cx="324485" cy="379095"/>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9</a:t>
            </a:r>
            <a:endParaRPr lang="en-US" altLang="zh-CN" sz="1000" dirty="0">
              <a:solidFill>
                <a:schemeClr val="dk1"/>
              </a:solidFill>
              <a:latin typeface="微软雅黑" panose="020B0503020204020204" charset="-122"/>
              <a:ea typeface="微软雅黑" panose="020B0503020204020204" charset="-122"/>
            </a:endParaRPr>
          </a:p>
        </p:txBody>
      </p:sp>
      <p:sp>
        <p:nvSpPr>
          <p:cNvPr id="246846" name="未知"/>
          <p:cNvSpPr/>
          <p:nvPr>
            <p:custDataLst>
              <p:tags r:id="rId17"/>
            </p:custDataLst>
          </p:nvPr>
        </p:nvSpPr>
        <p:spPr>
          <a:xfrm rot="1800000">
            <a:off x="5564505" y="4272915"/>
            <a:ext cx="107950" cy="88265"/>
          </a:xfrm>
          <a:custGeom>
            <a:avLst/>
            <a:gdLst>
              <a:gd name="txL" fmla="*/ 0 w 450"/>
              <a:gd name="txT" fmla="*/ 0 h 285"/>
              <a:gd name="txR" fmla="*/ 450 w 450"/>
              <a:gd name="txB" fmla="*/ 285 h 285"/>
            </a:gdLst>
            <a:ahLst/>
            <a:cxnLst>
              <a:cxn ang="0">
                <a:pos x="0" y="0"/>
              </a:cxn>
              <a:cxn ang="0">
                <a:pos x="0" y="0"/>
              </a:cxn>
              <a:cxn ang="0">
                <a:pos x="1" y="0"/>
              </a:cxn>
              <a:cxn ang="0">
                <a:pos x="0" y="1"/>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47" name="未知"/>
          <p:cNvSpPr/>
          <p:nvPr>
            <p:custDataLst>
              <p:tags r:id="rId18"/>
            </p:custDataLst>
          </p:nvPr>
        </p:nvSpPr>
        <p:spPr>
          <a:xfrm rot="9000000">
            <a:off x="5935980" y="4281170"/>
            <a:ext cx="107950" cy="88265"/>
          </a:xfrm>
          <a:custGeom>
            <a:avLst/>
            <a:gdLst>
              <a:gd name="txL" fmla="*/ 0 w 450"/>
              <a:gd name="txT" fmla="*/ 0 h 285"/>
              <a:gd name="txR" fmla="*/ 450 w 450"/>
              <a:gd name="txB" fmla="*/ 285 h 285"/>
            </a:gdLst>
            <a:ahLst/>
            <a:cxnLst>
              <a:cxn ang="0">
                <a:pos x="0" y="0"/>
              </a:cxn>
              <a:cxn ang="0">
                <a:pos x="0" y="0"/>
              </a:cxn>
              <a:cxn ang="0">
                <a:pos x="1" y="0"/>
              </a:cxn>
              <a:cxn ang="0">
                <a:pos x="0" y="1"/>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48" name="未知"/>
          <p:cNvSpPr/>
          <p:nvPr>
            <p:custDataLst>
              <p:tags r:id="rId19"/>
            </p:custDataLst>
          </p:nvPr>
        </p:nvSpPr>
        <p:spPr>
          <a:xfrm>
            <a:off x="5909310" y="3377565"/>
            <a:ext cx="243205" cy="217170"/>
          </a:xfrm>
          <a:custGeom>
            <a:avLst/>
            <a:gdLst>
              <a:gd name="txL" fmla="*/ 0 w 255"/>
              <a:gd name="txT" fmla="*/ 0 h 195"/>
              <a:gd name="txR" fmla="*/ 255 w 255"/>
              <a:gd name="txB" fmla="*/ 195 h 195"/>
            </a:gdLst>
            <a:ahLst/>
            <a:cxnLst>
              <a:cxn ang="0">
                <a:pos x="255" y="0"/>
              </a:cxn>
              <a:cxn ang="0">
                <a:pos x="0" y="195"/>
              </a:cxn>
            </a:cxnLst>
            <a:rect l="txL" t="txT" r="txR" b="txB"/>
            <a:pathLst>
              <a:path w="255" h="195">
                <a:moveTo>
                  <a:pt x="255" y="0"/>
                </a:moveTo>
                <a:lnTo>
                  <a:pt x="0" y="195"/>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49" name="未知"/>
          <p:cNvSpPr/>
          <p:nvPr>
            <p:custDataLst>
              <p:tags r:id="rId20"/>
            </p:custDataLst>
          </p:nvPr>
        </p:nvSpPr>
        <p:spPr>
          <a:xfrm>
            <a:off x="6424295" y="3361055"/>
            <a:ext cx="343535" cy="551815"/>
          </a:xfrm>
          <a:custGeom>
            <a:avLst/>
            <a:gdLst>
              <a:gd name="txL" fmla="*/ 0 w 360"/>
              <a:gd name="txT" fmla="*/ 0 h 495"/>
              <a:gd name="txR" fmla="*/ 360 w 360"/>
              <a:gd name="txB" fmla="*/ 495 h 495"/>
            </a:gdLst>
            <a:ahLst/>
            <a:cxnLst>
              <a:cxn ang="0">
                <a:pos x="0" y="0"/>
              </a:cxn>
              <a:cxn ang="0">
                <a:pos x="360" y="495"/>
              </a:cxn>
            </a:cxnLst>
            <a:rect l="txL" t="txT" r="txR" b="txB"/>
            <a:pathLst>
              <a:path w="360" h="495">
                <a:moveTo>
                  <a:pt x="0" y="0"/>
                </a:moveTo>
                <a:lnTo>
                  <a:pt x="360" y="495"/>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50" name="未知"/>
          <p:cNvSpPr/>
          <p:nvPr>
            <p:custDataLst>
              <p:tags r:id="rId21"/>
            </p:custDataLst>
          </p:nvPr>
        </p:nvSpPr>
        <p:spPr>
          <a:xfrm>
            <a:off x="5967095" y="4548505"/>
            <a:ext cx="328930" cy="317500"/>
          </a:xfrm>
          <a:custGeom>
            <a:avLst/>
            <a:gdLst>
              <a:gd name="txL" fmla="*/ 0 w 345"/>
              <a:gd name="txT" fmla="*/ 0 h 285"/>
              <a:gd name="txR" fmla="*/ 345 w 345"/>
              <a:gd name="txB" fmla="*/ 285 h 285"/>
            </a:gdLst>
            <a:ahLst/>
            <a:cxnLst>
              <a:cxn ang="0">
                <a:pos x="0" y="0"/>
              </a:cxn>
              <a:cxn ang="0">
                <a:pos x="345" y="285"/>
              </a:cxn>
            </a:cxnLst>
            <a:rect l="txL" t="txT" r="txR" b="txB"/>
            <a:pathLst>
              <a:path w="345" h="285">
                <a:moveTo>
                  <a:pt x="0" y="0"/>
                </a:moveTo>
                <a:lnTo>
                  <a:pt x="345" y="285"/>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59" name="未知"/>
          <p:cNvSpPr/>
          <p:nvPr>
            <p:custDataLst>
              <p:tags r:id="rId22"/>
            </p:custDataLst>
          </p:nvPr>
        </p:nvSpPr>
        <p:spPr>
          <a:xfrm rot="12000000">
            <a:off x="6438900" y="2541905"/>
            <a:ext cx="106045" cy="85725"/>
          </a:xfrm>
          <a:custGeom>
            <a:avLst/>
            <a:gdLst>
              <a:gd name="txL" fmla="*/ 0 w 450"/>
              <a:gd name="txT" fmla="*/ 0 h 285"/>
              <a:gd name="txR" fmla="*/ 450 w 450"/>
              <a:gd name="txB" fmla="*/ 285 h 285"/>
            </a:gdLst>
            <a:ahLst/>
            <a:cxnLst>
              <a:cxn ang="0">
                <a:pos x="0" y="0"/>
              </a:cxn>
              <a:cxn ang="0">
                <a:pos x="0" y="0"/>
              </a:cxn>
              <a:cxn ang="0">
                <a:pos x="1" y="0"/>
              </a:cxn>
              <a:cxn ang="0">
                <a:pos x="0" y="1"/>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60" name="未知"/>
          <p:cNvSpPr/>
          <p:nvPr>
            <p:custDataLst>
              <p:tags r:id="rId23"/>
            </p:custDataLst>
          </p:nvPr>
        </p:nvSpPr>
        <p:spPr>
          <a:xfrm>
            <a:off x="6509385" y="2574290"/>
            <a:ext cx="1010920" cy="2369185"/>
          </a:xfrm>
          <a:custGeom>
            <a:avLst/>
            <a:gdLst>
              <a:gd name="txL" fmla="*/ 0 w 1080"/>
              <a:gd name="txT" fmla="*/ 0 h 2184"/>
              <a:gd name="txR" fmla="*/ 1080 w 1080"/>
              <a:gd name="txB" fmla="*/ 2184 h 2184"/>
            </a:gdLst>
            <a:ahLst/>
            <a:cxnLst>
              <a:cxn ang="0">
                <a:pos x="0" y="0"/>
              </a:cxn>
              <a:cxn ang="0">
                <a:pos x="1080" y="1092"/>
              </a:cxn>
              <a:cxn ang="0">
                <a:pos x="0" y="2184"/>
              </a:cxn>
            </a:cxnLst>
            <a:rect l="txL" t="txT" r="txR" b="txB"/>
            <a:pathLst>
              <a:path w="1080" h="2184">
                <a:moveTo>
                  <a:pt x="0" y="0"/>
                </a:moveTo>
                <a:cubicBezTo>
                  <a:pt x="540" y="364"/>
                  <a:pt x="1080" y="728"/>
                  <a:pt x="1080" y="1092"/>
                </a:cubicBezTo>
                <a:cubicBezTo>
                  <a:pt x="1080" y="1456"/>
                  <a:pt x="540" y="1820"/>
                  <a:pt x="0" y="2184"/>
                </a:cubicBez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52" name="未知"/>
          <p:cNvSpPr/>
          <p:nvPr>
            <p:custDataLst>
              <p:tags r:id="rId24"/>
            </p:custDataLst>
          </p:nvPr>
        </p:nvSpPr>
        <p:spPr>
          <a:xfrm>
            <a:off x="4922520" y="2528570"/>
            <a:ext cx="1189355" cy="2844165"/>
          </a:xfrm>
          <a:custGeom>
            <a:avLst/>
            <a:gdLst>
              <a:gd name="txL" fmla="*/ 0 w 1440"/>
              <a:gd name="txT" fmla="*/ 0 h 2808"/>
              <a:gd name="txR" fmla="*/ 1440 w 1440"/>
              <a:gd name="txB" fmla="*/ 2808 h 2808"/>
            </a:gdLst>
            <a:ahLst/>
            <a:cxnLst>
              <a:cxn ang="0">
                <a:pos x="701" y="0"/>
              </a:cxn>
              <a:cxn ang="0">
                <a:pos x="0" y="965"/>
              </a:cxn>
              <a:cxn ang="0">
                <a:pos x="701" y="1738"/>
              </a:cxn>
            </a:cxnLst>
            <a:rect l="txL" t="txT" r="txR" b="txB"/>
            <a:pathLst>
              <a:path w="1440" h="2808">
                <a:moveTo>
                  <a:pt x="1440" y="0"/>
                </a:moveTo>
                <a:cubicBezTo>
                  <a:pt x="720" y="546"/>
                  <a:pt x="0" y="1092"/>
                  <a:pt x="0" y="1560"/>
                </a:cubicBezTo>
                <a:cubicBezTo>
                  <a:pt x="0" y="2028"/>
                  <a:pt x="720" y="2418"/>
                  <a:pt x="1440" y="2808"/>
                </a:cubicBez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53" name="未知"/>
          <p:cNvSpPr/>
          <p:nvPr>
            <p:custDataLst>
              <p:tags r:id="rId25"/>
            </p:custDataLst>
          </p:nvPr>
        </p:nvSpPr>
        <p:spPr>
          <a:xfrm rot="1800000">
            <a:off x="6109970" y="3883025"/>
            <a:ext cx="107950" cy="88265"/>
          </a:xfrm>
          <a:custGeom>
            <a:avLst/>
            <a:gdLst>
              <a:gd name="txL" fmla="*/ 0 w 450"/>
              <a:gd name="txT" fmla="*/ 0 h 285"/>
              <a:gd name="txR" fmla="*/ 450 w 450"/>
              <a:gd name="txB" fmla="*/ 285 h 285"/>
            </a:gdLst>
            <a:ahLst/>
            <a:cxnLst>
              <a:cxn ang="0">
                <a:pos x="0" y="0"/>
              </a:cxn>
              <a:cxn ang="0">
                <a:pos x="0" y="0"/>
              </a:cxn>
              <a:cxn ang="0">
                <a:pos x="1" y="0"/>
              </a:cxn>
              <a:cxn ang="0">
                <a:pos x="0" y="1"/>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54" name="未知"/>
          <p:cNvSpPr/>
          <p:nvPr>
            <p:custDataLst>
              <p:tags r:id="rId26"/>
            </p:custDataLst>
          </p:nvPr>
        </p:nvSpPr>
        <p:spPr>
          <a:xfrm rot="9000000">
            <a:off x="5452110" y="3883025"/>
            <a:ext cx="107950" cy="88265"/>
          </a:xfrm>
          <a:custGeom>
            <a:avLst/>
            <a:gdLst>
              <a:gd name="txL" fmla="*/ 0 w 450"/>
              <a:gd name="txT" fmla="*/ 0 h 285"/>
              <a:gd name="txR" fmla="*/ 450 w 450"/>
              <a:gd name="txB" fmla="*/ 285 h 285"/>
            </a:gdLst>
            <a:ahLst/>
            <a:cxnLst>
              <a:cxn ang="0">
                <a:pos x="0" y="0"/>
              </a:cxn>
              <a:cxn ang="0">
                <a:pos x="0" y="0"/>
              </a:cxn>
              <a:cxn ang="0">
                <a:pos x="1" y="0"/>
              </a:cxn>
              <a:cxn ang="0">
                <a:pos x="0" y="1"/>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55" name="未知"/>
          <p:cNvSpPr/>
          <p:nvPr>
            <p:custDataLst>
              <p:tags r:id="rId27"/>
            </p:custDataLst>
          </p:nvPr>
        </p:nvSpPr>
        <p:spPr>
          <a:xfrm rot="1800000">
            <a:off x="6216650" y="4805045"/>
            <a:ext cx="107950" cy="88265"/>
          </a:xfrm>
          <a:custGeom>
            <a:avLst/>
            <a:gdLst>
              <a:gd name="txL" fmla="*/ 0 w 450"/>
              <a:gd name="txT" fmla="*/ 0 h 285"/>
              <a:gd name="txR" fmla="*/ 450 w 450"/>
              <a:gd name="txB" fmla="*/ 285 h 285"/>
            </a:gdLst>
            <a:ahLst/>
            <a:cxnLst>
              <a:cxn ang="0">
                <a:pos x="0" y="0"/>
              </a:cxn>
              <a:cxn ang="0">
                <a:pos x="0" y="0"/>
              </a:cxn>
              <a:cxn ang="0">
                <a:pos x="1" y="0"/>
              </a:cxn>
              <a:cxn ang="0">
                <a:pos x="0" y="1"/>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56" name="未知"/>
          <p:cNvSpPr/>
          <p:nvPr>
            <p:custDataLst>
              <p:tags r:id="rId28"/>
            </p:custDataLst>
          </p:nvPr>
        </p:nvSpPr>
        <p:spPr>
          <a:xfrm rot="1800000">
            <a:off x="5981065" y="5274310"/>
            <a:ext cx="107950" cy="88265"/>
          </a:xfrm>
          <a:custGeom>
            <a:avLst/>
            <a:gdLst>
              <a:gd name="txL" fmla="*/ 0 w 450"/>
              <a:gd name="txT" fmla="*/ 0 h 285"/>
              <a:gd name="txR" fmla="*/ 450 w 450"/>
              <a:gd name="txB" fmla="*/ 285 h 285"/>
            </a:gdLst>
            <a:ahLst/>
            <a:cxnLst>
              <a:cxn ang="0">
                <a:pos x="0" y="0"/>
              </a:cxn>
              <a:cxn ang="0">
                <a:pos x="0" y="0"/>
              </a:cxn>
              <a:cxn ang="0">
                <a:pos x="1" y="0"/>
              </a:cxn>
              <a:cxn ang="0">
                <a:pos x="0" y="1"/>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57" name="未知"/>
          <p:cNvSpPr/>
          <p:nvPr>
            <p:custDataLst>
              <p:tags r:id="rId29"/>
            </p:custDataLst>
          </p:nvPr>
        </p:nvSpPr>
        <p:spPr>
          <a:xfrm rot="2700000">
            <a:off x="6671310" y="3836670"/>
            <a:ext cx="125730" cy="75565"/>
          </a:xfrm>
          <a:custGeom>
            <a:avLst/>
            <a:gdLst>
              <a:gd name="txL" fmla="*/ 0 w 450"/>
              <a:gd name="txT" fmla="*/ 0 h 285"/>
              <a:gd name="txR" fmla="*/ 450 w 450"/>
              <a:gd name="txB" fmla="*/ 285 h 285"/>
            </a:gdLst>
            <a:ahLst/>
            <a:cxnLst>
              <a:cxn ang="0">
                <a:pos x="0" y="0"/>
              </a:cxn>
              <a:cxn ang="0">
                <a:pos x="0" y="0"/>
              </a:cxn>
              <a:cxn ang="0">
                <a:pos x="1" y="0"/>
              </a:cxn>
              <a:cxn ang="0">
                <a:pos x="0" y="1"/>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58" name="未知"/>
          <p:cNvSpPr/>
          <p:nvPr>
            <p:custDataLst>
              <p:tags r:id="rId30"/>
            </p:custDataLst>
          </p:nvPr>
        </p:nvSpPr>
        <p:spPr>
          <a:xfrm rot="8100000">
            <a:off x="5909310" y="3501390"/>
            <a:ext cx="107950" cy="88265"/>
          </a:xfrm>
          <a:custGeom>
            <a:avLst/>
            <a:gdLst>
              <a:gd name="txL" fmla="*/ 0 w 450"/>
              <a:gd name="txT" fmla="*/ 0 h 285"/>
              <a:gd name="txR" fmla="*/ 450 w 450"/>
              <a:gd name="txB" fmla="*/ 285 h 285"/>
            </a:gdLst>
            <a:ahLst/>
            <a:cxnLst>
              <a:cxn ang="0">
                <a:pos x="0" y="0"/>
              </a:cxn>
              <a:cxn ang="0">
                <a:pos x="0" y="0"/>
              </a:cxn>
              <a:cxn ang="0">
                <a:pos x="1" y="0"/>
              </a:cxn>
              <a:cxn ang="0">
                <a:pos x="0" y="1"/>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40" name="Oval 34"/>
          <p:cNvSpPr/>
          <p:nvPr>
            <p:custDataLst>
              <p:tags r:id="rId31"/>
            </p:custDataLst>
          </p:nvPr>
        </p:nvSpPr>
        <p:spPr>
          <a:xfrm>
            <a:off x="6309995" y="4719320"/>
            <a:ext cx="324485" cy="379095"/>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10</a:t>
            </a:r>
            <a:endParaRPr lang="en-US" altLang="zh-CN" sz="1000" dirty="0">
              <a:solidFill>
                <a:schemeClr val="dk1"/>
              </a:solidFill>
              <a:latin typeface="微软雅黑" panose="020B0503020204020204" charset="-122"/>
              <a:ea typeface="微软雅黑" panose="020B0503020204020204" charset="-122"/>
            </a:endParaRPr>
          </a:p>
        </p:txBody>
      </p:sp>
      <p:sp>
        <p:nvSpPr>
          <p:cNvPr id="246832" name="Rectangle 35"/>
          <p:cNvSpPr/>
          <p:nvPr>
            <p:custDataLst>
              <p:tags r:id="rId32"/>
            </p:custDataLst>
          </p:nvPr>
        </p:nvSpPr>
        <p:spPr>
          <a:xfrm>
            <a:off x="6238875" y="3548380"/>
            <a:ext cx="243205" cy="294640"/>
          </a:xfrm>
          <a:prstGeom prst="rect">
            <a:avLst/>
          </a:prstGeom>
          <a:solidFill>
            <a:srgbClr val="FFFFFF"/>
          </a:solidFill>
          <a:ln w="9525">
            <a:noFill/>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R1</a:t>
            </a:r>
            <a:endParaRPr lang="en-US" altLang="zh-CN" sz="1000" dirty="0">
              <a:solidFill>
                <a:schemeClr val="dk1"/>
              </a:solidFill>
              <a:latin typeface="微软雅黑" panose="020B0503020204020204" charset="-122"/>
              <a:ea typeface="微软雅黑" panose="020B0503020204020204" charset="-122"/>
            </a:endParaRPr>
          </a:p>
        </p:txBody>
      </p:sp>
      <p:sp>
        <p:nvSpPr>
          <p:cNvPr id="246833" name="Rectangle 36"/>
          <p:cNvSpPr/>
          <p:nvPr>
            <p:custDataLst>
              <p:tags r:id="rId33"/>
            </p:custDataLst>
          </p:nvPr>
        </p:nvSpPr>
        <p:spPr>
          <a:xfrm>
            <a:off x="5752465" y="3966210"/>
            <a:ext cx="324485" cy="265430"/>
          </a:xfrm>
          <a:prstGeom prst="rect">
            <a:avLst/>
          </a:prstGeom>
          <a:solidFill>
            <a:srgbClr val="FFFFFF"/>
          </a:solidFill>
          <a:ln w="9525">
            <a:noFill/>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R2</a:t>
            </a:r>
            <a:endParaRPr lang="en-US" altLang="zh-CN" sz="1000" dirty="0">
              <a:solidFill>
                <a:schemeClr val="dk1"/>
              </a:solidFill>
              <a:latin typeface="微软雅黑" panose="020B0503020204020204" charset="-122"/>
              <a:ea typeface="微软雅黑" panose="020B0503020204020204" charset="-122"/>
            </a:endParaRPr>
          </a:p>
        </p:txBody>
      </p:sp>
      <p:sp>
        <p:nvSpPr>
          <p:cNvPr id="246834" name="Rectangle 37"/>
          <p:cNvSpPr/>
          <p:nvPr>
            <p:custDataLst>
              <p:tags r:id="rId34"/>
            </p:custDataLst>
          </p:nvPr>
        </p:nvSpPr>
        <p:spPr>
          <a:xfrm>
            <a:off x="6996430" y="3532505"/>
            <a:ext cx="324485" cy="294640"/>
          </a:xfrm>
          <a:prstGeom prst="rect">
            <a:avLst/>
          </a:prstGeom>
          <a:solidFill>
            <a:srgbClr val="FFFFFF"/>
          </a:solidFill>
          <a:ln w="9525">
            <a:noFill/>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R3</a:t>
            </a:r>
            <a:endParaRPr lang="en-US" altLang="zh-CN" sz="1000" dirty="0">
              <a:solidFill>
                <a:schemeClr val="dk1"/>
              </a:solidFill>
              <a:latin typeface="微软雅黑" panose="020B0503020204020204" charset="-122"/>
              <a:ea typeface="微软雅黑" panose="020B0503020204020204" charset="-122"/>
            </a:endParaRPr>
          </a:p>
        </p:txBody>
      </p:sp>
      <p:sp>
        <p:nvSpPr>
          <p:cNvPr id="246835" name="Rectangle 38"/>
          <p:cNvSpPr/>
          <p:nvPr>
            <p:custDataLst>
              <p:tags r:id="rId35"/>
            </p:custDataLst>
          </p:nvPr>
        </p:nvSpPr>
        <p:spPr>
          <a:xfrm>
            <a:off x="7068185" y="4606290"/>
            <a:ext cx="324485" cy="294640"/>
          </a:xfrm>
          <a:prstGeom prst="rect">
            <a:avLst/>
          </a:prstGeom>
          <a:solidFill>
            <a:srgbClr val="FFFFFF"/>
          </a:solidFill>
          <a:ln w="9525">
            <a:noFill/>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R4</a:t>
            </a:r>
            <a:endParaRPr lang="en-US" altLang="zh-CN" sz="1000" dirty="0">
              <a:solidFill>
                <a:schemeClr val="dk1"/>
              </a:solidFill>
              <a:latin typeface="微软雅黑" panose="020B0503020204020204" charset="-122"/>
              <a:ea typeface="微软雅黑" panose="020B0503020204020204" charset="-122"/>
            </a:endParaRPr>
          </a:p>
        </p:txBody>
      </p:sp>
      <p:sp>
        <p:nvSpPr>
          <p:cNvPr id="246836" name="未知"/>
          <p:cNvSpPr/>
          <p:nvPr>
            <p:custDataLst>
              <p:tags r:id="rId36"/>
            </p:custDataLst>
          </p:nvPr>
        </p:nvSpPr>
        <p:spPr>
          <a:xfrm>
            <a:off x="6553200" y="4275455"/>
            <a:ext cx="228600" cy="405765"/>
          </a:xfrm>
          <a:custGeom>
            <a:avLst/>
            <a:gdLst>
              <a:gd name="txL" fmla="*/ 0 w 240"/>
              <a:gd name="txT" fmla="*/ 0 h 390"/>
              <a:gd name="txR" fmla="*/ 240 w 240"/>
              <a:gd name="txB" fmla="*/ 390 h 390"/>
            </a:gdLst>
            <a:ahLst/>
            <a:cxnLst>
              <a:cxn ang="0">
                <a:pos x="240" y="0"/>
              </a:cxn>
              <a:cxn ang="0">
                <a:pos x="0" y="390"/>
              </a:cxn>
            </a:cxnLst>
            <a:rect l="txL" t="txT" r="txR" b="txB"/>
            <a:pathLst>
              <a:path w="240" h="390">
                <a:moveTo>
                  <a:pt x="240" y="0"/>
                </a:moveTo>
                <a:lnTo>
                  <a:pt x="0" y="39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37" name="未知"/>
          <p:cNvSpPr/>
          <p:nvPr>
            <p:custDataLst>
              <p:tags r:id="rId37"/>
            </p:custDataLst>
          </p:nvPr>
        </p:nvSpPr>
        <p:spPr>
          <a:xfrm rot="7200000">
            <a:off x="6501765" y="4615815"/>
            <a:ext cx="117475" cy="75565"/>
          </a:xfrm>
          <a:custGeom>
            <a:avLst/>
            <a:gdLst>
              <a:gd name="txL" fmla="*/ 0 w 450"/>
              <a:gd name="txT" fmla="*/ 0 h 285"/>
              <a:gd name="txR" fmla="*/ 450 w 450"/>
              <a:gd name="txB" fmla="*/ 285 h 285"/>
            </a:gdLst>
            <a:ahLst/>
            <a:cxnLst>
              <a:cxn ang="0">
                <a:pos x="0" y="0"/>
              </a:cxn>
              <a:cxn ang="0">
                <a:pos x="0" y="0"/>
              </a:cxn>
              <a:cxn ang="0">
                <a:pos x="1" y="0"/>
              </a:cxn>
              <a:cxn ang="0">
                <a:pos x="0" y="1"/>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793" name="未知"/>
          <p:cNvSpPr/>
          <p:nvPr>
            <p:custDataLst>
              <p:tags r:id="rId38"/>
            </p:custDataLst>
          </p:nvPr>
        </p:nvSpPr>
        <p:spPr>
          <a:xfrm>
            <a:off x="2665730" y="4352290"/>
            <a:ext cx="107950" cy="265430"/>
          </a:xfrm>
          <a:custGeom>
            <a:avLst/>
            <a:gdLst>
              <a:gd name="txL" fmla="*/ 0 w 495"/>
              <a:gd name="txT" fmla="*/ 0 h 180"/>
              <a:gd name="txR" fmla="*/ 495 w 495"/>
              <a:gd name="txB" fmla="*/ 180 h 180"/>
            </a:gdLst>
            <a:ahLst/>
            <a:cxnLst>
              <a:cxn ang="0">
                <a:pos x="0" y="0"/>
              </a:cxn>
              <a:cxn ang="0">
                <a:pos x="0" y="0"/>
              </a:cxn>
              <a:cxn ang="0">
                <a:pos x="0" y="1026"/>
              </a:cxn>
            </a:cxnLst>
            <a:rect l="txL" t="txT" r="txR" b="txB"/>
            <a:pathLst>
              <a:path w="495" h="180">
                <a:moveTo>
                  <a:pt x="0" y="0"/>
                </a:moveTo>
                <a:lnTo>
                  <a:pt x="495" y="0"/>
                </a:lnTo>
                <a:lnTo>
                  <a:pt x="495" y="18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794" name="Oval 45"/>
          <p:cNvSpPr/>
          <p:nvPr>
            <p:custDataLst>
              <p:tags r:id="rId39"/>
            </p:custDataLst>
          </p:nvPr>
        </p:nvSpPr>
        <p:spPr>
          <a:xfrm>
            <a:off x="1581150" y="5388610"/>
            <a:ext cx="324485" cy="353695"/>
          </a:xfrm>
          <a:prstGeom prst="ellipse">
            <a:avLst/>
          </a:prstGeom>
          <a:solidFill>
            <a:srgbClr val="FFFFFF"/>
          </a:solidFill>
          <a:ln w="9525">
            <a:noFill/>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11</a:t>
            </a:r>
            <a:endParaRPr lang="en-US" altLang="zh-CN" sz="1000" dirty="0">
              <a:solidFill>
                <a:schemeClr val="dk1"/>
              </a:solidFill>
              <a:latin typeface="微软雅黑" panose="020B0503020204020204" charset="-122"/>
              <a:ea typeface="微软雅黑" panose="020B0503020204020204" charset="-122"/>
            </a:endParaRPr>
          </a:p>
        </p:txBody>
      </p:sp>
      <p:sp>
        <p:nvSpPr>
          <p:cNvPr id="246795" name="Rectangle 46"/>
          <p:cNvSpPr/>
          <p:nvPr>
            <p:custDataLst>
              <p:tags r:id="rId40"/>
            </p:custDataLst>
          </p:nvPr>
        </p:nvSpPr>
        <p:spPr>
          <a:xfrm>
            <a:off x="2797175" y="3132455"/>
            <a:ext cx="486410" cy="294640"/>
          </a:xfrm>
          <a:prstGeom prst="rect">
            <a:avLst/>
          </a:prstGeom>
          <a:solidFill>
            <a:srgbClr val="FFFFFF"/>
          </a:solidFill>
          <a:ln w="9525" cap="flat" cmpd="sng">
            <a:solidFill>
              <a:srgbClr val="000000"/>
            </a:solidFill>
            <a:prstDash val="solid"/>
            <a:miter/>
            <a:headEnd type="none" w="med" len="med"/>
            <a:tailEnd type="none" w="med" len="med"/>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2</a:t>
            </a:r>
            <a:endParaRPr lang="en-US" altLang="zh-CN" sz="1000" dirty="0">
              <a:solidFill>
                <a:schemeClr val="dk1"/>
              </a:solidFill>
              <a:latin typeface="微软雅黑" panose="020B0503020204020204" charset="-122"/>
              <a:ea typeface="微软雅黑" panose="020B0503020204020204" charset="-122"/>
            </a:endParaRPr>
          </a:p>
        </p:txBody>
      </p:sp>
      <p:sp>
        <p:nvSpPr>
          <p:cNvPr id="246796" name="AutoShape 47"/>
          <p:cNvSpPr/>
          <p:nvPr>
            <p:custDataLst>
              <p:tags r:id="rId41"/>
            </p:custDataLst>
          </p:nvPr>
        </p:nvSpPr>
        <p:spPr>
          <a:xfrm>
            <a:off x="2696845" y="2467610"/>
            <a:ext cx="648335" cy="353695"/>
          </a:xfrm>
          <a:prstGeom prst="diamond">
            <a:avLst/>
          </a:prstGeom>
          <a:solidFill>
            <a:srgbClr val="FFFFFF"/>
          </a:solidFill>
          <a:ln w="9525" cap="flat" cmpd="sng">
            <a:solidFill>
              <a:srgbClr val="000000"/>
            </a:solidFill>
            <a:prstDash val="solid"/>
            <a:miter/>
            <a:headEnd type="none" w="med" len="med"/>
            <a:tailEnd type="none" w="med" len="med"/>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1</a:t>
            </a:r>
            <a:endParaRPr lang="en-US" altLang="zh-CN" sz="1000" dirty="0">
              <a:solidFill>
                <a:schemeClr val="dk1"/>
              </a:solidFill>
              <a:latin typeface="微软雅黑" panose="020B0503020204020204" charset="-122"/>
              <a:ea typeface="微软雅黑" panose="020B0503020204020204" charset="-122"/>
            </a:endParaRPr>
          </a:p>
        </p:txBody>
      </p:sp>
      <p:sp>
        <p:nvSpPr>
          <p:cNvPr id="246829" name="未知"/>
          <p:cNvSpPr/>
          <p:nvPr>
            <p:custDataLst>
              <p:tags r:id="rId42"/>
            </p:custDataLst>
          </p:nvPr>
        </p:nvSpPr>
        <p:spPr>
          <a:xfrm rot="5400000">
            <a:off x="2969260" y="2363470"/>
            <a:ext cx="121920" cy="64770"/>
          </a:xfrm>
          <a:custGeom>
            <a:avLst/>
            <a:gdLst>
              <a:gd name="txL" fmla="*/ 0 w 450"/>
              <a:gd name="txT" fmla="*/ 0 h 285"/>
              <a:gd name="txR" fmla="*/ 450 w 450"/>
              <a:gd name="txB" fmla="*/ 285 h 285"/>
            </a:gdLst>
            <a:ahLst/>
            <a:cxnLst>
              <a:cxn ang="0">
                <a:pos x="0" y="0"/>
              </a:cxn>
              <a:cxn ang="0">
                <a:pos x="0" y="0"/>
              </a:cxn>
              <a:cxn ang="0">
                <a:pos x="1"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30" name="Line 50"/>
          <p:cNvSpPr/>
          <p:nvPr/>
        </p:nvSpPr>
        <p:spPr>
          <a:xfrm>
            <a:off x="3044190" y="2143125"/>
            <a:ext cx="0" cy="294640"/>
          </a:xfrm>
          <a:prstGeom prst="line">
            <a:avLst/>
          </a:prstGeom>
          <a:ln w="9525" cap="flat" cmpd="sng">
            <a:solidFill>
              <a:srgbClr val="000000"/>
            </a:solidFill>
            <a:prstDash val="solid"/>
            <a:headEnd type="none" w="med" len="med"/>
            <a:tailEnd type="none" w="med" len="med"/>
          </a:ln>
        </p:spPr>
      </p:sp>
      <p:sp>
        <p:nvSpPr>
          <p:cNvPr id="246827" name="未知"/>
          <p:cNvSpPr/>
          <p:nvPr>
            <p:custDataLst>
              <p:tags r:id="rId43"/>
            </p:custDataLst>
          </p:nvPr>
        </p:nvSpPr>
        <p:spPr>
          <a:xfrm rot="5400000">
            <a:off x="2969260" y="3049905"/>
            <a:ext cx="121920" cy="64770"/>
          </a:xfrm>
          <a:custGeom>
            <a:avLst/>
            <a:gdLst>
              <a:gd name="txL" fmla="*/ 0 w 450"/>
              <a:gd name="txT" fmla="*/ 0 h 285"/>
              <a:gd name="txR" fmla="*/ 450 w 450"/>
              <a:gd name="txB" fmla="*/ 285 h 285"/>
            </a:gdLst>
            <a:ahLst/>
            <a:cxnLst>
              <a:cxn ang="0">
                <a:pos x="0" y="0"/>
              </a:cxn>
              <a:cxn ang="0">
                <a:pos x="0" y="0"/>
              </a:cxn>
              <a:cxn ang="0">
                <a:pos x="1"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28" name="Line 53"/>
          <p:cNvSpPr/>
          <p:nvPr/>
        </p:nvSpPr>
        <p:spPr>
          <a:xfrm>
            <a:off x="3044190" y="2829560"/>
            <a:ext cx="0" cy="294640"/>
          </a:xfrm>
          <a:prstGeom prst="line">
            <a:avLst/>
          </a:prstGeom>
          <a:ln w="9525" cap="flat" cmpd="sng">
            <a:solidFill>
              <a:srgbClr val="000000"/>
            </a:solidFill>
            <a:prstDash val="solid"/>
            <a:headEnd type="none" w="med" len="med"/>
            <a:tailEnd type="none" w="med" len="med"/>
          </a:ln>
        </p:spPr>
      </p:sp>
      <p:sp>
        <p:nvSpPr>
          <p:cNvPr id="246799" name="AutoShape 54"/>
          <p:cNvSpPr/>
          <p:nvPr>
            <p:custDataLst>
              <p:tags r:id="rId44"/>
            </p:custDataLst>
          </p:nvPr>
        </p:nvSpPr>
        <p:spPr>
          <a:xfrm>
            <a:off x="2696845" y="3736975"/>
            <a:ext cx="648335" cy="353695"/>
          </a:xfrm>
          <a:prstGeom prst="diamond">
            <a:avLst/>
          </a:prstGeom>
          <a:solidFill>
            <a:srgbClr val="FFFFFF"/>
          </a:solidFill>
          <a:ln w="9525" cap="flat" cmpd="sng">
            <a:solidFill>
              <a:srgbClr val="000000"/>
            </a:solidFill>
            <a:prstDash val="solid"/>
            <a:miter/>
            <a:headEnd type="none" w="med" len="med"/>
            <a:tailEnd type="none" w="med" len="med"/>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3</a:t>
            </a:r>
            <a:endParaRPr lang="en-US" altLang="zh-CN" sz="1000" dirty="0">
              <a:solidFill>
                <a:schemeClr val="dk1"/>
              </a:solidFill>
              <a:latin typeface="微软雅黑" panose="020B0503020204020204" charset="-122"/>
              <a:ea typeface="微软雅黑" panose="020B0503020204020204" charset="-122"/>
            </a:endParaRPr>
          </a:p>
        </p:txBody>
      </p:sp>
      <p:sp>
        <p:nvSpPr>
          <p:cNvPr id="246825" name="未知"/>
          <p:cNvSpPr/>
          <p:nvPr>
            <p:custDataLst>
              <p:tags r:id="rId45"/>
            </p:custDataLst>
          </p:nvPr>
        </p:nvSpPr>
        <p:spPr>
          <a:xfrm rot="5400000">
            <a:off x="2969260" y="3632835"/>
            <a:ext cx="121920" cy="64770"/>
          </a:xfrm>
          <a:custGeom>
            <a:avLst/>
            <a:gdLst>
              <a:gd name="txL" fmla="*/ 0 w 450"/>
              <a:gd name="txT" fmla="*/ 0 h 285"/>
              <a:gd name="txR" fmla="*/ 450 w 450"/>
              <a:gd name="txB" fmla="*/ 285 h 285"/>
            </a:gdLst>
            <a:ahLst/>
            <a:cxnLst>
              <a:cxn ang="0">
                <a:pos x="0" y="0"/>
              </a:cxn>
              <a:cxn ang="0">
                <a:pos x="0" y="0"/>
              </a:cxn>
              <a:cxn ang="0">
                <a:pos x="1"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26" name="Line 57"/>
          <p:cNvSpPr/>
          <p:nvPr/>
        </p:nvSpPr>
        <p:spPr>
          <a:xfrm>
            <a:off x="3044190" y="3412490"/>
            <a:ext cx="0" cy="294640"/>
          </a:xfrm>
          <a:prstGeom prst="line">
            <a:avLst/>
          </a:prstGeom>
          <a:ln w="9525" cap="flat" cmpd="sng">
            <a:solidFill>
              <a:srgbClr val="000000"/>
            </a:solidFill>
            <a:prstDash val="solid"/>
            <a:headEnd type="none" w="med" len="med"/>
            <a:tailEnd type="none" w="med" len="med"/>
          </a:ln>
        </p:spPr>
      </p:sp>
      <p:sp>
        <p:nvSpPr>
          <p:cNvPr id="246801" name="Rectangle 58"/>
          <p:cNvSpPr/>
          <p:nvPr>
            <p:custDataLst>
              <p:tags r:id="rId46"/>
            </p:custDataLst>
          </p:nvPr>
        </p:nvSpPr>
        <p:spPr>
          <a:xfrm>
            <a:off x="1666875" y="4602480"/>
            <a:ext cx="486410" cy="294640"/>
          </a:xfrm>
          <a:prstGeom prst="rect">
            <a:avLst/>
          </a:prstGeom>
          <a:solidFill>
            <a:srgbClr val="FFFFFF"/>
          </a:solidFill>
          <a:ln w="9525" cap="flat" cmpd="sng">
            <a:solidFill>
              <a:srgbClr val="000000"/>
            </a:solidFill>
            <a:prstDash val="solid"/>
            <a:miter/>
            <a:headEnd type="none" w="med" len="med"/>
            <a:tailEnd type="none" w="med" len="med"/>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7</a:t>
            </a:r>
            <a:endParaRPr lang="en-US" altLang="zh-CN" sz="1000" dirty="0">
              <a:solidFill>
                <a:schemeClr val="dk1"/>
              </a:solidFill>
              <a:latin typeface="微软雅黑" panose="020B0503020204020204" charset="-122"/>
              <a:ea typeface="微软雅黑" panose="020B0503020204020204" charset="-122"/>
            </a:endParaRPr>
          </a:p>
        </p:txBody>
      </p:sp>
      <p:sp>
        <p:nvSpPr>
          <p:cNvPr id="246820" name="Rectangle 60"/>
          <p:cNvSpPr/>
          <p:nvPr>
            <p:custDataLst>
              <p:tags r:id="rId47"/>
            </p:custDataLst>
          </p:nvPr>
        </p:nvSpPr>
        <p:spPr>
          <a:xfrm>
            <a:off x="3412490" y="4159250"/>
            <a:ext cx="486410" cy="294005"/>
          </a:xfrm>
          <a:prstGeom prst="rect">
            <a:avLst/>
          </a:prstGeom>
          <a:solidFill>
            <a:srgbClr val="FFFFFF"/>
          </a:solidFill>
          <a:ln w="9525" cap="flat" cmpd="sng">
            <a:solidFill>
              <a:srgbClr val="000000"/>
            </a:solidFill>
            <a:prstDash val="solid"/>
            <a:miter/>
            <a:headEnd type="none" w="med" len="med"/>
            <a:tailEnd type="none" w="med" len="med"/>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4</a:t>
            </a:r>
            <a:endParaRPr lang="en-US" altLang="zh-CN" sz="1000" dirty="0">
              <a:solidFill>
                <a:schemeClr val="dk1"/>
              </a:solidFill>
              <a:latin typeface="微软雅黑" panose="020B0503020204020204" charset="-122"/>
              <a:ea typeface="微软雅黑" panose="020B0503020204020204" charset="-122"/>
            </a:endParaRPr>
          </a:p>
        </p:txBody>
      </p:sp>
      <p:sp>
        <p:nvSpPr>
          <p:cNvPr id="246823" name="未知"/>
          <p:cNvSpPr/>
          <p:nvPr>
            <p:custDataLst>
              <p:tags r:id="rId48"/>
            </p:custDataLst>
          </p:nvPr>
        </p:nvSpPr>
        <p:spPr>
          <a:xfrm rot="5400000">
            <a:off x="3584575" y="4674870"/>
            <a:ext cx="121920" cy="64770"/>
          </a:xfrm>
          <a:custGeom>
            <a:avLst/>
            <a:gdLst>
              <a:gd name="txL" fmla="*/ 0 w 450"/>
              <a:gd name="txT" fmla="*/ 0 h 285"/>
              <a:gd name="txR" fmla="*/ 450 w 450"/>
              <a:gd name="txB" fmla="*/ 285 h 285"/>
            </a:gdLst>
            <a:ahLst/>
            <a:cxnLst>
              <a:cxn ang="0">
                <a:pos x="0" y="0"/>
              </a:cxn>
              <a:cxn ang="0">
                <a:pos x="0" y="0"/>
              </a:cxn>
              <a:cxn ang="0">
                <a:pos x="1"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24" name="Line 63"/>
          <p:cNvSpPr/>
          <p:nvPr/>
        </p:nvSpPr>
        <p:spPr>
          <a:xfrm>
            <a:off x="3659505" y="4454525"/>
            <a:ext cx="0" cy="294640"/>
          </a:xfrm>
          <a:prstGeom prst="line">
            <a:avLst/>
          </a:prstGeom>
          <a:ln w="9525" cap="flat" cmpd="sng">
            <a:solidFill>
              <a:srgbClr val="000000"/>
            </a:solidFill>
            <a:prstDash val="solid"/>
            <a:headEnd type="none" w="med" len="med"/>
            <a:tailEnd type="none" w="med" len="med"/>
          </a:ln>
        </p:spPr>
      </p:sp>
      <p:sp>
        <p:nvSpPr>
          <p:cNvPr id="246822" name="Rectangle 64"/>
          <p:cNvSpPr/>
          <p:nvPr>
            <p:custDataLst>
              <p:tags r:id="rId49"/>
            </p:custDataLst>
          </p:nvPr>
        </p:nvSpPr>
        <p:spPr>
          <a:xfrm>
            <a:off x="3412490" y="4770755"/>
            <a:ext cx="486410" cy="324485"/>
          </a:xfrm>
          <a:prstGeom prst="rect">
            <a:avLst/>
          </a:prstGeom>
          <a:solidFill>
            <a:srgbClr val="FFFFFF"/>
          </a:solidFill>
          <a:ln w="9525" cap="flat" cmpd="sng">
            <a:solidFill>
              <a:srgbClr val="000000"/>
            </a:solidFill>
            <a:prstDash val="solid"/>
            <a:miter/>
            <a:headEnd type="none" w="med" len="med"/>
            <a:tailEnd type="none" w="med" len="med"/>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5</a:t>
            </a:r>
            <a:endParaRPr lang="en-US" altLang="zh-CN" sz="1000" dirty="0">
              <a:solidFill>
                <a:schemeClr val="dk1"/>
              </a:solidFill>
              <a:latin typeface="微软雅黑" panose="020B0503020204020204" charset="-122"/>
              <a:ea typeface="微软雅黑" panose="020B0503020204020204" charset="-122"/>
            </a:endParaRPr>
          </a:p>
        </p:txBody>
      </p:sp>
      <p:sp>
        <p:nvSpPr>
          <p:cNvPr id="246803" name="未知"/>
          <p:cNvSpPr/>
          <p:nvPr>
            <p:custDataLst>
              <p:tags r:id="rId50"/>
            </p:custDataLst>
          </p:nvPr>
        </p:nvSpPr>
        <p:spPr>
          <a:xfrm>
            <a:off x="3326765" y="3918585"/>
            <a:ext cx="324485" cy="236220"/>
          </a:xfrm>
          <a:custGeom>
            <a:avLst/>
            <a:gdLst>
              <a:gd name="txL" fmla="*/ 0 w 495"/>
              <a:gd name="txT" fmla="*/ 0 h 180"/>
              <a:gd name="txR" fmla="*/ 495 w 495"/>
              <a:gd name="txB" fmla="*/ 180 h 180"/>
            </a:gdLst>
            <a:ahLst/>
            <a:cxnLst>
              <a:cxn ang="0">
                <a:pos x="0" y="0"/>
              </a:cxn>
              <a:cxn ang="0">
                <a:pos x="76" y="0"/>
              </a:cxn>
              <a:cxn ang="0">
                <a:pos x="76" y="574"/>
              </a:cxn>
            </a:cxnLst>
            <a:rect l="txL" t="txT" r="txR" b="txB"/>
            <a:pathLst>
              <a:path w="495" h="180">
                <a:moveTo>
                  <a:pt x="0" y="0"/>
                </a:moveTo>
                <a:lnTo>
                  <a:pt x="495" y="0"/>
                </a:lnTo>
                <a:lnTo>
                  <a:pt x="495" y="18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04" name="未知"/>
          <p:cNvSpPr/>
          <p:nvPr>
            <p:custDataLst>
              <p:tags r:id="rId51"/>
            </p:custDataLst>
          </p:nvPr>
        </p:nvSpPr>
        <p:spPr>
          <a:xfrm>
            <a:off x="2352675" y="3907155"/>
            <a:ext cx="325120" cy="242570"/>
          </a:xfrm>
          <a:custGeom>
            <a:avLst/>
            <a:gdLst>
              <a:gd name="txL" fmla="*/ 0 w 341"/>
              <a:gd name="txT" fmla="*/ 0 h 233"/>
              <a:gd name="txR" fmla="*/ 341 w 341"/>
              <a:gd name="txB" fmla="*/ 233 h 233"/>
            </a:gdLst>
            <a:ahLst/>
            <a:cxnLst>
              <a:cxn ang="0">
                <a:pos x="1" y="233"/>
              </a:cxn>
              <a:cxn ang="0">
                <a:pos x="0" y="0"/>
              </a:cxn>
              <a:cxn ang="0">
                <a:pos x="341" y="6"/>
              </a:cxn>
            </a:cxnLst>
            <a:rect l="txL" t="txT" r="txR" b="txB"/>
            <a:pathLst>
              <a:path w="341" h="233">
                <a:moveTo>
                  <a:pt x="1" y="233"/>
                </a:moveTo>
                <a:lnTo>
                  <a:pt x="0" y="0"/>
                </a:lnTo>
                <a:lnTo>
                  <a:pt x="341" y="6"/>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05" name="AutoShape 67"/>
          <p:cNvSpPr/>
          <p:nvPr>
            <p:custDataLst>
              <p:tags r:id="rId52"/>
            </p:custDataLst>
          </p:nvPr>
        </p:nvSpPr>
        <p:spPr>
          <a:xfrm>
            <a:off x="2024380" y="4174490"/>
            <a:ext cx="648335" cy="353695"/>
          </a:xfrm>
          <a:prstGeom prst="diamond">
            <a:avLst/>
          </a:prstGeom>
          <a:solidFill>
            <a:srgbClr val="FFFFFF"/>
          </a:solidFill>
          <a:ln w="9525" cap="flat" cmpd="sng">
            <a:solidFill>
              <a:srgbClr val="000000"/>
            </a:solidFill>
            <a:prstDash val="solid"/>
            <a:miter/>
            <a:headEnd type="none" w="med" len="med"/>
            <a:tailEnd type="none" w="med" len="med"/>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6</a:t>
            </a:r>
            <a:endParaRPr lang="en-US" altLang="zh-CN" sz="1000" dirty="0">
              <a:solidFill>
                <a:schemeClr val="dk1"/>
              </a:solidFill>
              <a:latin typeface="微软雅黑" panose="020B0503020204020204" charset="-122"/>
              <a:ea typeface="微软雅黑" panose="020B0503020204020204" charset="-122"/>
            </a:endParaRPr>
          </a:p>
        </p:txBody>
      </p:sp>
      <p:sp>
        <p:nvSpPr>
          <p:cNvPr id="246806" name="Rectangle 68"/>
          <p:cNvSpPr/>
          <p:nvPr>
            <p:custDataLst>
              <p:tags r:id="rId53"/>
            </p:custDataLst>
          </p:nvPr>
        </p:nvSpPr>
        <p:spPr>
          <a:xfrm>
            <a:off x="2510790" y="4614545"/>
            <a:ext cx="486410" cy="294640"/>
          </a:xfrm>
          <a:prstGeom prst="rect">
            <a:avLst/>
          </a:prstGeom>
          <a:solidFill>
            <a:srgbClr val="FFFFFF"/>
          </a:solidFill>
          <a:ln w="9525" cap="flat" cmpd="sng">
            <a:solidFill>
              <a:srgbClr val="000000"/>
            </a:solidFill>
            <a:prstDash val="solid"/>
            <a:miter/>
            <a:headEnd type="none" w="med" len="med"/>
            <a:tailEnd type="none" w="med" len="med"/>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8</a:t>
            </a:r>
            <a:endParaRPr lang="en-US" altLang="zh-CN" sz="1000" dirty="0">
              <a:solidFill>
                <a:schemeClr val="dk1"/>
              </a:solidFill>
              <a:latin typeface="微软雅黑" panose="020B0503020204020204" charset="-122"/>
              <a:ea typeface="微软雅黑" panose="020B0503020204020204" charset="-122"/>
            </a:endParaRPr>
          </a:p>
        </p:txBody>
      </p:sp>
      <p:sp>
        <p:nvSpPr>
          <p:cNvPr id="246807" name="未知"/>
          <p:cNvSpPr/>
          <p:nvPr>
            <p:custDataLst>
              <p:tags r:id="rId54"/>
            </p:custDataLst>
          </p:nvPr>
        </p:nvSpPr>
        <p:spPr>
          <a:xfrm>
            <a:off x="1910080" y="4886325"/>
            <a:ext cx="831850" cy="140335"/>
          </a:xfrm>
          <a:custGeom>
            <a:avLst/>
            <a:gdLst>
              <a:gd name="txL" fmla="*/ 0 w 872"/>
              <a:gd name="txT" fmla="*/ 0 h 135"/>
              <a:gd name="txR" fmla="*/ 872 w 872"/>
              <a:gd name="txB" fmla="*/ 135 h 135"/>
            </a:gdLst>
            <a:ahLst/>
            <a:cxnLst>
              <a:cxn ang="0">
                <a:pos x="872" y="21"/>
              </a:cxn>
              <a:cxn ang="0">
                <a:pos x="872" y="134"/>
              </a:cxn>
              <a:cxn ang="0">
                <a:pos x="0" y="135"/>
              </a:cxn>
              <a:cxn ang="0">
                <a:pos x="0" y="0"/>
              </a:cxn>
            </a:cxnLst>
            <a:rect l="txL" t="txT" r="txR" b="txB"/>
            <a:pathLst>
              <a:path w="872" h="135">
                <a:moveTo>
                  <a:pt x="872" y="21"/>
                </a:moveTo>
                <a:lnTo>
                  <a:pt x="872" y="134"/>
                </a:lnTo>
                <a:lnTo>
                  <a:pt x="0" y="135"/>
                </a:lnTo>
                <a:lnTo>
                  <a:pt x="0" y="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08" name="未知"/>
          <p:cNvSpPr/>
          <p:nvPr>
            <p:custDataLst>
              <p:tags r:id="rId55"/>
            </p:custDataLst>
          </p:nvPr>
        </p:nvSpPr>
        <p:spPr>
          <a:xfrm>
            <a:off x="2310765" y="5026660"/>
            <a:ext cx="1344930" cy="234315"/>
          </a:xfrm>
          <a:custGeom>
            <a:avLst/>
            <a:gdLst>
              <a:gd name="txL" fmla="*/ 0 w 1410"/>
              <a:gd name="txT" fmla="*/ 0 h 225"/>
              <a:gd name="txR" fmla="*/ 1410 w 1410"/>
              <a:gd name="txB" fmla="*/ 225 h 225"/>
            </a:gdLst>
            <a:ahLst/>
            <a:cxnLst>
              <a:cxn ang="0">
                <a:pos x="1410" y="75"/>
              </a:cxn>
              <a:cxn ang="0">
                <a:pos x="1410" y="225"/>
              </a:cxn>
              <a:cxn ang="0">
                <a:pos x="0" y="225"/>
              </a:cxn>
              <a:cxn ang="0">
                <a:pos x="0" y="0"/>
              </a:cxn>
            </a:cxnLst>
            <a:rect l="txL" t="txT" r="txR" b="txB"/>
            <a:pathLst>
              <a:path w="1410" h="225">
                <a:moveTo>
                  <a:pt x="1410" y="75"/>
                </a:moveTo>
                <a:lnTo>
                  <a:pt x="1410" y="225"/>
                </a:lnTo>
                <a:lnTo>
                  <a:pt x="0" y="225"/>
                </a:lnTo>
                <a:lnTo>
                  <a:pt x="0" y="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09" name="未知"/>
          <p:cNvSpPr/>
          <p:nvPr>
            <p:custDataLst>
              <p:tags r:id="rId56"/>
            </p:custDataLst>
          </p:nvPr>
        </p:nvSpPr>
        <p:spPr>
          <a:xfrm>
            <a:off x="2997200" y="2265045"/>
            <a:ext cx="1101725" cy="3198495"/>
          </a:xfrm>
          <a:custGeom>
            <a:avLst/>
            <a:gdLst>
              <a:gd name="txL" fmla="*/ 0 w 1155"/>
              <a:gd name="txT" fmla="*/ 0 h 3075"/>
              <a:gd name="txR" fmla="*/ 1155 w 1155"/>
              <a:gd name="txB" fmla="*/ 3075 h 3075"/>
            </a:gdLst>
            <a:ahLst/>
            <a:cxnLst>
              <a:cxn ang="0">
                <a:pos x="45" y="0"/>
              </a:cxn>
              <a:cxn ang="0">
                <a:pos x="1155" y="0"/>
              </a:cxn>
              <a:cxn ang="0">
                <a:pos x="1155" y="3075"/>
              </a:cxn>
              <a:cxn ang="0">
                <a:pos x="0" y="3075"/>
              </a:cxn>
              <a:cxn ang="0">
                <a:pos x="0" y="2880"/>
              </a:cxn>
            </a:cxnLst>
            <a:rect l="txL" t="txT" r="txR" b="txB"/>
            <a:pathLst>
              <a:path w="1155" h="3075">
                <a:moveTo>
                  <a:pt x="45" y="0"/>
                </a:moveTo>
                <a:lnTo>
                  <a:pt x="1155" y="0"/>
                </a:lnTo>
                <a:lnTo>
                  <a:pt x="1155" y="3075"/>
                </a:lnTo>
                <a:lnTo>
                  <a:pt x="0" y="3075"/>
                </a:lnTo>
                <a:lnTo>
                  <a:pt x="0" y="288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10" name="未知"/>
          <p:cNvSpPr/>
          <p:nvPr>
            <p:custDataLst>
              <p:tags r:id="rId57"/>
            </p:custDataLst>
          </p:nvPr>
        </p:nvSpPr>
        <p:spPr>
          <a:xfrm>
            <a:off x="1552575" y="2639060"/>
            <a:ext cx="1130300" cy="2886710"/>
          </a:xfrm>
          <a:custGeom>
            <a:avLst/>
            <a:gdLst>
              <a:gd name="txL" fmla="*/ 0 w 1185"/>
              <a:gd name="txT" fmla="*/ 0 h 2775"/>
              <a:gd name="txR" fmla="*/ 1185 w 1185"/>
              <a:gd name="txB" fmla="*/ 2775 h 2775"/>
            </a:gdLst>
            <a:ahLst/>
            <a:cxnLst>
              <a:cxn ang="0">
                <a:pos x="1185" y="0"/>
              </a:cxn>
              <a:cxn ang="0">
                <a:pos x="0" y="0"/>
              </a:cxn>
              <a:cxn ang="0">
                <a:pos x="0" y="2775"/>
              </a:cxn>
            </a:cxnLst>
            <a:rect l="txL" t="txT" r="txR" b="txB"/>
            <a:pathLst>
              <a:path w="1185" h="2775">
                <a:moveTo>
                  <a:pt x="1185" y="0"/>
                </a:moveTo>
                <a:lnTo>
                  <a:pt x="0" y="0"/>
                </a:lnTo>
                <a:lnTo>
                  <a:pt x="0" y="2775"/>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11" name="未知"/>
          <p:cNvSpPr/>
          <p:nvPr>
            <p:custDataLst>
              <p:tags r:id="rId58"/>
            </p:custDataLst>
          </p:nvPr>
        </p:nvSpPr>
        <p:spPr>
          <a:xfrm rot="10800000">
            <a:off x="3039110" y="2221230"/>
            <a:ext cx="107950" cy="81915"/>
          </a:xfrm>
          <a:custGeom>
            <a:avLst/>
            <a:gdLst>
              <a:gd name="txL" fmla="*/ 0 w 450"/>
              <a:gd name="txT" fmla="*/ 0 h 285"/>
              <a:gd name="txR" fmla="*/ 450 w 450"/>
              <a:gd name="txB" fmla="*/ 285 h 285"/>
            </a:gdLst>
            <a:ahLst/>
            <a:cxnLst>
              <a:cxn ang="0">
                <a:pos x="0" y="0"/>
              </a:cxn>
              <a:cxn ang="0">
                <a:pos x="0" y="0"/>
              </a:cxn>
              <a:cxn ang="0">
                <a:pos x="1" y="0"/>
              </a:cxn>
              <a:cxn ang="0">
                <a:pos x="0" y="1"/>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12" name="未知"/>
          <p:cNvSpPr/>
          <p:nvPr>
            <p:custDataLst>
              <p:tags r:id="rId59"/>
            </p:custDataLst>
          </p:nvPr>
        </p:nvSpPr>
        <p:spPr>
          <a:xfrm rot="5400000">
            <a:off x="2301875" y="4077970"/>
            <a:ext cx="117475" cy="75565"/>
          </a:xfrm>
          <a:custGeom>
            <a:avLst/>
            <a:gdLst>
              <a:gd name="txL" fmla="*/ 0 w 450"/>
              <a:gd name="txT" fmla="*/ 0 h 285"/>
              <a:gd name="txR" fmla="*/ 450 w 450"/>
              <a:gd name="txB" fmla="*/ 285 h 285"/>
            </a:gdLst>
            <a:ahLst/>
            <a:cxnLst>
              <a:cxn ang="0">
                <a:pos x="0" y="0"/>
              </a:cxn>
              <a:cxn ang="0">
                <a:pos x="0" y="0"/>
              </a:cxn>
              <a:cxn ang="0">
                <a:pos x="1" y="0"/>
              </a:cxn>
              <a:cxn ang="0">
                <a:pos x="0" y="1"/>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13" name="未知"/>
          <p:cNvSpPr/>
          <p:nvPr>
            <p:custDataLst>
              <p:tags r:id="rId60"/>
            </p:custDataLst>
          </p:nvPr>
        </p:nvSpPr>
        <p:spPr>
          <a:xfrm rot="5400000">
            <a:off x="3599815" y="4046855"/>
            <a:ext cx="117475" cy="75565"/>
          </a:xfrm>
          <a:custGeom>
            <a:avLst/>
            <a:gdLst>
              <a:gd name="txL" fmla="*/ 0 w 450"/>
              <a:gd name="txT" fmla="*/ 0 h 285"/>
              <a:gd name="txR" fmla="*/ 450 w 450"/>
              <a:gd name="txB" fmla="*/ 285 h 285"/>
            </a:gdLst>
            <a:ahLst/>
            <a:cxnLst>
              <a:cxn ang="0">
                <a:pos x="0" y="0"/>
              </a:cxn>
              <a:cxn ang="0">
                <a:pos x="0" y="0"/>
              </a:cxn>
              <a:cxn ang="0">
                <a:pos x="1" y="0"/>
              </a:cxn>
              <a:cxn ang="0">
                <a:pos x="0" y="1"/>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14" name="未知"/>
          <p:cNvSpPr/>
          <p:nvPr>
            <p:custDataLst>
              <p:tags r:id="rId61"/>
            </p:custDataLst>
          </p:nvPr>
        </p:nvSpPr>
        <p:spPr>
          <a:xfrm rot="5400000">
            <a:off x="1503045" y="5452110"/>
            <a:ext cx="117475" cy="75565"/>
          </a:xfrm>
          <a:custGeom>
            <a:avLst/>
            <a:gdLst>
              <a:gd name="txL" fmla="*/ 0 w 450"/>
              <a:gd name="txT" fmla="*/ 0 h 285"/>
              <a:gd name="txR" fmla="*/ 450 w 450"/>
              <a:gd name="txB" fmla="*/ 285 h 285"/>
            </a:gdLst>
            <a:ahLst/>
            <a:cxnLst>
              <a:cxn ang="0">
                <a:pos x="0" y="0"/>
              </a:cxn>
              <a:cxn ang="0">
                <a:pos x="0" y="0"/>
              </a:cxn>
              <a:cxn ang="0">
                <a:pos x="1" y="0"/>
              </a:cxn>
              <a:cxn ang="0">
                <a:pos x="0" y="1"/>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15" name="Oval 77"/>
          <p:cNvSpPr/>
          <p:nvPr>
            <p:custDataLst>
              <p:tags r:id="rId62"/>
            </p:custDataLst>
          </p:nvPr>
        </p:nvSpPr>
        <p:spPr>
          <a:xfrm>
            <a:off x="1953260" y="5039360"/>
            <a:ext cx="324485" cy="353695"/>
          </a:xfrm>
          <a:prstGeom prst="ellipse">
            <a:avLst/>
          </a:prstGeom>
          <a:solidFill>
            <a:srgbClr val="FFFFFF"/>
          </a:solidFill>
          <a:ln w="9525">
            <a:noFill/>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9</a:t>
            </a:r>
            <a:endParaRPr lang="en-US" altLang="zh-CN" sz="1000" dirty="0">
              <a:solidFill>
                <a:schemeClr val="dk1"/>
              </a:solidFill>
              <a:latin typeface="微软雅黑" panose="020B0503020204020204" charset="-122"/>
              <a:ea typeface="微软雅黑" panose="020B0503020204020204" charset="-122"/>
            </a:endParaRPr>
          </a:p>
        </p:txBody>
      </p:sp>
      <p:sp>
        <p:nvSpPr>
          <p:cNvPr id="246816" name="Oval 78"/>
          <p:cNvSpPr/>
          <p:nvPr>
            <p:custDataLst>
              <p:tags r:id="rId63"/>
            </p:custDataLst>
          </p:nvPr>
        </p:nvSpPr>
        <p:spPr>
          <a:xfrm>
            <a:off x="2654300" y="5288915"/>
            <a:ext cx="324485" cy="353695"/>
          </a:xfrm>
          <a:prstGeom prst="ellipse">
            <a:avLst/>
          </a:prstGeom>
          <a:solidFill>
            <a:srgbClr val="FFFFFF"/>
          </a:solidFill>
          <a:ln w="9525">
            <a:noFill/>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chemeClr val="dk1"/>
                </a:solidFill>
                <a:latin typeface="微软雅黑" panose="020B0503020204020204" charset="-122"/>
                <a:ea typeface="微软雅黑" panose="020B0503020204020204" charset="-122"/>
              </a:rPr>
              <a:t>10</a:t>
            </a:r>
            <a:endParaRPr lang="en-US" altLang="zh-CN" sz="1000" dirty="0">
              <a:solidFill>
                <a:schemeClr val="dk1"/>
              </a:solidFill>
              <a:latin typeface="微软雅黑" panose="020B0503020204020204" charset="-122"/>
              <a:ea typeface="微软雅黑" panose="020B0503020204020204" charset="-122"/>
            </a:endParaRPr>
          </a:p>
        </p:txBody>
      </p:sp>
      <p:sp>
        <p:nvSpPr>
          <p:cNvPr id="246817" name="未知"/>
          <p:cNvSpPr/>
          <p:nvPr>
            <p:custDataLst>
              <p:tags r:id="rId64"/>
            </p:custDataLst>
          </p:nvPr>
        </p:nvSpPr>
        <p:spPr>
          <a:xfrm rot="5400000">
            <a:off x="2702560" y="4499610"/>
            <a:ext cx="117475" cy="75565"/>
          </a:xfrm>
          <a:custGeom>
            <a:avLst/>
            <a:gdLst>
              <a:gd name="txL" fmla="*/ 0 w 450"/>
              <a:gd name="txT" fmla="*/ 0 h 285"/>
              <a:gd name="txR" fmla="*/ 450 w 450"/>
              <a:gd name="txB" fmla="*/ 285 h 285"/>
            </a:gdLst>
            <a:ahLst/>
            <a:cxnLst>
              <a:cxn ang="0">
                <a:pos x="0" y="0"/>
              </a:cxn>
              <a:cxn ang="0">
                <a:pos x="0" y="0"/>
              </a:cxn>
              <a:cxn ang="0">
                <a:pos x="1" y="0"/>
              </a:cxn>
              <a:cxn ang="0">
                <a:pos x="0" y="1"/>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18" name="未知"/>
          <p:cNvSpPr/>
          <p:nvPr>
            <p:custDataLst>
              <p:tags r:id="rId65"/>
            </p:custDataLst>
          </p:nvPr>
        </p:nvSpPr>
        <p:spPr>
          <a:xfrm rot="5400000">
            <a:off x="1844040" y="4494530"/>
            <a:ext cx="117475" cy="75565"/>
          </a:xfrm>
          <a:custGeom>
            <a:avLst/>
            <a:gdLst>
              <a:gd name="txL" fmla="*/ 0 w 450"/>
              <a:gd name="txT" fmla="*/ 0 h 285"/>
              <a:gd name="txR" fmla="*/ 450 w 450"/>
              <a:gd name="txB" fmla="*/ 285 h 285"/>
            </a:gdLst>
            <a:ahLst/>
            <a:cxnLst>
              <a:cxn ang="0">
                <a:pos x="0" y="0"/>
              </a:cxn>
              <a:cxn ang="0">
                <a:pos x="0" y="0"/>
              </a:cxn>
              <a:cxn ang="0">
                <a:pos x="1" y="0"/>
              </a:cxn>
              <a:cxn ang="0">
                <a:pos x="0" y="1"/>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819" name="未知"/>
          <p:cNvSpPr/>
          <p:nvPr>
            <p:custDataLst>
              <p:tags r:id="rId66"/>
            </p:custDataLst>
          </p:nvPr>
        </p:nvSpPr>
        <p:spPr>
          <a:xfrm rot="16200000">
            <a:off x="1831340" y="4415790"/>
            <a:ext cx="265430" cy="107950"/>
          </a:xfrm>
          <a:custGeom>
            <a:avLst/>
            <a:gdLst>
              <a:gd name="txL" fmla="*/ 0 w 495"/>
              <a:gd name="txT" fmla="*/ 0 h 180"/>
              <a:gd name="txR" fmla="*/ 495 w 495"/>
              <a:gd name="txB" fmla="*/ 180 h 180"/>
            </a:gdLst>
            <a:ahLst/>
            <a:cxnLst>
              <a:cxn ang="0">
                <a:pos x="0" y="0"/>
              </a:cxn>
              <a:cxn ang="0">
                <a:pos x="18" y="0"/>
              </a:cxn>
              <a:cxn ang="0">
                <a:pos x="18" y="18"/>
              </a:cxn>
            </a:cxnLst>
            <a:rect l="txL" t="txT" r="txR" b="txB"/>
            <a:pathLst>
              <a:path w="495" h="180">
                <a:moveTo>
                  <a:pt x="0" y="0"/>
                </a:moveTo>
                <a:lnTo>
                  <a:pt x="495" y="0"/>
                </a:lnTo>
                <a:lnTo>
                  <a:pt x="495" y="18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46791" name="Oval 82"/>
          <p:cNvSpPr/>
          <p:nvPr>
            <p:custDataLst>
              <p:tags r:id="rId67"/>
            </p:custDataLst>
          </p:nvPr>
        </p:nvSpPr>
        <p:spPr>
          <a:xfrm>
            <a:off x="2279015" y="5001895"/>
            <a:ext cx="54610" cy="59055"/>
          </a:xfrm>
          <a:prstGeom prst="ellipse">
            <a:avLst/>
          </a:prstGeom>
          <a:solidFill>
            <a:srgbClr val="000000"/>
          </a:solidFill>
          <a:ln w="9525" cap="flat" cmpd="sng">
            <a:solidFill>
              <a:srgbClr val="000000"/>
            </a:solidFill>
            <a:prstDash val="solid"/>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246792" name="Oval 83"/>
          <p:cNvSpPr/>
          <p:nvPr>
            <p:custDataLst>
              <p:tags r:id="rId68"/>
            </p:custDataLst>
          </p:nvPr>
        </p:nvSpPr>
        <p:spPr>
          <a:xfrm>
            <a:off x="2966085" y="5235575"/>
            <a:ext cx="54610" cy="59055"/>
          </a:xfrm>
          <a:prstGeom prst="ellipse">
            <a:avLst/>
          </a:prstGeom>
          <a:solidFill>
            <a:srgbClr val="000000"/>
          </a:solidFill>
          <a:ln w="9525" cap="flat" cmpd="sng">
            <a:solidFill>
              <a:srgbClr val="000000"/>
            </a:solidFill>
            <a:prstDash val="solid"/>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2" name="标题 1"/>
          <p:cNvSpPr>
            <a:spLocks noGrp="1"/>
          </p:cNvSpPr>
          <p:nvPr>
            <p:custDataLst>
              <p:tags r:id="rId69"/>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例</a:t>
            </a:r>
            <a:r>
              <a:rPr kumimoji="0" lang="en-US" altLang="zh-CN"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7.3</a:t>
            </a: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程序流程图映射程序流图</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70"/>
    </p:custData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47811"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三种方法：</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en-US" altLang="zh-CN" sz="2000" i="1" dirty="0">
                <a:solidFill>
                  <a:schemeClr val="dk1"/>
                </a:solidFill>
                <a:latin typeface="微软雅黑" panose="020B0503020204020204" charset="-122"/>
                <a:ea typeface="微软雅黑" panose="020B0503020204020204" charset="-122"/>
                <a:cs typeface="微软雅黑" panose="020B0503020204020204" charset="-122"/>
              </a:rPr>
              <a:t>V</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i="1" dirty="0">
                <a:solidFill>
                  <a:schemeClr val="dk1"/>
                </a:solidFill>
                <a:latin typeface="微软雅黑" panose="020B0503020204020204" charset="-122"/>
                <a:ea typeface="微软雅黑" panose="020B0503020204020204" charset="-122"/>
                <a:cs typeface="微软雅黑" panose="020B0503020204020204" charset="-122"/>
              </a:rPr>
              <a:t>G</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等于程序图</a:t>
            </a:r>
            <a:r>
              <a:rPr lang="en-US" altLang="zh-CN" sz="2000" i="1" dirty="0">
                <a:solidFill>
                  <a:schemeClr val="dk1"/>
                </a:solidFill>
                <a:latin typeface="微软雅黑" panose="020B0503020204020204" charset="-122"/>
                <a:ea typeface="微软雅黑" panose="020B0503020204020204" charset="-122"/>
                <a:cs typeface="微软雅黑" panose="020B0503020204020204" charset="-122"/>
              </a:rPr>
              <a:t>G</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的区域数。</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en-US" altLang="zh-CN" sz="2000" i="1" dirty="0">
                <a:solidFill>
                  <a:schemeClr val="dk1"/>
                </a:solidFill>
                <a:latin typeface="微软雅黑" panose="020B0503020204020204" charset="-122"/>
                <a:ea typeface="微软雅黑" panose="020B0503020204020204" charset="-122"/>
                <a:cs typeface="微软雅黑" panose="020B0503020204020204" charset="-122"/>
              </a:rPr>
              <a:t>V</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i="1" dirty="0">
                <a:solidFill>
                  <a:schemeClr val="dk1"/>
                </a:solidFill>
                <a:latin typeface="微软雅黑" panose="020B0503020204020204" charset="-122"/>
                <a:ea typeface="微软雅黑" panose="020B0503020204020204" charset="-122"/>
                <a:cs typeface="微软雅黑" panose="020B0503020204020204" charset="-122"/>
              </a:rPr>
              <a:t>G</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000" i="1" dirty="0">
                <a:solidFill>
                  <a:schemeClr val="dk1"/>
                </a:solidFill>
                <a:latin typeface="微软雅黑" panose="020B0503020204020204" charset="-122"/>
                <a:ea typeface="微软雅黑" panose="020B0503020204020204" charset="-122"/>
                <a:cs typeface="微软雅黑" panose="020B0503020204020204" charset="-122"/>
              </a:rPr>
              <a:t>E</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i="1" dirty="0">
                <a:solidFill>
                  <a:schemeClr val="dk1"/>
                </a:solidFill>
                <a:latin typeface="微软雅黑" panose="020B0503020204020204" charset="-122"/>
                <a:ea typeface="微软雅黑" panose="020B0503020204020204" charset="-122"/>
                <a:cs typeface="微软雅黑" panose="020B0503020204020204" charset="-122"/>
              </a:rPr>
              <a:t>N</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+ 2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i="1" dirty="0">
                <a:solidFill>
                  <a:schemeClr val="dk1"/>
                </a:solidFill>
                <a:latin typeface="微软雅黑" panose="020B0503020204020204" charset="-122"/>
                <a:ea typeface="微软雅黑" panose="020B0503020204020204" charset="-122"/>
                <a:cs typeface="微软雅黑" panose="020B0503020204020204" charset="-122"/>
              </a:rPr>
              <a:t>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是程序图</a:t>
            </a:r>
            <a:r>
              <a:rPr lang="en-US" altLang="zh-CN" sz="2000" i="1" dirty="0">
                <a:solidFill>
                  <a:schemeClr val="dk1"/>
                </a:solidFill>
                <a:latin typeface="微软雅黑" panose="020B0503020204020204" charset="-122"/>
                <a:ea typeface="微软雅黑" panose="020B0503020204020204" charset="-122"/>
                <a:cs typeface="微软雅黑" panose="020B0503020204020204" charset="-122"/>
              </a:rPr>
              <a:t>G</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的边数，</a:t>
            </a:r>
            <a:r>
              <a:rPr lang="en-US" altLang="zh-CN" sz="2000" i="1" dirty="0">
                <a:solidFill>
                  <a:schemeClr val="dk1"/>
                </a:solidFill>
                <a:latin typeface="微软雅黑" panose="020B0503020204020204" charset="-122"/>
                <a:ea typeface="微软雅黑" panose="020B0503020204020204" charset="-122"/>
                <a:cs typeface="微软雅黑" panose="020B0503020204020204" charset="-122"/>
              </a:rPr>
              <a:t>N</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是程序图</a:t>
            </a:r>
            <a:r>
              <a:rPr lang="en-US" altLang="zh-CN" sz="2000" i="1" dirty="0">
                <a:solidFill>
                  <a:schemeClr val="dk1"/>
                </a:solidFill>
                <a:latin typeface="微软雅黑" panose="020B0503020204020204" charset="-122"/>
                <a:ea typeface="微软雅黑" panose="020B0503020204020204" charset="-122"/>
                <a:cs typeface="微软雅黑" panose="020B0503020204020204" charset="-122"/>
              </a:rPr>
              <a:t>G</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的节点数。</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en-US" altLang="zh-CN" sz="2000" i="1" dirty="0">
                <a:solidFill>
                  <a:schemeClr val="dk1"/>
                </a:solidFill>
                <a:latin typeface="微软雅黑" panose="020B0503020204020204" charset="-122"/>
                <a:ea typeface="微软雅黑" panose="020B0503020204020204" charset="-122"/>
                <a:cs typeface="微软雅黑" panose="020B0503020204020204" charset="-122"/>
              </a:rPr>
              <a:t>V</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i="1" dirty="0">
                <a:solidFill>
                  <a:schemeClr val="dk1"/>
                </a:solidFill>
                <a:latin typeface="微软雅黑" panose="020B0503020204020204" charset="-122"/>
                <a:ea typeface="微软雅黑" panose="020B0503020204020204" charset="-122"/>
                <a:cs typeface="微软雅黑" panose="020B0503020204020204" charset="-122"/>
              </a:rPr>
              <a:t>G</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000" i="1" dirty="0">
                <a:solidFill>
                  <a:schemeClr val="dk1"/>
                </a:solidFill>
                <a:latin typeface="微软雅黑" panose="020B0503020204020204" charset="-122"/>
                <a:ea typeface="微软雅黑" panose="020B0503020204020204" charset="-122"/>
                <a:cs typeface="微软雅黑" panose="020B0503020204020204" charset="-122"/>
              </a:rPr>
              <a:t>P</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 l</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i="1" dirty="0">
                <a:solidFill>
                  <a:schemeClr val="dk1"/>
                </a:solidFill>
                <a:latin typeface="微软雅黑" panose="020B0503020204020204" charset="-122"/>
                <a:ea typeface="微软雅黑" panose="020B0503020204020204" charset="-122"/>
                <a:cs typeface="微软雅黑" panose="020B0503020204020204" charset="-122"/>
              </a:rPr>
              <a:t>P</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是程序图</a:t>
            </a:r>
            <a:r>
              <a:rPr lang="en-US" altLang="zh-CN" sz="2000" i="1" dirty="0">
                <a:solidFill>
                  <a:schemeClr val="dk1"/>
                </a:solidFill>
                <a:latin typeface="微软雅黑" panose="020B0503020204020204" charset="-122"/>
                <a:ea typeface="微软雅黑" panose="020B0503020204020204" charset="-122"/>
                <a:cs typeface="微软雅黑" panose="020B0503020204020204" charset="-122"/>
              </a:rPr>
              <a:t>G</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中判定的节点数</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程序图</a:t>
            </a:r>
            <a:r>
              <a:rPr kumimoji="0" lang="en-US" sz="3600" b="0" i="1"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G</a:t>
            </a: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的环形复杂性</a:t>
            </a:r>
            <a:r>
              <a:rPr kumimoji="0" lang="en-US" sz="3600" b="0" i="1"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V</a:t>
            </a:r>
            <a:r>
              <a:rPr kumimoji="0" 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a:t>
            </a:r>
            <a:r>
              <a:rPr kumimoji="0" lang="en-US" sz="3600" b="0" i="1"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G</a:t>
            </a:r>
            <a:r>
              <a:rPr kumimoji="0" 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a:t>
            </a: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计算</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78865" y="1196975"/>
            <a:ext cx="6033135" cy="3326130"/>
          </a:xfrm>
          <a:prstGeom prst="rect">
            <a:avLst/>
          </a:prstGeom>
          <a:noFill/>
          <a:ln w="9525">
            <a:noFill/>
          </a:ln>
        </p:spPr>
        <p:txBody>
          <a:bodyPr>
            <a:noAutofit/>
          </a:bodyPr>
          <a:p>
            <a:pPr marL="457200" indent="-457200">
              <a:buFont typeface="Arial" panose="020B0604020202020204" pitchFamily="34" charset="0"/>
              <a:buChar char="•"/>
            </a:pPr>
            <a:r>
              <a:rPr lang="zh-CN" sz="2800">
                <a:latin typeface="Times New Roman" panose="02020603050405020304" pitchFamily="18" charset="0"/>
                <a:ea typeface="宋体" panose="02010600030101010101" pitchFamily="2" charset="-122"/>
              </a:rPr>
              <a:t>基本</a:t>
            </a:r>
            <a:r>
              <a:rPr lang="zh-CN" sz="2800">
                <a:latin typeface="Times New Roman" panose="02020603050405020304" pitchFamily="18" charset="0"/>
                <a:ea typeface="宋体" panose="02010600030101010101" pitchFamily="2" charset="-122"/>
              </a:rPr>
              <a:t>路径</a:t>
            </a:r>
            <a:endParaRPr lang="zh-CN" sz="2800">
              <a:latin typeface="Times New Roman" panose="02020603050405020304" pitchFamily="18" charset="0"/>
              <a:ea typeface="宋体" panose="02010600030101010101" pitchFamily="2" charset="-122"/>
            </a:endParaRPr>
          </a:p>
          <a:p>
            <a:pPr marL="914400" lvl="1" indent="-457200">
              <a:buFont typeface="Arial" panose="020B0604020202020204" pitchFamily="34" charset="0"/>
              <a:buChar char="•"/>
            </a:pPr>
            <a:r>
              <a:rPr lang="zh-CN" sz="2800">
                <a:latin typeface="Times New Roman" panose="02020603050405020304" pitchFamily="18" charset="0"/>
                <a:ea typeface="宋体" panose="02010600030101010101" pitchFamily="2" charset="-122"/>
              </a:rPr>
              <a:t>路径</a:t>
            </a:r>
            <a:r>
              <a:rPr lang="en-US" sz="2800">
                <a:latin typeface="Times New Roman" panose="02020603050405020304" pitchFamily="18" charset="0"/>
                <a:ea typeface="宋体" panose="02010600030101010101" pitchFamily="2" charset="-122"/>
              </a:rPr>
              <a:t>1</a:t>
            </a:r>
            <a:r>
              <a:rPr lang="zh-CN" sz="2800">
                <a:latin typeface="Times New Roman" panose="02020603050405020304" pitchFamily="18" charset="0"/>
                <a:ea typeface="宋体" panose="02010600030101010101" pitchFamily="2" charset="-122"/>
              </a:rPr>
              <a:t>：</a:t>
            </a:r>
            <a:r>
              <a:rPr lang="en-US" sz="2800">
                <a:latin typeface="Times New Roman" panose="02020603050405020304" pitchFamily="18" charset="0"/>
                <a:ea typeface="宋体" panose="02010600030101010101" pitchFamily="2" charset="-122"/>
              </a:rPr>
              <a:t>1-11</a:t>
            </a:r>
            <a:r>
              <a:rPr lang="zh-CN" sz="2800">
                <a:latin typeface="Times New Roman" panose="02020603050405020304" pitchFamily="18" charset="0"/>
                <a:ea typeface="宋体" panose="02010600030101010101" pitchFamily="2" charset="-122"/>
              </a:rPr>
              <a:t>；</a:t>
            </a:r>
            <a:endParaRPr lang="zh-CN" sz="2800">
              <a:latin typeface="Times New Roman" panose="02020603050405020304" pitchFamily="18" charset="0"/>
              <a:ea typeface="宋体" panose="02010600030101010101" pitchFamily="2" charset="-122"/>
            </a:endParaRPr>
          </a:p>
          <a:p>
            <a:pPr marL="914400" lvl="1" indent="-457200">
              <a:buFont typeface="Arial" panose="020B0604020202020204" pitchFamily="34" charset="0"/>
              <a:buChar char="•"/>
            </a:pPr>
            <a:r>
              <a:rPr lang="zh-CN" sz="2800">
                <a:latin typeface="Times New Roman" panose="02020603050405020304" pitchFamily="18" charset="0"/>
                <a:ea typeface="宋体" panose="02010600030101010101" pitchFamily="2" charset="-122"/>
              </a:rPr>
              <a:t>路径</a:t>
            </a:r>
            <a:r>
              <a:rPr lang="en-US" sz="2800">
                <a:latin typeface="Times New Roman" panose="02020603050405020304" pitchFamily="18" charset="0"/>
                <a:ea typeface="宋体" panose="02010600030101010101" pitchFamily="2" charset="-122"/>
              </a:rPr>
              <a:t>2</a:t>
            </a:r>
            <a:r>
              <a:rPr lang="zh-CN" sz="2800">
                <a:latin typeface="Times New Roman" panose="02020603050405020304" pitchFamily="18" charset="0"/>
                <a:ea typeface="宋体" panose="02010600030101010101" pitchFamily="2" charset="-122"/>
              </a:rPr>
              <a:t>：</a:t>
            </a:r>
            <a:r>
              <a:rPr lang="en-US" sz="2800">
                <a:latin typeface="Times New Roman" panose="02020603050405020304" pitchFamily="18" charset="0"/>
                <a:ea typeface="宋体" panose="02010600030101010101" pitchFamily="2" charset="-122"/>
              </a:rPr>
              <a:t>1-2-3-4-5-10-1-11</a:t>
            </a:r>
            <a:r>
              <a:rPr lang="zh-CN" sz="2800">
                <a:latin typeface="Times New Roman" panose="02020603050405020304" pitchFamily="18" charset="0"/>
                <a:ea typeface="宋体" panose="02010600030101010101" pitchFamily="2" charset="-122"/>
              </a:rPr>
              <a:t>；</a:t>
            </a:r>
            <a:endParaRPr lang="zh-CN" sz="2800">
              <a:latin typeface="Times New Roman" panose="02020603050405020304" pitchFamily="18" charset="0"/>
              <a:ea typeface="宋体" panose="02010600030101010101" pitchFamily="2" charset="-122"/>
            </a:endParaRPr>
          </a:p>
          <a:p>
            <a:pPr marL="914400" lvl="1" indent="-457200">
              <a:buFont typeface="Arial" panose="020B0604020202020204" pitchFamily="34" charset="0"/>
              <a:buChar char="•"/>
            </a:pPr>
            <a:r>
              <a:rPr lang="zh-CN" sz="2800">
                <a:latin typeface="Times New Roman" panose="02020603050405020304" pitchFamily="18" charset="0"/>
                <a:ea typeface="宋体" panose="02010600030101010101" pitchFamily="2" charset="-122"/>
              </a:rPr>
              <a:t>路径</a:t>
            </a:r>
            <a:r>
              <a:rPr lang="en-US" sz="2800">
                <a:latin typeface="Times New Roman" panose="02020603050405020304" pitchFamily="18" charset="0"/>
                <a:ea typeface="宋体" panose="02010600030101010101" pitchFamily="2" charset="-122"/>
              </a:rPr>
              <a:t>3</a:t>
            </a:r>
            <a:r>
              <a:rPr lang="zh-CN" sz="2800">
                <a:latin typeface="Times New Roman" panose="02020603050405020304" pitchFamily="18" charset="0"/>
                <a:ea typeface="宋体" panose="02010600030101010101" pitchFamily="2" charset="-122"/>
              </a:rPr>
              <a:t>：</a:t>
            </a:r>
            <a:r>
              <a:rPr lang="en-US" sz="2800">
                <a:latin typeface="Times New Roman" panose="02020603050405020304" pitchFamily="18" charset="0"/>
                <a:ea typeface="宋体" panose="02010600030101010101" pitchFamily="2" charset="-122"/>
              </a:rPr>
              <a:t>1-2-3-6-8-9-10-1-11</a:t>
            </a:r>
            <a:r>
              <a:rPr lang="zh-CN" sz="2800">
                <a:latin typeface="Times New Roman" panose="02020603050405020304" pitchFamily="18" charset="0"/>
                <a:ea typeface="宋体" panose="02010600030101010101" pitchFamily="2" charset="-122"/>
              </a:rPr>
              <a:t>；</a:t>
            </a:r>
            <a:endParaRPr lang="zh-CN" sz="2800">
              <a:latin typeface="Times New Roman" panose="02020603050405020304" pitchFamily="18" charset="0"/>
              <a:ea typeface="宋体" panose="02010600030101010101" pitchFamily="2" charset="-122"/>
            </a:endParaRPr>
          </a:p>
          <a:p>
            <a:pPr marL="914400" lvl="1" indent="-457200">
              <a:buFont typeface="Arial" panose="020B0604020202020204" pitchFamily="34" charset="0"/>
              <a:buChar char="•"/>
            </a:pPr>
            <a:r>
              <a:rPr lang="zh-CN" sz="2800">
                <a:latin typeface="Times New Roman" panose="02020603050405020304" pitchFamily="18" charset="0"/>
                <a:ea typeface="宋体" panose="02010600030101010101" pitchFamily="2" charset="-122"/>
              </a:rPr>
              <a:t>路径</a:t>
            </a:r>
            <a:r>
              <a:rPr lang="en-US" sz="2800">
                <a:latin typeface="Times New Roman" panose="02020603050405020304" pitchFamily="18" charset="0"/>
                <a:ea typeface="宋体" panose="02010600030101010101" pitchFamily="2" charset="-122"/>
              </a:rPr>
              <a:t>4</a:t>
            </a:r>
            <a:r>
              <a:rPr lang="zh-CN" sz="2800">
                <a:latin typeface="Times New Roman" panose="02020603050405020304" pitchFamily="18" charset="0"/>
                <a:ea typeface="宋体" panose="02010600030101010101" pitchFamily="2" charset="-122"/>
              </a:rPr>
              <a:t>：</a:t>
            </a:r>
            <a:r>
              <a:rPr lang="en-US" sz="2800">
                <a:latin typeface="Times New Roman" panose="02020603050405020304" pitchFamily="18" charset="0"/>
                <a:ea typeface="宋体" panose="02010600030101010101" pitchFamily="2" charset="-122"/>
              </a:rPr>
              <a:t>1-2-3-6-7-9-10-1-11</a:t>
            </a:r>
            <a:r>
              <a:rPr lang="zh-CN" sz="2800">
                <a:latin typeface="Times New Roman" panose="02020603050405020304" pitchFamily="18" charset="0"/>
                <a:ea typeface="宋体" panose="02010600030101010101" pitchFamily="2" charset="-122"/>
              </a:rPr>
              <a:t>。</a:t>
            </a:r>
            <a:endParaRPr lang="zh-CN" altLang="en-US" sz="2800">
              <a:latin typeface="Times New Roman" panose="02020603050405020304" pitchFamily="18" charset="0"/>
              <a:ea typeface="宋体" panose="02010600030101010101" pitchFamily="2" charset="-122"/>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250883" name="Picture 2" descr="view"/>
          <p:cNvPicPr>
            <a:picLocks noChangeAspect="1"/>
          </p:cNvPicPr>
          <p:nvPr/>
        </p:nvPicPr>
        <p:blipFill>
          <a:blip r:embed="rId7"/>
          <a:stretch>
            <a:fillRect/>
          </a:stretch>
        </p:blipFill>
        <p:spPr>
          <a:xfrm>
            <a:off x="2544763" y="0"/>
            <a:ext cx="6170612" cy="6858000"/>
          </a:xfrm>
          <a:prstGeom prst="rect">
            <a:avLst/>
          </a:prstGeom>
          <a:noFill/>
          <a:ln w="9525">
            <a:noFill/>
          </a:ln>
        </p:spPr>
      </p:pic>
      <p:sp>
        <p:nvSpPr>
          <p:cNvPr id="2" name="标题 1"/>
          <p:cNvSpPr>
            <a:spLocks noGrp="1"/>
          </p:cNvSpPr>
          <p:nvPr>
            <p:custDataLst>
              <p:tags r:id="rId8"/>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举例</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251907" name="Picture 2" descr="view"/>
          <p:cNvPicPr>
            <a:picLocks noChangeAspect="1"/>
          </p:cNvPicPr>
          <p:nvPr/>
        </p:nvPicPr>
        <p:blipFill>
          <a:blip r:embed="rId7"/>
          <a:stretch>
            <a:fillRect/>
          </a:stretch>
        </p:blipFill>
        <p:spPr>
          <a:xfrm>
            <a:off x="2388235" y="436880"/>
            <a:ext cx="5986780" cy="6061075"/>
          </a:xfrm>
          <a:prstGeom prst="rect">
            <a:avLst/>
          </a:prstGeom>
          <a:noFill/>
          <a:ln w="9525">
            <a:noFill/>
          </a:ln>
        </p:spPr>
      </p:pic>
      <p:sp>
        <p:nvSpPr>
          <p:cNvPr id="2" name="标题 1"/>
          <p:cNvSpPr>
            <a:spLocks noGrp="1"/>
          </p:cNvSpPr>
          <p:nvPr>
            <p:custDataLst>
              <p:tags r:id="rId8"/>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控制流图</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52931"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V(G)= 6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（个区域）</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V(G)=E–N+2=16–12+2=6</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其中</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为流图中的边数，</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为结点数；</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V(G)=P+1=5+1=6</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其中</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P</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为谓词结点的个数。</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861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确定环形复杂性度量</a:t>
            </a:r>
            <a:r>
              <a:rPr kumimoji="0" lang="en-US"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V(G)</a:t>
            </a:r>
            <a:endParaRPr kumimoji="0" lang="en-US"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53955"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路径</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1-2-9-10-12</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路径</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1-2-9-11-12</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路径</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1-2-3-9-10-12</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路径</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1-2-3-4-5-8-2…</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路径</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1-2-3-4-5-6-8-2…</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路径</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6</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1-2-3-4-5-6-7-8-2…</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9634"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确定基本路径集合</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69635" name="内容占位符 2"/>
          <p:cNvSpPr>
            <a:spLocks noGrp="1"/>
          </p:cNvSpPr>
          <p:nvPr>
            <p:ph idx="4294967295"/>
            <p:custDataLst>
              <p:tags r:id="rId7"/>
            </p:custDataLst>
          </p:nvPr>
        </p:nvSpPr>
        <p:spPr>
          <a:xfrm>
            <a:off x="467995" y="1074103"/>
            <a:ext cx="8229600" cy="565150"/>
          </a:xfrm>
        </p:spPr>
        <p:txBody>
          <a:bodyPr vert="horz" wrap="square" lIns="91440" tIns="45720" rIns="91440" bIns="45720" numCol="1" anchor="t" anchorCtr="0" compatLnSpc="1">
            <a:normAutofit fontScale="900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rPr>
              <a:t>第</a:t>
            </a:r>
            <a:r>
              <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rPr>
              <a:t>1</a:t>
            </a: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rPr>
              <a:t>次求精</a:t>
            </a:r>
            <a:endPar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p:txBody>
      </p:sp>
      <p:pic>
        <p:nvPicPr>
          <p:cNvPr id="3" name="图片 2" descr="I%WB)9CP0AB0(F@{Y{QTCNL"/>
          <p:cNvPicPr>
            <a:picLocks noChangeAspect="1"/>
          </p:cNvPicPr>
          <p:nvPr>
            <p:custDataLst>
              <p:tags r:id="rId8"/>
            </p:custDataLst>
          </p:nvPr>
        </p:nvPicPr>
        <p:blipFill>
          <a:blip r:embed="rId9"/>
          <a:stretch>
            <a:fillRect/>
          </a:stretch>
        </p:blipFill>
        <p:spPr>
          <a:xfrm>
            <a:off x="0" y="2346960"/>
            <a:ext cx="9144000" cy="2163445"/>
          </a:xfrm>
          <a:prstGeom prst="rect">
            <a:avLst/>
          </a:prstGeom>
        </p:spPr>
      </p:pic>
    </p:spTree>
    <p:custDataLst>
      <p:tags r:id="rId10"/>
    </p:custData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55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1</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）路径</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1(1-2-9-10-12)</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的测试用例：</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score[k]=</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有效分数值，当</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k &lt; </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score[</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1, 2</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50</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期望结果：根据输入的有效分数算出正确的分数个数</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n1</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、总分</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sum</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和平均分</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average</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）路径</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2(1-2-9-11-12)</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的测试用例：</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score[ 1 ]= </a:t>
            </a:r>
            <a:r>
              <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1 </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；期望的结果：</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average = </a:t>
            </a:r>
            <a:r>
              <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1 </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，其他量保持初值。</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）路径</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3(1-2-3-9-10-12)</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的测试用例：</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输入多于</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50</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个有效分数，即试图处理</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51</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个分数，要求前</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51</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个为有效分数；</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期望结果：</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n1=50</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、且算出正确的总分和平均分。</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）路径</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4(1-2-3-4-5-8-2</a:t>
            </a:r>
            <a:r>
              <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的测试用例：</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score[</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有效分数，当</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&lt;50</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score[k]&lt;0</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k&lt; </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期望结果：根据输入的有效分数算出正确的分数个数</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n1</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、总分</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sum</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和平均分</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average</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）路径</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的测试用例：</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score[</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有效分数， 当</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&lt;50</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score[k]&gt;100</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k&lt; </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期望结果：根据输入的有效分数算出正确的分数个数</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n1</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、总分</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sum</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和平均分</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average</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6</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）路径</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6(1-2-3-4-5-6-7-8-2</a:t>
            </a:r>
            <a:r>
              <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的测试用例：</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score[</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有效分数， 当</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&lt;50</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期望结果：根据输入的有效分数算出正确的分数个数</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n1</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、总分</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sum</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和平均分</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average</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为每条独立路径设计测试用例</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56003"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400" dirty="0">
                <a:solidFill>
                  <a:schemeClr val="dk1"/>
                </a:solidFill>
                <a:latin typeface="微软雅黑" panose="020B0503020204020204" charset="-122"/>
                <a:ea typeface="微软雅黑" panose="020B0503020204020204" charset="-122"/>
              </a:rPr>
              <a:t>简单循环</a:t>
            </a:r>
            <a:endParaRPr lang="en-US" altLang="zh-CN" sz="2400" dirty="0">
              <a:solidFill>
                <a:schemeClr val="dk1"/>
              </a:solidFill>
              <a:latin typeface="微软雅黑" panose="020B0503020204020204" charset="-122"/>
              <a:ea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rPr>
              <a:t>嵌套循环</a:t>
            </a:r>
            <a:endParaRPr lang="en-US" altLang="zh-CN" sz="2400" dirty="0">
              <a:solidFill>
                <a:schemeClr val="dk1"/>
              </a:solidFill>
              <a:latin typeface="微软雅黑" panose="020B0503020204020204" charset="-122"/>
              <a:ea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rPr>
              <a:t>串接循环</a:t>
            </a:r>
            <a:endParaRPr lang="en-US" altLang="zh-CN" sz="2400" dirty="0">
              <a:solidFill>
                <a:schemeClr val="dk1"/>
              </a:solidFill>
              <a:latin typeface="微软雅黑" panose="020B0503020204020204" charset="-122"/>
              <a:ea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rPr>
              <a:t>无结构循环</a:t>
            </a:r>
            <a:endParaRPr lang="zh-CN" altLang="en-US" sz="2400" dirty="0">
              <a:solidFill>
                <a:schemeClr val="dk1"/>
              </a:solidFill>
              <a:latin typeface="微软雅黑" panose="020B0503020204020204" charset="-122"/>
              <a:ea typeface="微软雅黑" panose="020B0503020204020204" charset="-122"/>
            </a:endParaRPr>
          </a:p>
        </p:txBody>
      </p:sp>
      <p:sp>
        <p:nvSpPr>
          <p:cNvPr id="7168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7.5.3</a:t>
            </a: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循环</a:t>
            </a: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路径测试</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257027" name="Picture 2"/>
          <p:cNvPicPr>
            <a:picLocks noChangeAspect="1"/>
          </p:cNvPicPr>
          <p:nvPr/>
        </p:nvPicPr>
        <p:blipFill>
          <a:blip r:embed="rId7"/>
          <a:stretch>
            <a:fillRect/>
          </a:stretch>
        </p:blipFill>
        <p:spPr>
          <a:xfrm>
            <a:off x="1571625" y="2071688"/>
            <a:ext cx="5286375" cy="3952875"/>
          </a:xfrm>
          <a:prstGeom prst="rect">
            <a:avLst/>
          </a:prstGeom>
          <a:noFill/>
          <a:ln w="9525">
            <a:noFill/>
          </a:ln>
        </p:spPr>
      </p:pic>
      <p:sp>
        <p:nvSpPr>
          <p:cNvPr id="2" name="标题 1"/>
          <p:cNvSpPr>
            <a:spLocks noGrp="1"/>
          </p:cNvSpPr>
          <p:nvPr>
            <p:custDataLst>
              <p:tags r:id="rId8"/>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循环结构</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58051"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零次循环：从循环入口直接跳到循环出口。</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一次循环：查找循环初始值方面的错误。</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二次循环：检查在多次循环时才能暴露的错误。</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m</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次循环：此时的</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m</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n</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，也是检查在多次循环时才能暴露的错误。</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n(</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最大</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次数循环、</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n+1(</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比最大次数多一</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次的循环、</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n-1(</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比最大次数少一</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次的循环。</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373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简单循环</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750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从最内层循环开始，设置所有其他层的循环为最小值；</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对最内层循环做简单循环的全部测试。测试时保持所有外层循环的循环变量为最小值。另外，对越界值和非法值做类似的测试。</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逐步外推，对其外面一层循环进行测试。测试时保持所有外层循环的循环变量取最小值，所有其它嵌套内层循环的循环变量取</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典型</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值。</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反复进行，直到所有各层循环测试完毕。</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对全部各层循环同时取最小循环次数，或者同时取最大循环次数。对于后一种测试，由于测试量太大，需人为指定最大循环次数</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4754"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嵌套循环</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60099"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400" dirty="0">
                <a:solidFill>
                  <a:schemeClr val="dk1"/>
                </a:solidFill>
                <a:latin typeface="微软雅黑" panose="020B0503020204020204" charset="-122"/>
                <a:ea typeface="微软雅黑" panose="020B0503020204020204" charset="-122"/>
              </a:rPr>
              <a:t>如果各个循环互相独立，则串接循环可以用与简单循环相同的方法进行测试。</a:t>
            </a:r>
            <a:endParaRPr lang="en-US" altLang="zh-CN" sz="2400" dirty="0">
              <a:solidFill>
                <a:schemeClr val="dk1"/>
              </a:solidFill>
              <a:latin typeface="微软雅黑" panose="020B0503020204020204" charset="-122"/>
              <a:ea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rPr>
              <a:t>如果有两个循环处于串接状态，而前一个循环的循环变量的值是后一个循环的初值。则这几个循环不是互相独立的，则需要使用测试嵌套循环的办法来处理</a:t>
            </a:r>
            <a:endParaRPr lang="zh-CN" altLang="en-US" sz="2400" dirty="0">
              <a:solidFill>
                <a:schemeClr val="dk1"/>
              </a:solidFill>
              <a:latin typeface="微软雅黑" panose="020B0503020204020204" charset="-122"/>
              <a:ea typeface="微软雅黑" panose="020B0503020204020204" charset="-122"/>
            </a:endParaRPr>
          </a:p>
        </p:txBody>
      </p:sp>
      <p:sp>
        <p:nvSpPr>
          <p:cNvPr id="75778"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串接循环</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61123"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集成测试，也叫组装测试或联合测试</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集成策略</a:t>
            </a:r>
            <a:r>
              <a:rPr lang="zh-CN" altLang="en-US" sz="2400" b="1"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400" b="1"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自底向上集成测试</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自顶向下集成测试</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核心系统</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先行集成测试</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7680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7.6</a:t>
            </a:r>
            <a:r>
              <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集成测试方法</a:t>
            </a:r>
            <a:endPar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77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自顶向下集成是构造程序结构的一种增量式方式，它从主控模块开始，按照软件的控制层次结构，以深度优先或广度优先的策略，逐步把各个模块集成在一起</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深度优先策略首先是把主控制路径上的模块集成在一起</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广度优先的策略按照层来测试模块</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具体步骤：</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以主控模块作为测试驱动模块，把对主控模块进行单元测试时引入的所有桩模块用实际模块替代；</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依据所选的集成策略（深度优先或广度优先），每次只替代一个桩模块；</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每集成一个模块立即测试一遍；</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只有每组测试完成后，才着手替换下一个桩模块；</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进行回归测试</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782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自顶向下集成</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263171" name="Picture 2" descr="zhcs"/>
          <p:cNvPicPr>
            <a:picLocks noChangeAspect="1"/>
          </p:cNvPicPr>
          <p:nvPr/>
        </p:nvPicPr>
        <p:blipFill>
          <a:blip r:embed="rId7"/>
          <a:stretch>
            <a:fillRect/>
          </a:stretch>
        </p:blipFill>
        <p:spPr>
          <a:xfrm>
            <a:off x="1857375" y="2428875"/>
            <a:ext cx="4929188" cy="3413125"/>
          </a:xfrm>
          <a:prstGeom prst="rect">
            <a:avLst/>
          </a:prstGeom>
          <a:noFill/>
          <a:ln w="9525">
            <a:noFill/>
          </a:ln>
        </p:spPr>
      </p:pic>
      <p:sp>
        <p:nvSpPr>
          <p:cNvPr id="2" name="标题 1"/>
          <p:cNvSpPr>
            <a:spLocks noGrp="1"/>
          </p:cNvSpPr>
          <p:nvPr>
            <p:custDataLst>
              <p:tags r:id="rId8"/>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示例</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77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优点：在于能尽早地对程序的主要控制和决策机制进行检验，因此较早地发现错误。</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缺点：是在测试较高层模块时，低层处理采用</a:t>
            </a:r>
            <a:r>
              <a:rPr kumimoji="0" lang="zh-CN" altLang="en-US" sz="3200" b="0"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桩模块</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替代，不能反映真实情况</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解决办法：</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第一种是把某些测试推迟到用真实模块替代桩模块之后进行</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第二种是开发能模拟真实模块的</a:t>
            </a:r>
            <a:r>
              <a:rPr kumimoji="0" lang="zh-CN" altLang="en-US" sz="2800" b="0"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桩模块</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第三种是自底向上集成模块</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第一种方法又回退为非增量式的集成方法，使错误难于定位和纠正，并且失去了在组装模块时进行一些特定测试的可能性；第二种方法无疑要大大增加开销；第三种方法比较切实可行</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p:txBody>
      </p:sp>
      <p:sp>
        <p:nvSpPr>
          <p:cNvPr id="79874"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自顶向下集成特点</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70659" name="内容占位符 2"/>
          <p:cNvSpPr>
            <a:spLocks noGrp="1"/>
          </p:cNvSpPr>
          <p:nvPr>
            <p:ph idx="4294967295"/>
            <p:custDataLst>
              <p:tags r:id="rId7"/>
            </p:custDataLst>
          </p:nvPr>
        </p:nvSpPr>
        <p:spPr>
          <a:xfrm>
            <a:off x="467995" y="983298"/>
            <a:ext cx="8229600" cy="493713"/>
          </a:xfrm>
        </p:spPr>
        <p:txBody>
          <a:bodyPr vert="horz" wrap="square" lIns="91440" tIns="45720" rIns="91440" bIns="45720" numCol="1" anchor="t" anchorCtr="0" compatLnSpc="1">
            <a:normAutofit fontScale="725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rPr>
              <a:t>第</a:t>
            </a:r>
            <a:r>
              <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rPr>
              <a:t>2</a:t>
            </a: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rPr>
              <a:t>次求精</a:t>
            </a:r>
            <a:endPar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p:txBody>
      </p:sp>
      <p:pic>
        <p:nvPicPr>
          <p:cNvPr id="3" name="图片 2" descr="3M4%}@TF2QW[[46U%OXL0NA"/>
          <p:cNvPicPr>
            <a:picLocks noChangeAspect="1"/>
          </p:cNvPicPr>
          <p:nvPr>
            <p:custDataLst>
              <p:tags r:id="rId8"/>
            </p:custDataLst>
          </p:nvPr>
        </p:nvPicPr>
        <p:blipFill>
          <a:blip r:embed="rId9"/>
          <a:stretch>
            <a:fillRect/>
          </a:stretch>
        </p:blipFill>
        <p:spPr>
          <a:xfrm>
            <a:off x="0" y="1607185"/>
            <a:ext cx="9144000" cy="3643630"/>
          </a:xfrm>
          <a:prstGeom prst="rect">
            <a:avLst/>
          </a:prstGeom>
        </p:spPr>
      </p:pic>
    </p:spTree>
    <p:custDataLst>
      <p:tags r:id="rId10"/>
    </p:custData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750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自底向上集成方式从程序模块结构中最底层的模块开始组装和测试。</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模块是自底向上进行组装的，对于一个给定层次的模块，它的子模块（包括子模块的所有下属模块）事前已经完成组装并经过测试，所以不再需要编制桩模块，而是要编写</a:t>
            </a:r>
            <a:r>
              <a:rPr kumimoji="0" lang="zh-CN" altLang="en-US" sz="3200" b="0"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驱动模块</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步骤</a:t>
            </a:r>
            <a:r>
              <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按照概要设计规格说明，明确有哪些被测模块</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按时间线序关系，将软件单元集成为模块，并测试在集成过程中出现的问题</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将各软件模块集成为子系统（或分系统）</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将各子系统集成为最终用户系统</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80898"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自底向上集成</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77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思想：先对核心软件部件进行集成测试，在测试通过的基础上再按各外围软件部件的重要程度逐个集成到核心系统中。</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步骤如下</a:t>
            </a:r>
            <a:r>
              <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对核心系统中的每个模块进行单独的、充分的测试，必要时使用驱动模块和桩模块</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对于核心系统中的所有模块一次性集合到被测系统中，解决集成中出现的各类问题</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按照各外围软件部件的重要程度以及模块间的相互制约关系，拟定外围软件部件集成到核心系统中的顺序方案</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外围软件部件添加到核心系统以前，外围软件部件应先完成内部的模块级集成测试</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按顺序不断加入外围软件部件，排除外围软件部件集成中出现的问题，形成最终的用户系统</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8192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核心系统先行集成测试</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85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高频集成测试是指同步于软件开发过程，每隔一段时间对开发团队的现有代码进行一次集成测试</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步骤：</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选择集成测试自动化工具。如很多</a:t>
            </a:r>
            <a:r>
              <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Java</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项目采用</a:t>
            </a:r>
            <a:r>
              <a:rPr kumimoji="0" lang="en-US" altLang="zh-CN"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Junit+Ant</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方案来实现集成测试的自动化</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设置版本控制工具，以确保集成测试自动化工具所获得的版本是最新版本。 </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测试人员和开发人员负责编写对应程序代码的测试脚本。 </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设置自动化集成测试工具，每隔一段时间对配置管理库的新添加的代码进行自动化的集成测试，并将测试报告汇报给开发人员和测试人员。 </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测试人员监督代码开发人员及时关闭不合格项</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8294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高频集成测试</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85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接口测试的目的是为了测试接口，尤其是那些与系统相关联的外部接口</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重点是要检查数据的交换，传递和控制管理过程，还包括处理的次数</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步骤：</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定义通用的命令接口结构，用文本文件记录接口相关结构信息</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通过对该文本文件进行逐行的语法解析，将文件中的描述转化为统一结构的链表</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验证来自外层的数据是否正确</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根据提示用户输入的信息验证发送到其它层的数据是否正确</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p:txBody>
      </p:sp>
      <p:sp>
        <p:nvSpPr>
          <p:cNvPr id="8397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接口测试</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69315"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r>
              <a:rPr lang="zh-CN" altLang="zh-CN" sz="2400" dirty="0">
                <a:solidFill>
                  <a:schemeClr val="dk1"/>
                </a:solidFill>
                <a:latin typeface="微软雅黑" panose="020B0503020204020204" charset="-122"/>
                <a:ea typeface="微软雅黑" panose="020B0503020204020204" charset="-122"/>
              </a:rPr>
              <a:t>性能测试是通过自动化的测试工具模拟多种正常、峰值以及异常负载条件来对系统的各项性能指标进行的测试。</a:t>
            </a:r>
            <a:endParaRPr lang="en-US" altLang="zh-CN" sz="2400" dirty="0">
              <a:solidFill>
                <a:schemeClr val="dk1"/>
              </a:solidFill>
              <a:latin typeface="微软雅黑" panose="020B0503020204020204" charset="-122"/>
              <a:ea typeface="微软雅黑" panose="020B0503020204020204" charset="-122"/>
            </a:endParaRPr>
          </a:p>
          <a:p>
            <a:r>
              <a:rPr lang="zh-CN" altLang="zh-CN" sz="2400" dirty="0">
                <a:solidFill>
                  <a:schemeClr val="dk1"/>
                </a:solidFill>
                <a:latin typeface="微软雅黑" panose="020B0503020204020204" charset="-122"/>
                <a:ea typeface="微软雅黑" panose="020B0503020204020204" charset="-122"/>
              </a:rPr>
              <a:t>负载测试和压力测试都属于性能测试，两者可以结合进行。通过负载测试，确定在各种工作负载下系统的性能，目标是测试当负载逐渐增加时，系统各项性能指标的变化情况。</a:t>
            </a:r>
            <a:endParaRPr lang="en-US" altLang="zh-CN" sz="2400" dirty="0">
              <a:solidFill>
                <a:schemeClr val="dk1"/>
              </a:solidFill>
              <a:latin typeface="微软雅黑" panose="020B0503020204020204" charset="-122"/>
              <a:ea typeface="微软雅黑" panose="020B0503020204020204" charset="-122"/>
            </a:endParaRPr>
          </a:p>
          <a:p>
            <a:r>
              <a:rPr lang="zh-CN" altLang="zh-CN" sz="2400" dirty="0">
                <a:solidFill>
                  <a:schemeClr val="dk1"/>
                </a:solidFill>
                <a:latin typeface="微软雅黑" panose="020B0503020204020204" charset="-122"/>
                <a:ea typeface="微软雅黑" panose="020B0503020204020204" charset="-122"/>
              </a:rPr>
              <a:t>性能测试包括三个方面：应用在客户端性能的测试、应用在网络上性能的测试和应用在服务器端性能的测试。</a:t>
            </a:r>
            <a:endParaRPr lang="zh-CN" altLang="zh-CN" dirty="0">
              <a:solidFill>
                <a:schemeClr val="dk1"/>
              </a:solidFill>
              <a:latin typeface="微软雅黑" panose="020B0503020204020204" charset="-122"/>
              <a:ea typeface="微软雅黑" panose="020B0503020204020204" charset="-122"/>
            </a:endParaRPr>
          </a:p>
          <a:p>
            <a:endParaRPr lang="zh-CN" altLang="zh-CN" dirty="0">
              <a:solidFill>
                <a:schemeClr val="dk1"/>
              </a:solidFill>
              <a:latin typeface="微软雅黑" panose="020B0503020204020204" charset="-122"/>
              <a:ea typeface="微软雅黑" panose="020B0503020204020204" charset="-122"/>
            </a:endParaRPr>
          </a:p>
        </p:txBody>
      </p:sp>
      <p:sp>
        <p:nvSpPr>
          <p:cNvPr id="84994"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7.6.2</a:t>
            </a: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性能测试</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70339"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r>
              <a:rPr lang="zh-CN" altLang="zh-CN" sz="2000" dirty="0">
                <a:solidFill>
                  <a:schemeClr val="dk1"/>
                </a:solidFill>
                <a:latin typeface="微软雅黑" panose="020B0503020204020204" charset="-122"/>
                <a:ea typeface="微软雅黑" panose="020B0503020204020204" charset="-122"/>
              </a:rPr>
              <a:t>应用在客户端性能测试的目的是考察客户端应用的性能，测试的入口是客户端。</a:t>
            </a:r>
            <a:endParaRPr lang="en-US" altLang="zh-CN" sz="2000" dirty="0">
              <a:solidFill>
                <a:schemeClr val="dk1"/>
              </a:solidFill>
              <a:latin typeface="微软雅黑" panose="020B0503020204020204" charset="-122"/>
              <a:ea typeface="微软雅黑" panose="020B0503020204020204" charset="-122"/>
            </a:endParaRPr>
          </a:p>
          <a:p>
            <a:pPr lvl="1"/>
            <a:r>
              <a:rPr lang="zh-CN" altLang="zh-CN" sz="2000" dirty="0">
                <a:solidFill>
                  <a:schemeClr val="dk1"/>
                </a:solidFill>
                <a:latin typeface="微软雅黑" panose="020B0503020204020204" charset="-122"/>
                <a:ea typeface="微软雅黑" panose="020B0503020204020204" charset="-122"/>
              </a:rPr>
              <a:t>并发性能测试</a:t>
            </a:r>
            <a:r>
              <a:rPr lang="zh-CN" altLang="en-US" sz="2000" dirty="0">
                <a:solidFill>
                  <a:schemeClr val="dk1"/>
                </a:solidFill>
                <a:latin typeface="微软雅黑" panose="020B0503020204020204" charset="-122"/>
                <a:ea typeface="微软雅黑" panose="020B0503020204020204" charset="-122"/>
              </a:rPr>
              <a:t>：</a:t>
            </a:r>
            <a:r>
              <a:rPr lang="zh-CN" altLang="zh-CN" sz="2000" dirty="0">
                <a:solidFill>
                  <a:schemeClr val="dk1"/>
                </a:solidFill>
                <a:latin typeface="微软雅黑" panose="020B0503020204020204" charset="-122"/>
                <a:ea typeface="微软雅黑" panose="020B0503020204020204" charset="-122"/>
              </a:rPr>
              <a:t>是一个负载测试和压力测试的过程，即逐渐增加负载，直到达到系统的瓶颈或者不能接收的性能点，通过综合分析交易执行指标和资源监控指标来确定系统并发性能的过程。</a:t>
            </a:r>
            <a:r>
              <a:rPr lang="zh-CN" altLang="en-US" sz="2000" dirty="0">
                <a:solidFill>
                  <a:schemeClr val="dk1"/>
                </a:solidFill>
                <a:latin typeface="微软雅黑" panose="020B0503020204020204" charset="-122"/>
                <a:ea typeface="微软雅黑" panose="020B0503020204020204" charset="-122"/>
              </a:rPr>
              <a:t>分为负载测试和压力测试</a:t>
            </a:r>
            <a:endParaRPr lang="en-US" altLang="zh-CN" sz="2000" dirty="0">
              <a:solidFill>
                <a:schemeClr val="dk1"/>
              </a:solidFill>
              <a:latin typeface="微软雅黑" panose="020B0503020204020204" charset="-122"/>
              <a:ea typeface="微软雅黑" panose="020B0503020204020204" charset="-122"/>
            </a:endParaRPr>
          </a:p>
          <a:p>
            <a:pPr lvl="1"/>
            <a:r>
              <a:rPr lang="zh-CN" altLang="zh-CN" sz="2000" dirty="0">
                <a:solidFill>
                  <a:schemeClr val="dk1"/>
                </a:solidFill>
                <a:latin typeface="微软雅黑" panose="020B0503020204020204" charset="-122"/>
                <a:ea typeface="微软雅黑" panose="020B0503020204020204" charset="-122"/>
              </a:rPr>
              <a:t>疲劳</a:t>
            </a:r>
            <a:r>
              <a:rPr lang="en-US" altLang="zh-CN" sz="2000" dirty="0">
                <a:solidFill>
                  <a:schemeClr val="dk1"/>
                </a:solidFill>
                <a:latin typeface="微软雅黑" panose="020B0503020204020204" charset="-122"/>
                <a:ea typeface="微软雅黑" panose="020B0503020204020204" charset="-122"/>
              </a:rPr>
              <a:t>强度测试</a:t>
            </a:r>
            <a:endParaRPr lang="en-US" altLang="zh-CN" sz="2000" dirty="0">
              <a:solidFill>
                <a:schemeClr val="dk1"/>
              </a:solidFill>
              <a:latin typeface="微软雅黑" panose="020B0503020204020204" charset="-122"/>
              <a:ea typeface="微软雅黑" panose="020B0503020204020204" charset="-122"/>
            </a:endParaRPr>
          </a:p>
          <a:p>
            <a:pPr lvl="1"/>
            <a:r>
              <a:rPr lang="zh-CN" altLang="zh-CN" sz="2000" dirty="0">
                <a:solidFill>
                  <a:schemeClr val="dk1"/>
                </a:solidFill>
                <a:latin typeface="微软雅黑" panose="020B0503020204020204" charset="-122"/>
                <a:ea typeface="微软雅黑" panose="020B0503020204020204" charset="-122"/>
              </a:rPr>
              <a:t>大数据量测试</a:t>
            </a:r>
            <a:endParaRPr lang="en-US" altLang="zh-CN" sz="2000" dirty="0">
              <a:solidFill>
                <a:schemeClr val="dk1"/>
              </a:solidFill>
              <a:latin typeface="微软雅黑" panose="020B0503020204020204" charset="-122"/>
              <a:ea typeface="微软雅黑" panose="020B0503020204020204" charset="-122"/>
            </a:endParaRPr>
          </a:p>
          <a:p>
            <a:pPr lvl="1"/>
            <a:r>
              <a:rPr lang="zh-CN" altLang="zh-CN" sz="2000" dirty="0">
                <a:solidFill>
                  <a:schemeClr val="dk1"/>
                </a:solidFill>
                <a:latin typeface="微软雅黑" panose="020B0503020204020204" charset="-122"/>
                <a:ea typeface="微软雅黑" panose="020B0503020204020204" charset="-122"/>
              </a:rPr>
              <a:t>速度测试等</a:t>
            </a:r>
            <a:endParaRPr lang="zh-CN" altLang="zh-CN" sz="2000" dirty="0">
              <a:solidFill>
                <a:schemeClr val="dk1"/>
              </a:solidFill>
              <a:latin typeface="微软雅黑" panose="020B0503020204020204" charset="-122"/>
              <a:ea typeface="微软雅黑" panose="020B0503020204020204" charset="-122"/>
            </a:endParaRPr>
          </a:p>
        </p:txBody>
      </p:sp>
      <p:sp>
        <p:nvSpPr>
          <p:cNvPr id="86018"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应用在客户端性能的测试</a:t>
            </a:r>
            <a:endParaRPr kumimoji="0" lang="zh-CN" altLang="zh-CN"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71363"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normAutofit fontScale="90000"/>
          </a:bodyPr>
          <a:p>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负载测试是确定在各种工作负载下系统的性能，目标是测试当负载逐渐增加时，利用系统组成部分的相应输出项，例如通过量、响应时间、</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CPU</a:t>
            </a:r>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负载、内存使用等来决定系统的性能。</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a:p>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压力测试是通过确定一个系统的瓶颈或者不能接收的性能点，来获得系统能提供的最大服务级别的测试。</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a:p>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测试的基本策略是自动负载测试，通过在一台或几台</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PC</a:t>
            </a:r>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机上模拟成百或上千的虚拟用户同时执行业务的情景，对应用程序进行测试，同时记录下每一事务处理的时间、中间件服务器峰值数据、数据库状态等。</a:t>
            </a:r>
            <a:endParaRPr lang="zh-CN" altLang="zh-CN" sz="24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704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负载测试</a:t>
            </a: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和压力测试</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72387"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网络应用性能分析的目的是准确展示网络带宽、延迟、负载和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TCP</a:t>
            </a:r>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端口的变化是如何影响用户的响应时间的。</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利用网络应用性能监控工具，可以达到事半功倍的效果</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考虑到系统未来发展的扩展性，预测网络流量的变化、网络结构的变化对用户系统的影响非常重要。根据规划数据进行预测并及时提供网络性能预测数据是非常有必要的。</a:t>
            </a:r>
            <a:endParaRPr lang="zh-CN" altLang="zh-CN"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806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应用在网络上性能的测试</a:t>
            </a:r>
            <a:endParaRPr kumimoji="0" lang="zh-CN"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73411"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noAutofit/>
          </a:bodyPr>
          <a:p>
            <a:r>
              <a:rPr lang="zh-CN" altLang="zh-CN" sz="2400" dirty="0">
                <a:solidFill>
                  <a:schemeClr val="dk1"/>
                </a:solidFill>
                <a:latin typeface="微软雅黑" panose="020B0503020204020204" charset="-122"/>
                <a:ea typeface="微软雅黑" panose="020B0503020204020204" charset="-122"/>
              </a:rPr>
              <a:t>对于应用在服务器上性能的测试，可以采用工具监控，也可以使用系统本身的监控命令。</a:t>
            </a:r>
            <a:endParaRPr lang="en-US" altLang="zh-CN" sz="2400" dirty="0">
              <a:solidFill>
                <a:schemeClr val="dk1"/>
              </a:solidFill>
              <a:latin typeface="微软雅黑" panose="020B0503020204020204" charset="-122"/>
              <a:ea typeface="微软雅黑" panose="020B0503020204020204" charset="-122"/>
            </a:endParaRPr>
          </a:p>
          <a:p>
            <a:r>
              <a:rPr lang="zh-CN" altLang="zh-CN" sz="2400" dirty="0">
                <a:solidFill>
                  <a:schemeClr val="dk1"/>
                </a:solidFill>
                <a:latin typeface="微软雅黑" panose="020B0503020204020204" charset="-122"/>
                <a:ea typeface="微软雅黑" panose="020B0503020204020204" charset="-122"/>
              </a:rPr>
              <a:t>实施测试的目的是实现对服务器设备、服务器操作系统、数据库系统、应用在服务器上性能的全面监控。</a:t>
            </a:r>
            <a:endParaRPr lang="en-US" altLang="zh-CN" sz="2400" dirty="0">
              <a:solidFill>
                <a:schemeClr val="dk1"/>
              </a:solidFill>
              <a:latin typeface="微软雅黑" panose="020B0503020204020204" charset="-122"/>
              <a:ea typeface="微软雅黑" panose="020B0503020204020204" charset="-122"/>
            </a:endParaRPr>
          </a:p>
          <a:p>
            <a:pPr lvl="1"/>
            <a:r>
              <a:rPr lang="zh-CN" altLang="zh-CN" sz="2400" dirty="0">
                <a:solidFill>
                  <a:schemeClr val="dk1"/>
                </a:solidFill>
                <a:latin typeface="微软雅黑" panose="020B0503020204020204" charset="-122"/>
                <a:ea typeface="微软雅黑" panose="020B0503020204020204" charset="-122"/>
              </a:rPr>
              <a:t>评估系统的能力</a:t>
            </a:r>
            <a:endParaRPr lang="en-US" altLang="zh-CN" sz="2400" dirty="0">
              <a:solidFill>
                <a:schemeClr val="dk1"/>
              </a:solidFill>
              <a:latin typeface="微软雅黑" panose="020B0503020204020204" charset="-122"/>
              <a:ea typeface="微软雅黑" panose="020B0503020204020204" charset="-122"/>
            </a:endParaRPr>
          </a:p>
          <a:p>
            <a:pPr lvl="1"/>
            <a:r>
              <a:rPr lang="zh-CN" altLang="zh-CN" sz="2400" dirty="0">
                <a:solidFill>
                  <a:schemeClr val="dk1"/>
                </a:solidFill>
                <a:latin typeface="微软雅黑" panose="020B0503020204020204" charset="-122"/>
                <a:ea typeface="微软雅黑" panose="020B0503020204020204" charset="-122"/>
              </a:rPr>
              <a:t>识别体系中的弱点</a:t>
            </a:r>
            <a:endParaRPr lang="en-US" altLang="zh-CN" sz="2400" dirty="0">
              <a:solidFill>
                <a:schemeClr val="dk1"/>
              </a:solidFill>
              <a:latin typeface="微软雅黑" panose="020B0503020204020204" charset="-122"/>
              <a:ea typeface="微软雅黑" panose="020B0503020204020204" charset="-122"/>
            </a:endParaRPr>
          </a:p>
          <a:p>
            <a:pPr lvl="1"/>
            <a:r>
              <a:rPr lang="zh-CN" altLang="zh-CN" sz="2400" dirty="0">
                <a:solidFill>
                  <a:schemeClr val="dk1"/>
                </a:solidFill>
                <a:latin typeface="微软雅黑" panose="020B0503020204020204" charset="-122"/>
                <a:ea typeface="微软雅黑" panose="020B0503020204020204" charset="-122"/>
              </a:rPr>
              <a:t>系统调优</a:t>
            </a:r>
            <a:endParaRPr lang="en-US" altLang="zh-CN" sz="2400" dirty="0">
              <a:solidFill>
                <a:schemeClr val="dk1"/>
              </a:solidFill>
              <a:latin typeface="微软雅黑" panose="020B0503020204020204" charset="-122"/>
              <a:ea typeface="微软雅黑" panose="020B0503020204020204" charset="-122"/>
            </a:endParaRPr>
          </a:p>
          <a:p>
            <a:pPr lvl="1"/>
            <a:r>
              <a:rPr lang="zh-CN" altLang="zh-CN" sz="2400" dirty="0">
                <a:solidFill>
                  <a:schemeClr val="dk1"/>
                </a:solidFill>
                <a:latin typeface="微软雅黑" panose="020B0503020204020204" charset="-122"/>
                <a:ea typeface="微软雅黑" panose="020B0503020204020204" charset="-122"/>
              </a:rPr>
              <a:t>检测软件中的问题</a:t>
            </a:r>
            <a:endParaRPr lang="en-US" altLang="zh-CN" sz="2400" dirty="0">
              <a:solidFill>
                <a:schemeClr val="dk1"/>
              </a:solidFill>
              <a:latin typeface="微软雅黑" panose="020B0503020204020204" charset="-122"/>
              <a:ea typeface="微软雅黑" panose="020B0503020204020204" charset="-122"/>
            </a:endParaRPr>
          </a:p>
          <a:p>
            <a:pPr lvl="1"/>
            <a:r>
              <a:rPr lang="zh-CN" altLang="zh-CN" sz="2400" dirty="0">
                <a:solidFill>
                  <a:schemeClr val="dk1"/>
                </a:solidFill>
                <a:latin typeface="微软雅黑" panose="020B0503020204020204" charset="-122"/>
                <a:ea typeface="微软雅黑" panose="020B0503020204020204" charset="-122"/>
              </a:rPr>
              <a:t>验证稳定性和可靠性</a:t>
            </a:r>
            <a:endParaRPr lang="zh-CN" altLang="zh-CN" sz="2400" dirty="0">
              <a:solidFill>
                <a:schemeClr val="dk1"/>
              </a:solidFill>
              <a:latin typeface="微软雅黑" panose="020B0503020204020204" charset="-122"/>
              <a:ea typeface="微软雅黑" panose="020B0503020204020204" charset="-122"/>
            </a:endParaRPr>
          </a:p>
        </p:txBody>
      </p:sp>
      <p:sp>
        <p:nvSpPr>
          <p:cNvPr id="8909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应用在服务器上性能的测试</a:t>
            </a:r>
            <a:endParaRPr kumimoji="0" lang="zh-CN"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75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白盒测试工具：针对代码进行测试</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静态测试工具：代表有</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Panorama</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系列、</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Telelogic</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公司的</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Logiscope</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软件、</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PR</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公司的</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PRQA</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软件等。</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动态测试工具：代表有</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Rational</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公司的</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Purify</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系列、</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Compuware</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公司的</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DevPartner</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软件等。</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黑盒测试工具：利用脚本的录制</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(Record)</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／回放</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(Playback)</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，模拟用户的操作，然后将被测系统的输出记录下来同预先给定的标准结果比较</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功能测试工具：</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Rational</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公司的</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TeamTest</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Robot</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Quantify</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Compuware</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公司的</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QACenter,MI</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的</a:t>
            </a:r>
            <a:r>
              <a:rPr kumimoji="0" lang="en-US" altLang="zh-CN"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WinRunner</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等。</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性能测试工具；</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Radview</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公司的</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WebLoad</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MS</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公司的</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WebStress</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Application Center Test</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IBM</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的</a:t>
            </a:r>
            <a:r>
              <a:rPr kumimoji="0" lang="en-US" altLang="zh-CN"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LoadRunner</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等</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90114"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自动测试工具</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 name="标题 1"/>
          <p:cNvSpPr>
            <a:spLocks noGrp="1"/>
          </p:cNvSpPr>
          <p:nvPr/>
        </p:nvSpPr>
        <p:spPr>
          <a:xfrm>
            <a:off x="301752" y="457200"/>
            <a:ext cx="8686800" cy="841248"/>
          </a:xfrm>
          <a:prstGeom prst="rect">
            <a:avLst/>
          </a:prstGeom>
          <a:noFill/>
          <a:ln>
            <a:noFill/>
          </a:ln>
          <a:effectLst/>
          <a:scene3d>
            <a:camera prst="orthographicFront"/>
            <a:lightRig rig="balanced" dir="t"/>
          </a:scene3d>
          <a:sp3d prstMaterial="plastic"/>
        </p:spPr>
        <p:txBody>
          <a:bodyPr vert="horz" anchor="ctr">
            <a:normAutofit fontScale="90000" lnSpcReduction="20000"/>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5400" b="1" i="0" u="none" strike="noStrike" kern="1200" cap="all" spc="0" normalizeH="0" baseline="0" noProof="0" dirty="0" smtClean="0">
                <a:ln>
                  <a:noFill/>
                </a:ln>
                <a:solidFill>
                  <a:srgbClr val="000000"/>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数据字典</a:t>
            </a:r>
            <a:r>
              <a:rPr kumimoji="0" lang="zh-CN" altLang="en-US" sz="5400" b="0" i="0" u="none" strike="noStrike" kern="1200" cap="all" spc="0" normalizeH="0" baseline="0" noProof="0" dirty="0" smtClean="0">
                <a:ln>
                  <a:noFill/>
                </a:ln>
                <a:solidFill>
                  <a:srgbClr val="000000"/>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卡片方式示例</a:t>
            </a:r>
            <a:endParaRPr kumimoji="0" lang="zh-CN" altLang="en-US" sz="5400" b="0" i="0" u="none" strike="noStrike" kern="1200" cap="all" spc="0" normalizeH="0" baseline="0" noProof="0" dirty="0" smtClean="0">
              <a:ln>
                <a:noFill/>
              </a:ln>
              <a:solidFill>
                <a:srgbClr val="000000"/>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
        <p:nvSpPr>
          <p:cNvPr id="100" name="文本框 99"/>
          <p:cNvSpPr txBox="1"/>
          <p:nvPr/>
        </p:nvSpPr>
        <p:spPr>
          <a:xfrm>
            <a:off x="1091565" y="1644015"/>
            <a:ext cx="7166610" cy="4127500"/>
          </a:xfrm>
          <a:prstGeom prst="rect">
            <a:avLst/>
          </a:prstGeom>
          <a:noFill/>
          <a:ln w="9525">
            <a:noFill/>
          </a:ln>
        </p:spPr>
        <p:txBody>
          <a:bodyPr>
            <a:noAutofit/>
          </a:bodyPr>
          <a:p>
            <a:pPr indent="10795"/>
            <a:r>
              <a:rPr lang="zh-CN" sz="2000" b="1">
                <a:ea typeface="宋体" panose="02010600030101010101" pitchFamily="2" charset="-122"/>
              </a:rPr>
              <a:t>名字</a:t>
            </a:r>
            <a:r>
              <a:rPr lang="zh-CN" sz="2000">
                <a:ea typeface="宋体" panose="02010600030101010101" pitchFamily="2" charset="-122"/>
              </a:rPr>
              <a:t>：订货报表</a:t>
            </a:r>
            <a:r>
              <a:rPr lang="zh-CN" sz="2000" b="1">
                <a:ea typeface="宋体" panose="02010600030101010101" pitchFamily="2" charset="-122"/>
              </a:rPr>
              <a:t>别名</a:t>
            </a:r>
            <a:r>
              <a:rPr lang="zh-CN" sz="2000">
                <a:ea typeface="宋体" panose="02010600030101010101" pitchFamily="2" charset="-122"/>
              </a:rPr>
              <a:t>：订货信息</a:t>
            </a:r>
            <a:r>
              <a:rPr lang="zh-CN" sz="2000" b="1">
                <a:ea typeface="宋体" panose="02010600030101010101" pitchFamily="2" charset="-122"/>
              </a:rPr>
              <a:t>描述</a:t>
            </a:r>
            <a:r>
              <a:rPr lang="zh-CN" sz="2000">
                <a:ea typeface="宋体" panose="02010600030101010101" pitchFamily="2" charset="-122"/>
              </a:rPr>
              <a:t>：每天一次需要订货的零件表</a:t>
            </a:r>
            <a:r>
              <a:rPr lang="zh-CN" sz="2000" b="1">
                <a:ea typeface="宋体" panose="02010600030101010101" pitchFamily="2" charset="-122"/>
              </a:rPr>
              <a:t>定义</a:t>
            </a:r>
            <a:r>
              <a:rPr lang="zh-CN" sz="2000">
                <a:ea typeface="宋体" panose="02010600030101010101" pitchFamily="2" charset="-122"/>
              </a:rPr>
              <a:t>：订货报表</a:t>
            </a:r>
            <a:r>
              <a:rPr lang="en-US" sz="2000">
                <a:latin typeface="宋体" panose="02010600030101010101" pitchFamily="2" charset="-122"/>
              </a:rPr>
              <a:t>=</a:t>
            </a:r>
            <a:r>
              <a:rPr lang="zh-CN" sz="2000">
                <a:ea typeface="宋体" panose="02010600030101010101" pitchFamily="2" charset="-122"/>
              </a:rPr>
              <a:t>1{零件信息}50</a:t>
            </a:r>
            <a:r>
              <a:rPr lang="en-US" sz="2000">
                <a:latin typeface="宋体" panose="02010600030101010101" pitchFamily="2" charset="-122"/>
              </a:rPr>
              <a:t> </a:t>
            </a:r>
            <a:endParaRPr lang="zh-CN" sz="2000">
              <a:ea typeface="宋体" panose="02010600030101010101" pitchFamily="2" charset="-122"/>
            </a:endParaRPr>
          </a:p>
          <a:p>
            <a:pPr indent="10795"/>
            <a:r>
              <a:rPr lang="en-US" altLang="zh-CN" sz="2000">
                <a:ea typeface="宋体" panose="02010600030101010101" pitchFamily="2" charset="-122"/>
              </a:rPr>
              <a:t>      </a:t>
            </a:r>
            <a:r>
              <a:rPr lang="zh-CN" sz="2000">
                <a:ea typeface="宋体" panose="02010600030101010101" pitchFamily="2" charset="-122"/>
              </a:rPr>
              <a:t>其中：</a:t>
            </a:r>
            <a:endParaRPr lang="zh-CN" sz="2000">
              <a:ea typeface="宋体" panose="02010600030101010101" pitchFamily="2" charset="-122"/>
            </a:endParaRPr>
          </a:p>
          <a:p>
            <a:pPr indent="36195"/>
            <a:r>
              <a:rPr lang="en-US" altLang="zh-CN" sz="2000">
                <a:ea typeface="宋体" panose="02010600030101010101" pitchFamily="2" charset="-122"/>
              </a:rPr>
              <a:t>        </a:t>
            </a:r>
            <a:r>
              <a:rPr lang="zh-CN" sz="2000">
                <a:ea typeface="宋体" panose="02010600030101010101" pitchFamily="2" charset="-122"/>
              </a:rPr>
              <a:t>零件信息</a:t>
            </a:r>
            <a:r>
              <a:rPr lang="en-US" sz="2000">
                <a:latin typeface="宋体" panose="02010600030101010101" pitchFamily="2" charset="-122"/>
              </a:rPr>
              <a:t>=</a:t>
            </a:r>
            <a:r>
              <a:rPr lang="zh-CN" sz="2000">
                <a:ea typeface="宋体" panose="02010600030101010101" pitchFamily="2" charset="-122"/>
              </a:rPr>
              <a:t>零件编号+零件名称+数量+价格+1{供应者}3</a:t>
            </a:r>
            <a:endParaRPr lang="zh-CN" sz="2000">
              <a:ea typeface="宋体" panose="02010600030101010101" pitchFamily="2" charset="-122"/>
            </a:endParaRPr>
          </a:p>
          <a:p>
            <a:pPr indent="36195"/>
            <a:r>
              <a:rPr lang="zh-CN" sz="2000">
                <a:ea typeface="宋体" panose="02010600030101010101" pitchFamily="2" charset="-122"/>
              </a:rPr>
              <a:t> </a:t>
            </a:r>
            <a:r>
              <a:rPr lang="en-US" altLang="zh-CN" sz="2000">
                <a:ea typeface="宋体" panose="02010600030101010101" pitchFamily="2" charset="-122"/>
              </a:rPr>
              <a:t>    </a:t>
            </a:r>
            <a:r>
              <a:rPr lang="zh-CN" altLang="en-US" sz="2000">
                <a:ea typeface="宋体" panose="02010600030101010101" pitchFamily="2" charset="-122"/>
              </a:rPr>
              <a:t>分量定义：</a:t>
            </a:r>
            <a:endParaRPr lang="en-US" altLang="zh-CN" sz="2000">
              <a:ea typeface="宋体" panose="02010600030101010101" pitchFamily="2" charset="-122"/>
            </a:endParaRPr>
          </a:p>
          <a:p>
            <a:pPr indent="36195"/>
            <a:r>
              <a:rPr lang="en-US" altLang="zh-CN" sz="2000">
                <a:ea typeface="宋体" panose="02010600030101010101" pitchFamily="2" charset="-122"/>
              </a:rPr>
              <a:t>        </a:t>
            </a:r>
            <a:r>
              <a:rPr lang="zh-CN" sz="2000">
                <a:ea typeface="宋体" panose="02010600030101010101" pitchFamily="2" charset="-122"/>
              </a:rPr>
              <a:t>零件编号=8位字符；</a:t>
            </a:r>
            <a:endParaRPr lang="zh-CN" sz="2000">
              <a:ea typeface="宋体" panose="02010600030101010101" pitchFamily="2" charset="-122"/>
            </a:endParaRPr>
          </a:p>
          <a:p>
            <a:pPr indent="36195"/>
            <a:r>
              <a:rPr lang="en-US" altLang="zh-CN" sz="2000">
                <a:ea typeface="宋体" panose="02010600030101010101" pitchFamily="2" charset="-122"/>
              </a:rPr>
              <a:t>        </a:t>
            </a:r>
            <a:r>
              <a:rPr lang="zh-CN" sz="2000">
                <a:ea typeface="宋体" panose="02010600030101010101" pitchFamily="2" charset="-122"/>
              </a:rPr>
              <a:t>零件名称=20位字符；</a:t>
            </a:r>
            <a:endParaRPr lang="zh-CN" sz="2000">
              <a:ea typeface="宋体" panose="02010600030101010101" pitchFamily="2" charset="-122"/>
            </a:endParaRPr>
          </a:p>
          <a:p>
            <a:pPr indent="36195"/>
            <a:r>
              <a:rPr lang="en-US" altLang="zh-CN" sz="2000">
                <a:ea typeface="宋体" panose="02010600030101010101" pitchFamily="2" charset="-122"/>
              </a:rPr>
              <a:t>        </a:t>
            </a:r>
            <a:r>
              <a:rPr lang="zh-CN" sz="2000">
                <a:ea typeface="宋体" panose="02010600030101010101" pitchFamily="2" charset="-122"/>
              </a:rPr>
              <a:t>数量=[ 1 | 2 | 3 | 4 | 5 ]；</a:t>
            </a:r>
            <a:endParaRPr lang="zh-CN" sz="2000">
              <a:ea typeface="宋体" panose="02010600030101010101" pitchFamily="2" charset="-122"/>
            </a:endParaRPr>
          </a:p>
          <a:p>
            <a:pPr indent="36195"/>
            <a:r>
              <a:rPr lang="en-US" altLang="zh-CN" sz="2000">
                <a:ea typeface="宋体" panose="02010600030101010101" pitchFamily="2" charset="-122"/>
              </a:rPr>
              <a:t>        </a:t>
            </a:r>
            <a:r>
              <a:rPr lang="zh-CN" sz="2000">
                <a:ea typeface="宋体" panose="02010600030101010101" pitchFamily="2" charset="-122"/>
              </a:rPr>
              <a:t>价格={数值</a:t>
            </a:r>
            <a:r>
              <a:rPr lang="zh-CN" sz="2000">
                <a:ea typeface="宋体" panose="02010600030101010101" pitchFamily="2" charset="-122"/>
              </a:rPr>
              <a:t>类型}；</a:t>
            </a:r>
            <a:endParaRPr lang="zh-CN" sz="2000">
              <a:ea typeface="宋体" panose="02010600030101010101" pitchFamily="2" charset="-122"/>
            </a:endParaRPr>
          </a:p>
          <a:p>
            <a:pPr indent="36195"/>
            <a:r>
              <a:rPr lang="en-US" altLang="zh-CN" sz="2000">
                <a:ea typeface="宋体" panose="02010600030101010101" pitchFamily="2" charset="-122"/>
              </a:rPr>
              <a:t>        </a:t>
            </a:r>
            <a:r>
              <a:rPr lang="zh-CN" sz="2000">
                <a:ea typeface="宋体" panose="02010600030101010101" pitchFamily="2" charset="-122"/>
              </a:rPr>
              <a:t>供应者=24位字符</a:t>
            </a:r>
            <a:r>
              <a:rPr lang="zh-CN" sz="2000" b="1">
                <a:ea typeface="宋体" panose="02010600030101010101" pitchFamily="2" charset="-122"/>
              </a:rPr>
              <a:t>位置</a:t>
            </a:r>
            <a:r>
              <a:rPr lang="zh-CN" sz="2000">
                <a:ea typeface="宋体" panose="02010600030101010101" pitchFamily="2" charset="-122"/>
              </a:rPr>
              <a:t>：输出到打印机</a:t>
            </a:r>
            <a:endParaRPr lang="zh-CN" altLang="en-US" sz="2000">
              <a:ea typeface="宋体" panose="02010600030101010101" pitchFamily="2" charset="-122"/>
            </a:endParaRPr>
          </a:p>
        </p:txBody>
      </p:sp>
    </p:spTree>
    <p:custDataLst>
      <p:tags r:id="rId7"/>
    </p:custData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80579"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400" dirty="0">
                <a:solidFill>
                  <a:schemeClr val="dk1"/>
                </a:solidFill>
                <a:latin typeface="微软雅黑" panose="020B0503020204020204" charset="-122"/>
                <a:ea typeface="微软雅黑" panose="020B0503020204020204" charset="-122"/>
              </a:rPr>
              <a:t>基本事件流</a:t>
            </a:r>
            <a:endParaRPr lang="en-US" altLang="zh-CN" sz="2400" dirty="0">
              <a:solidFill>
                <a:schemeClr val="dk1"/>
              </a:solidFill>
              <a:latin typeface="微软雅黑" panose="020B0503020204020204" charset="-122"/>
              <a:ea typeface="微软雅黑" panose="020B0503020204020204" charset="-122"/>
            </a:endParaRPr>
          </a:p>
          <a:p>
            <a:pPr lvl="1" eaLnBrk="1" hangingPunct="1"/>
            <a:r>
              <a:rPr lang="zh-CN" altLang="en-US" sz="2400" dirty="0">
                <a:solidFill>
                  <a:schemeClr val="dk1"/>
                </a:solidFill>
                <a:latin typeface="微软雅黑" panose="020B0503020204020204" charset="-122"/>
                <a:ea typeface="微软雅黑" panose="020B0503020204020204" charset="-122"/>
              </a:rPr>
              <a:t>插入银行卡</a:t>
            </a:r>
            <a:endParaRPr lang="en-US" altLang="zh-CN" sz="2400" dirty="0">
              <a:solidFill>
                <a:schemeClr val="dk1"/>
              </a:solidFill>
              <a:latin typeface="微软雅黑" panose="020B0503020204020204" charset="-122"/>
              <a:ea typeface="微软雅黑" panose="020B0503020204020204" charset="-122"/>
            </a:endParaRPr>
          </a:p>
          <a:p>
            <a:pPr lvl="1" eaLnBrk="1" hangingPunct="1"/>
            <a:r>
              <a:rPr lang="zh-CN" altLang="en-US" sz="2400" dirty="0">
                <a:solidFill>
                  <a:schemeClr val="dk1"/>
                </a:solidFill>
                <a:latin typeface="微软雅黑" panose="020B0503020204020204" charset="-122"/>
                <a:ea typeface="微软雅黑" panose="020B0503020204020204" charset="-122"/>
              </a:rPr>
              <a:t>输入该银行卡的密码</a:t>
            </a:r>
            <a:endParaRPr lang="en-US" altLang="zh-CN" sz="2400" dirty="0">
              <a:solidFill>
                <a:schemeClr val="dk1"/>
              </a:solidFill>
              <a:latin typeface="微软雅黑" panose="020B0503020204020204" charset="-122"/>
              <a:ea typeface="微软雅黑" panose="020B0503020204020204" charset="-122"/>
            </a:endParaRPr>
          </a:p>
          <a:p>
            <a:pPr lvl="1" eaLnBrk="1" hangingPunct="1"/>
            <a:r>
              <a:rPr lang="zh-CN" altLang="en-US" sz="2400" dirty="0">
                <a:solidFill>
                  <a:schemeClr val="dk1"/>
                </a:solidFill>
                <a:latin typeface="微软雅黑" panose="020B0503020204020204" charset="-122"/>
                <a:ea typeface="微软雅黑" panose="020B0503020204020204" charset="-122"/>
              </a:rPr>
              <a:t>输入取钱金额</a:t>
            </a:r>
            <a:endParaRPr lang="en-US" altLang="zh-CN" sz="2400" dirty="0">
              <a:solidFill>
                <a:schemeClr val="dk1"/>
              </a:solidFill>
              <a:latin typeface="微软雅黑" panose="020B0503020204020204" charset="-122"/>
              <a:ea typeface="微软雅黑" panose="020B0503020204020204" charset="-122"/>
            </a:endParaRPr>
          </a:p>
          <a:p>
            <a:pPr lvl="1" eaLnBrk="1" hangingPunct="1"/>
            <a:r>
              <a:rPr lang="zh-CN" altLang="en-US" sz="2400" dirty="0">
                <a:solidFill>
                  <a:schemeClr val="dk1"/>
                </a:solidFill>
                <a:latin typeface="微软雅黑" panose="020B0503020204020204" charset="-122"/>
                <a:ea typeface="微软雅黑" panose="020B0503020204020204" charset="-122"/>
              </a:rPr>
              <a:t>系统同步银行主机</a:t>
            </a:r>
            <a:endParaRPr lang="en-US" altLang="zh-CN" sz="2400" dirty="0">
              <a:solidFill>
                <a:schemeClr val="dk1"/>
              </a:solidFill>
              <a:latin typeface="微软雅黑" panose="020B0503020204020204" charset="-122"/>
              <a:ea typeface="微软雅黑" panose="020B0503020204020204" charset="-122"/>
            </a:endParaRPr>
          </a:p>
          <a:p>
            <a:pPr lvl="1" eaLnBrk="1" hangingPunct="1"/>
            <a:r>
              <a:rPr lang="zh-CN" altLang="en-US" sz="2400" dirty="0">
                <a:solidFill>
                  <a:schemeClr val="dk1"/>
                </a:solidFill>
                <a:latin typeface="微软雅黑" panose="020B0503020204020204" charset="-122"/>
                <a:ea typeface="微软雅黑" panose="020B0503020204020204" charset="-122"/>
              </a:rPr>
              <a:t>用户提款，银行卡自动退出</a:t>
            </a:r>
            <a:endParaRPr lang="zh-CN" altLang="en-US" sz="2400" dirty="0">
              <a:solidFill>
                <a:schemeClr val="dk1"/>
              </a:solidFill>
              <a:latin typeface="微软雅黑" panose="020B0503020204020204" charset="-122"/>
              <a:ea typeface="微软雅黑" panose="020B0503020204020204" charset="-122"/>
            </a:endParaRPr>
          </a:p>
        </p:txBody>
      </p:sp>
      <p:sp>
        <p:nvSpPr>
          <p:cNvPr id="116738"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ATM</a:t>
            </a: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取款机测试分析</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81604" name="Line 3"/>
          <p:cNvSpPr/>
          <p:nvPr/>
        </p:nvSpPr>
        <p:spPr>
          <a:xfrm>
            <a:off x="8713470" y="5038725"/>
            <a:ext cx="114935" cy="1270"/>
          </a:xfrm>
          <a:prstGeom prst="line">
            <a:avLst/>
          </a:prstGeom>
          <a:ln w="9525" cap="flat" cmpd="sng">
            <a:solidFill>
              <a:srgbClr val="000000"/>
            </a:solidFill>
            <a:prstDash val="solid"/>
            <a:headEnd type="none" w="med" len="med"/>
            <a:tailEnd type="none" w="med" len="med"/>
          </a:ln>
        </p:spPr>
      </p:sp>
      <p:sp>
        <p:nvSpPr>
          <p:cNvPr id="281605" name="Line 4"/>
          <p:cNvSpPr/>
          <p:nvPr/>
        </p:nvSpPr>
        <p:spPr>
          <a:xfrm flipV="1">
            <a:off x="8828405" y="3643630"/>
            <a:ext cx="10795" cy="1395730"/>
          </a:xfrm>
          <a:prstGeom prst="line">
            <a:avLst/>
          </a:prstGeom>
          <a:ln w="9525" cap="flat" cmpd="sng">
            <a:solidFill>
              <a:srgbClr val="000000"/>
            </a:solidFill>
            <a:prstDash val="solid"/>
            <a:headEnd type="none" w="med" len="med"/>
            <a:tailEnd type="none" w="med" len="med"/>
          </a:ln>
        </p:spPr>
      </p:sp>
      <p:sp>
        <p:nvSpPr>
          <p:cNvPr id="281606" name="Line 5"/>
          <p:cNvSpPr/>
          <p:nvPr/>
        </p:nvSpPr>
        <p:spPr>
          <a:xfrm flipH="1">
            <a:off x="8302625" y="3643630"/>
            <a:ext cx="536575" cy="15875"/>
          </a:xfrm>
          <a:prstGeom prst="line">
            <a:avLst/>
          </a:prstGeom>
          <a:ln w="9525" cap="flat" cmpd="sng">
            <a:solidFill>
              <a:srgbClr val="000000"/>
            </a:solidFill>
            <a:prstDash val="solid"/>
            <a:headEnd type="none" w="med" len="med"/>
            <a:tailEnd type="triangle" w="med" len="med"/>
          </a:ln>
        </p:spPr>
      </p:sp>
      <p:sp>
        <p:nvSpPr>
          <p:cNvPr id="281608" name="Rectangle 7"/>
          <p:cNvSpPr/>
          <p:nvPr>
            <p:custDataLst>
              <p:tags r:id="rId7"/>
            </p:custDataLst>
          </p:nvPr>
        </p:nvSpPr>
        <p:spPr>
          <a:xfrm>
            <a:off x="5215890" y="214630"/>
            <a:ext cx="505460" cy="209550"/>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rPr>
              <a:t>开始</a:t>
            </a:r>
            <a:endParaRPr lang="zh-CN" altLang="en-US" sz="900" dirty="0">
              <a:solidFill>
                <a:schemeClr val="dk1"/>
              </a:solidFill>
              <a:latin typeface="微软雅黑" panose="020B0503020204020204" charset="-122"/>
              <a:ea typeface="微软雅黑" panose="020B0503020204020204" charset="-122"/>
            </a:endParaRPr>
          </a:p>
        </p:txBody>
      </p:sp>
      <p:sp>
        <p:nvSpPr>
          <p:cNvPr id="281609" name="Rectangle 8"/>
          <p:cNvSpPr/>
          <p:nvPr>
            <p:custDataLst>
              <p:tags r:id="rId8"/>
            </p:custDataLst>
          </p:nvPr>
        </p:nvSpPr>
        <p:spPr>
          <a:xfrm>
            <a:off x="5015230" y="531495"/>
            <a:ext cx="857250" cy="223520"/>
          </a:xfrm>
          <a:prstGeom prst="rect">
            <a:avLst/>
          </a:prstGeom>
          <a:solidFill>
            <a:srgbClr val="FFFF99"/>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lumMod val="85000"/>
                    <a:lumOff val="15000"/>
                  </a:schemeClr>
                </a:solidFill>
                <a:latin typeface="微软雅黑" panose="020B0503020204020204" charset="-122"/>
                <a:ea typeface="微软雅黑" panose="020B0503020204020204" charset="-122"/>
              </a:rPr>
              <a:t>插入银行卡</a:t>
            </a:r>
            <a:endParaRPr lang="zh-CN" altLang="en-US" sz="900" dirty="0">
              <a:solidFill>
                <a:schemeClr val="dk1">
                  <a:lumMod val="85000"/>
                  <a:lumOff val="15000"/>
                </a:schemeClr>
              </a:solidFill>
              <a:latin typeface="微软雅黑" panose="020B0503020204020204" charset="-122"/>
              <a:ea typeface="微软雅黑" panose="020B0503020204020204" charset="-122"/>
            </a:endParaRPr>
          </a:p>
        </p:txBody>
      </p:sp>
      <p:sp>
        <p:nvSpPr>
          <p:cNvPr id="281610" name="AutoShape 9"/>
          <p:cNvSpPr/>
          <p:nvPr>
            <p:custDataLst>
              <p:tags r:id="rId9"/>
            </p:custDataLst>
          </p:nvPr>
        </p:nvSpPr>
        <p:spPr>
          <a:xfrm>
            <a:off x="4872990" y="855980"/>
            <a:ext cx="1143000" cy="361950"/>
          </a:xfrm>
          <a:prstGeom prst="diamond">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rPr>
              <a:t>卡合法</a:t>
            </a:r>
            <a:endParaRPr lang="zh-CN" altLang="en-US" sz="900" dirty="0">
              <a:solidFill>
                <a:schemeClr val="dk1"/>
              </a:solidFill>
              <a:latin typeface="微软雅黑" panose="020B0503020204020204" charset="-122"/>
              <a:ea typeface="微软雅黑" panose="020B0503020204020204" charset="-122"/>
            </a:endParaRPr>
          </a:p>
        </p:txBody>
      </p:sp>
      <p:sp>
        <p:nvSpPr>
          <p:cNvPr id="281611" name="Rectangle 10"/>
          <p:cNvSpPr/>
          <p:nvPr>
            <p:custDataLst>
              <p:tags r:id="rId10"/>
            </p:custDataLst>
          </p:nvPr>
        </p:nvSpPr>
        <p:spPr>
          <a:xfrm>
            <a:off x="4415790" y="862965"/>
            <a:ext cx="342900" cy="22606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N</a:t>
            </a:r>
            <a:endParaRPr lang="en-US" altLang="zh-CN" sz="900" dirty="0">
              <a:solidFill>
                <a:schemeClr val="dk1"/>
              </a:solidFill>
              <a:latin typeface="微软雅黑" panose="020B0503020204020204" charset="-122"/>
              <a:ea typeface="微软雅黑" panose="020B0503020204020204" charset="-122"/>
            </a:endParaRPr>
          </a:p>
        </p:txBody>
      </p:sp>
      <p:sp>
        <p:nvSpPr>
          <p:cNvPr id="281612" name="Rectangle 11"/>
          <p:cNvSpPr/>
          <p:nvPr>
            <p:custDataLst>
              <p:tags r:id="rId11"/>
            </p:custDataLst>
          </p:nvPr>
        </p:nvSpPr>
        <p:spPr>
          <a:xfrm>
            <a:off x="4072255" y="1277620"/>
            <a:ext cx="1085850" cy="247015"/>
          </a:xfrm>
          <a:prstGeom prst="rect">
            <a:avLst/>
          </a:prstGeom>
          <a:solidFill>
            <a:srgbClr val="CCFFCC"/>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cs typeface="微软雅黑" panose="020B0503020204020204" charset="-122"/>
              </a:rPr>
              <a:t>提示</a:t>
            </a:r>
            <a:r>
              <a:rPr lang="en-US" altLang="zh-CN" sz="900" dirty="0">
                <a:solidFill>
                  <a:schemeClr val="dk1"/>
                </a:solidFill>
                <a:latin typeface="微软雅黑" panose="020B0503020204020204" charset="-122"/>
                <a:ea typeface="微软雅黑" panose="020B0503020204020204" charset="-122"/>
                <a:cs typeface="微软雅黑" panose="020B0503020204020204" charset="-122"/>
              </a:rPr>
              <a:t>error1</a:t>
            </a:r>
            <a:r>
              <a:rPr lang="zh-CN" altLang="en-US" sz="900" dirty="0">
                <a:solidFill>
                  <a:schemeClr val="dk1"/>
                </a:solidFill>
                <a:latin typeface="微软雅黑" panose="020B0503020204020204" charset="-122"/>
                <a:ea typeface="微软雅黑" panose="020B0503020204020204" charset="-122"/>
                <a:cs typeface="微软雅黑" panose="020B0503020204020204" charset="-122"/>
              </a:rPr>
              <a:t>，退卡</a:t>
            </a:r>
            <a:endParaRPr lang="zh-CN" altLang="en-US" sz="9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81613" name="Rectangle 12"/>
          <p:cNvSpPr/>
          <p:nvPr>
            <p:custDataLst>
              <p:tags r:id="rId12"/>
            </p:custDataLst>
          </p:nvPr>
        </p:nvSpPr>
        <p:spPr>
          <a:xfrm>
            <a:off x="5654040" y="1276985"/>
            <a:ext cx="953135" cy="247015"/>
          </a:xfrm>
          <a:prstGeom prst="rect">
            <a:avLst/>
          </a:prstGeom>
          <a:solidFill>
            <a:srgbClr val="CCFFCC"/>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rPr>
              <a:t>提示输入密码</a:t>
            </a:r>
            <a:endParaRPr lang="zh-CN" altLang="en-US" sz="900" dirty="0">
              <a:solidFill>
                <a:schemeClr val="dk1"/>
              </a:solidFill>
              <a:latin typeface="微软雅黑" panose="020B0503020204020204" charset="-122"/>
              <a:ea typeface="微软雅黑" panose="020B0503020204020204" charset="-122"/>
            </a:endParaRPr>
          </a:p>
        </p:txBody>
      </p:sp>
      <p:sp>
        <p:nvSpPr>
          <p:cNvPr id="281614" name="Rectangle 13"/>
          <p:cNvSpPr/>
          <p:nvPr>
            <p:custDataLst>
              <p:tags r:id="rId13"/>
            </p:custDataLst>
          </p:nvPr>
        </p:nvSpPr>
        <p:spPr>
          <a:xfrm>
            <a:off x="5557520" y="1748155"/>
            <a:ext cx="1249680" cy="247650"/>
          </a:xfrm>
          <a:prstGeom prst="rect">
            <a:avLst/>
          </a:prstGeom>
          <a:solidFill>
            <a:srgbClr val="FFFF99"/>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lumMod val="85000"/>
                    <a:lumOff val="15000"/>
                  </a:schemeClr>
                </a:solidFill>
                <a:latin typeface="微软雅黑" panose="020B0503020204020204" charset="-122"/>
                <a:ea typeface="微软雅黑" panose="020B0503020204020204" charset="-122"/>
              </a:rPr>
              <a:t>用户输入密码或取消</a:t>
            </a:r>
            <a:endParaRPr lang="zh-CN" altLang="en-US" sz="900" dirty="0">
              <a:solidFill>
                <a:schemeClr val="dk1">
                  <a:lumMod val="85000"/>
                  <a:lumOff val="15000"/>
                </a:schemeClr>
              </a:solidFill>
              <a:latin typeface="微软雅黑" panose="020B0503020204020204" charset="-122"/>
              <a:ea typeface="微软雅黑" panose="020B0503020204020204" charset="-122"/>
            </a:endParaRPr>
          </a:p>
        </p:txBody>
      </p:sp>
      <p:sp>
        <p:nvSpPr>
          <p:cNvPr id="281615" name="Rectangle 14"/>
          <p:cNvSpPr/>
          <p:nvPr>
            <p:custDataLst>
              <p:tags r:id="rId14"/>
            </p:custDataLst>
          </p:nvPr>
        </p:nvSpPr>
        <p:spPr>
          <a:xfrm>
            <a:off x="5091430" y="2502535"/>
            <a:ext cx="487680" cy="224155"/>
          </a:xfrm>
          <a:prstGeom prst="rect">
            <a:avLst/>
          </a:prstGeom>
          <a:solidFill>
            <a:srgbClr val="CCFFCC"/>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rPr>
              <a:t>退卡</a:t>
            </a:r>
            <a:endParaRPr lang="zh-CN" altLang="en-US" sz="900" dirty="0">
              <a:solidFill>
                <a:schemeClr val="dk1"/>
              </a:solidFill>
              <a:latin typeface="微软雅黑" panose="020B0503020204020204" charset="-122"/>
              <a:ea typeface="微软雅黑" panose="020B0503020204020204" charset="-122"/>
            </a:endParaRPr>
          </a:p>
        </p:txBody>
      </p:sp>
      <p:sp>
        <p:nvSpPr>
          <p:cNvPr id="281616" name="AutoShape 15"/>
          <p:cNvSpPr/>
          <p:nvPr>
            <p:custDataLst>
              <p:tags r:id="rId15"/>
            </p:custDataLst>
          </p:nvPr>
        </p:nvSpPr>
        <p:spPr>
          <a:xfrm>
            <a:off x="5711825" y="2162175"/>
            <a:ext cx="951865" cy="332105"/>
          </a:xfrm>
          <a:prstGeom prst="diamond">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rPr>
              <a:t>取消？</a:t>
            </a:r>
            <a:endParaRPr lang="zh-CN" altLang="en-US" sz="900" dirty="0">
              <a:solidFill>
                <a:schemeClr val="dk1"/>
              </a:solidFill>
              <a:latin typeface="微软雅黑" panose="020B0503020204020204" charset="-122"/>
              <a:ea typeface="微软雅黑" panose="020B0503020204020204" charset="-122"/>
            </a:endParaRPr>
          </a:p>
        </p:txBody>
      </p:sp>
      <p:sp>
        <p:nvSpPr>
          <p:cNvPr id="281617" name="AutoShape 16"/>
          <p:cNvSpPr/>
          <p:nvPr>
            <p:custDataLst>
              <p:tags r:id="rId16"/>
            </p:custDataLst>
          </p:nvPr>
        </p:nvSpPr>
        <p:spPr>
          <a:xfrm>
            <a:off x="6360160" y="2493645"/>
            <a:ext cx="1141095" cy="330835"/>
          </a:xfrm>
          <a:prstGeom prst="diamond">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rPr>
              <a:t>密码正确</a:t>
            </a:r>
            <a:endParaRPr lang="zh-CN" altLang="en-US" sz="900" dirty="0">
              <a:solidFill>
                <a:schemeClr val="dk1"/>
              </a:solidFill>
              <a:latin typeface="微软雅黑" panose="020B0503020204020204" charset="-122"/>
              <a:ea typeface="微软雅黑" panose="020B0503020204020204" charset="-122"/>
            </a:endParaRPr>
          </a:p>
        </p:txBody>
      </p:sp>
      <p:sp>
        <p:nvSpPr>
          <p:cNvPr id="281618" name="AutoShape 17"/>
          <p:cNvSpPr/>
          <p:nvPr>
            <p:custDataLst>
              <p:tags r:id="rId17"/>
            </p:custDataLst>
          </p:nvPr>
        </p:nvSpPr>
        <p:spPr>
          <a:xfrm>
            <a:off x="5607050" y="2824480"/>
            <a:ext cx="1094740" cy="332105"/>
          </a:xfrm>
          <a:prstGeom prst="diamond">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cs typeface="微软雅黑" panose="020B0503020204020204" charset="-122"/>
              </a:rPr>
              <a:t>出错</a:t>
            </a:r>
            <a:r>
              <a:rPr lang="en-US" altLang="zh-CN" sz="9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900" dirty="0">
                <a:solidFill>
                  <a:schemeClr val="dk1"/>
                </a:solidFill>
                <a:latin typeface="微软雅黑" panose="020B0503020204020204" charset="-122"/>
                <a:ea typeface="微软雅黑" panose="020B0503020204020204" charset="-122"/>
                <a:cs typeface="微软雅黑" panose="020B0503020204020204" charset="-122"/>
              </a:rPr>
              <a:t>次</a:t>
            </a:r>
            <a:endParaRPr lang="zh-CN" altLang="en-US" sz="9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81619" name="Rectangle 18"/>
          <p:cNvSpPr/>
          <p:nvPr>
            <p:custDataLst>
              <p:tags r:id="rId18"/>
            </p:custDataLst>
          </p:nvPr>
        </p:nvSpPr>
        <p:spPr>
          <a:xfrm>
            <a:off x="4940300" y="3246755"/>
            <a:ext cx="922655" cy="247650"/>
          </a:xfrm>
          <a:prstGeom prst="rect">
            <a:avLst/>
          </a:prstGeom>
          <a:solidFill>
            <a:srgbClr val="CCFFCC"/>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rPr>
              <a:t>提示重新输入</a:t>
            </a:r>
            <a:endParaRPr lang="zh-CN" altLang="en-US" sz="900" dirty="0">
              <a:solidFill>
                <a:schemeClr val="dk1"/>
              </a:solidFill>
              <a:latin typeface="微软雅黑" panose="020B0503020204020204" charset="-122"/>
              <a:ea typeface="微软雅黑" panose="020B0503020204020204" charset="-122"/>
            </a:endParaRPr>
          </a:p>
        </p:txBody>
      </p:sp>
      <p:sp>
        <p:nvSpPr>
          <p:cNvPr id="281620" name="Rectangle 19"/>
          <p:cNvSpPr/>
          <p:nvPr>
            <p:custDataLst>
              <p:tags r:id="rId19"/>
            </p:custDataLst>
          </p:nvPr>
        </p:nvSpPr>
        <p:spPr>
          <a:xfrm>
            <a:off x="6577330" y="3238500"/>
            <a:ext cx="467360" cy="247015"/>
          </a:xfrm>
          <a:prstGeom prst="rect">
            <a:avLst/>
          </a:prstGeom>
          <a:solidFill>
            <a:srgbClr val="CCFFCC"/>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rPr>
              <a:t>吞卡</a:t>
            </a:r>
            <a:endParaRPr lang="zh-CN" altLang="en-US" sz="900" dirty="0">
              <a:solidFill>
                <a:schemeClr val="dk1"/>
              </a:solidFill>
              <a:latin typeface="微软雅黑" panose="020B0503020204020204" charset="-122"/>
              <a:ea typeface="微软雅黑" panose="020B0503020204020204" charset="-122"/>
            </a:endParaRPr>
          </a:p>
        </p:txBody>
      </p:sp>
      <p:sp>
        <p:nvSpPr>
          <p:cNvPr id="281621" name="Rectangle 20"/>
          <p:cNvSpPr/>
          <p:nvPr>
            <p:custDataLst>
              <p:tags r:id="rId20"/>
            </p:custDataLst>
          </p:nvPr>
        </p:nvSpPr>
        <p:spPr>
          <a:xfrm>
            <a:off x="7273290" y="3072765"/>
            <a:ext cx="1029335" cy="248920"/>
          </a:xfrm>
          <a:prstGeom prst="rect">
            <a:avLst/>
          </a:prstGeom>
          <a:solidFill>
            <a:srgbClr val="CCFFCC"/>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rPr>
              <a:t>提示输入金额</a:t>
            </a:r>
            <a:endParaRPr lang="zh-CN" altLang="en-US" sz="900" dirty="0">
              <a:solidFill>
                <a:schemeClr val="dk1"/>
              </a:solidFill>
              <a:latin typeface="微软雅黑" panose="020B0503020204020204" charset="-122"/>
              <a:ea typeface="微软雅黑" panose="020B0503020204020204" charset="-122"/>
            </a:endParaRPr>
          </a:p>
        </p:txBody>
      </p:sp>
      <p:sp>
        <p:nvSpPr>
          <p:cNvPr id="281622" name="Rectangle 21"/>
          <p:cNvSpPr/>
          <p:nvPr>
            <p:custDataLst>
              <p:tags r:id="rId21"/>
            </p:custDataLst>
          </p:nvPr>
        </p:nvSpPr>
        <p:spPr>
          <a:xfrm>
            <a:off x="7273290" y="3569335"/>
            <a:ext cx="1029335" cy="247650"/>
          </a:xfrm>
          <a:prstGeom prst="rect">
            <a:avLst/>
          </a:prstGeom>
          <a:solidFill>
            <a:srgbClr val="FFFF99"/>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lumMod val="85000"/>
                    <a:lumOff val="15000"/>
                  </a:schemeClr>
                </a:solidFill>
                <a:latin typeface="微软雅黑" panose="020B0503020204020204" charset="-122"/>
                <a:ea typeface="微软雅黑" panose="020B0503020204020204" charset="-122"/>
              </a:rPr>
              <a:t>用户输入金额</a:t>
            </a:r>
            <a:endParaRPr lang="zh-CN" altLang="en-US" sz="900" dirty="0">
              <a:solidFill>
                <a:schemeClr val="dk1">
                  <a:lumMod val="85000"/>
                  <a:lumOff val="15000"/>
                </a:schemeClr>
              </a:solidFill>
              <a:latin typeface="微软雅黑" panose="020B0503020204020204" charset="-122"/>
              <a:ea typeface="微软雅黑" panose="020B0503020204020204" charset="-122"/>
            </a:endParaRPr>
          </a:p>
        </p:txBody>
      </p:sp>
      <p:sp>
        <p:nvSpPr>
          <p:cNvPr id="281623" name="Rectangle 22"/>
          <p:cNvSpPr/>
          <p:nvPr>
            <p:custDataLst>
              <p:tags r:id="rId22"/>
            </p:custDataLst>
          </p:nvPr>
        </p:nvSpPr>
        <p:spPr>
          <a:xfrm>
            <a:off x="5863590" y="3909695"/>
            <a:ext cx="695960" cy="248285"/>
          </a:xfrm>
          <a:prstGeom prst="rect">
            <a:avLst/>
          </a:prstGeom>
          <a:solidFill>
            <a:srgbClr val="CCFFCC"/>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rPr>
              <a:t>提示确认</a:t>
            </a:r>
            <a:endParaRPr lang="zh-CN" altLang="en-US" sz="900" dirty="0">
              <a:solidFill>
                <a:schemeClr val="dk1"/>
              </a:solidFill>
              <a:latin typeface="微软雅黑" panose="020B0503020204020204" charset="-122"/>
              <a:ea typeface="微软雅黑" panose="020B0503020204020204" charset="-122"/>
            </a:endParaRPr>
          </a:p>
        </p:txBody>
      </p:sp>
      <p:sp>
        <p:nvSpPr>
          <p:cNvPr id="281624" name="Rectangle 23"/>
          <p:cNvSpPr/>
          <p:nvPr>
            <p:custDataLst>
              <p:tags r:id="rId23"/>
            </p:custDataLst>
          </p:nvPr>
        </p:nvSpPr>
        <p:spPr>
          <a:xfrm>
            <a:off x="7378700" y="4076700"/>
            <a:ext cx="800735" cy="248920"/>
          </a:xfrm>
          <a:prstGeom prst="rect">
            <a:avLst/>
          </a:prstGeom>
          <a:solidFill>
            <a:srgbClr val="FFFF99"/>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lumMod val="85000"/>
                    <a:lumOff val="15000"/>
                  </a:schemeClr>
                </a:solidFill>
                <a:latin typeface="微软雅黑" panose="020B0503020204020204" charset="-122"/>
                <a:ea typeface="微软雅黑" panose="020B0503020204020204" charset="-122"/>
              </a:rPr>
              <a:t>用户确认</a:t>
            </a:r>
            <a:endParaRPr lang="zh-CN" altLang="en-US" sz="900" dirty="0">
              <a:solidFill>
                <a:schemeClr val="dk1">
                  <a:lumMod val="85000"/>
                  <a:lumOff val="15000"/>
                </a:schemeClr>
              </a:solidFill>
              <a:latin typeface="微软雅黑" panose="020B0503020204020204" charset="-122"/>
              <a:ea typeface="微软雅黑" panose="020B0503020204020204" charset="-122"/>
            </a:endParaRPr>
          </a:p>
        </p:txBody>
      </p:sp>
      <p:sp>
        <p:nvSpPr>
          <p:cNvPr id="281625" name="AutoShape 24"/>
          <p:cNvSpPr/>
          <p:nvPr>
            <p:custDataLst>
              <p:tags r:id="rId24"/>
            </p:custDataLst>
          </p:nvPr>
        </p:nvSpPr>
        <p:spPr>
          <a:xfrm>
            <a:off x="7160260" y="4500245"/>
            <a:ext cx="1104265" cy="330835"/>
          </a:xfrm>
          <a:prstGeom prst="diamond">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cs typeface="微软雅黑" panose="020B0503020204020204" charset="-122"/>
              </a:rPr>
              <a:t>备</a:t>
            </a:r>
            <a:r>
              <a:rPr lang="en-US" altLang="zh-CN" sz="900" dirty="0">
                <a:solidFill>
                  <a:schemeClr val="dk1"/>
                </a:solidFill>
                <a:latin typeface="微软雅黑" panose="020B0503020204020204" charset="-122"/>
                <a:ea typeface="微软雅黑" panose="020B0503020204020204" charset="-122"/>
                <a:cs typeface="微软雅黑" panose="020B0503020204020204" charset="-122"/>
              </a:rPr>
              <a:t>3-abc</a:t>
            </a:r>
            <a:endParaRPr lang="en-US" altLang="zh-CN" sz="9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81626" name="Rectangle 25"/>
          <p:cNvSpPr/>
          <p:nvPr>
            <p:custDataLst>
              <p:tags r:id="rId25"/>
            </p:custDataLst>
          </p:nvPr>
        </p:nvSpPr>
        <p:spPr>
          <a:xfrm>
            <a:off x="7950200" y="4913630"/>
            <a:ext cx="763270" cy="248285"/>
          </a:xfrm>
          <a:prstGeom prst="rect">
            <a:avLst/>
          </a:prstGeom>
          <a:solidFill>
            <a:srgbClr val="CCFFCC"/>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cs typeface="微软雅黑" panose="020B0503020204020204" charset="-122"/>
              </a:rPr>
              <a:t>提示</a:t>
            </a:r>
            <a:r>
              <a:rPr lang="en-US" altLang="zh-CN" sz="900" dirty="0">
                <a:solidFill>
                  <a:schemeClr val="dk1"/>
                </a:solidFill>
                <a:latin typeface="微软雅黑" panose="020B0503020204020204" charset="-122"/>
                <a:ea typeface="微软雅黑" panose="020B0503020204020204" charset="-122"/>
                <a:cs typeface="微软雅黑" panose="020B0503020204020204" charset="-122"/>
              </a:rPr>
              <a:t>error2</a:t>
            </a:r>
            <a:endParaRPr lang="en-US" altLang="zh-CN" sz="9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81627" name="AutoShape 26"/>
          <p:cNvSpPr/>
          <p:nvPr>
            <p:custDataLst>
              <p:tags r:id="rId26"/>
            </p:custDataLst>
          </p:nvPr>
        </p:nvSpPr>
        <p:spPr>
          <a:xfrm>
            <a:off x="6454140" y="4822190"/>
            <a:ext cx="1038860" cy="332105"/>
          </a:xfrm>
          <a:prstGeom prst="diamond">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cs typeface="微软雅黑" panose="020B0503020204020204" charset="-122"/>
              </a:rPr>
              <a:t>备</a:t>
            </a:r>
            <a:r>
              <a:rPr lang="en-US" altLang="zh-CN" sz="900" dirty="0">
                <a:solidFill>
                  <a:schemeClr val="dk1"/>
                </a:solidFill>
                <a:latin typeface="微软雅黑" panose="020B0503020204020204" charset="-122"/>
                <a:ea typeface="微软雅黑" panose="020B0503020204020204" charset="-122"/>
                <a:cs typeface="微软雅黑" panose="020B0503020204020204" charset="-122"/>
              </a:rPr>
              <a:t>3-de</a:t>
            </a:r>
            <a:endParaRPr lang="en-US" altLang="zh-CN" sz="9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81628" name="Line 27"/>
          <p:cNvSpPr/>
          <p:nvPr/>
        </p:nvSpPr>
        <p:spPr>
          <a:xfrm>
            <a:off x="5444490" y="422910"/>
            <a:ext cx="635" cy="130810"/>
          </a:xfrm>
          <a:prstGeom prst="line">
            <a:avLst/>
          </a:prstGeom>
          <a:ln w="9525" cap="flat" cmpd="sng">
            <a:solidFill>
              <a:srgbClr val="000000"/>
            </a:solidFill>
            <a:prstDash val="solid"/>
            <a:headEnd type="none" w="med" len="med"/>
            <a:tailEnd type="triangle" w="med" len="med"/>
          </a:ln>
        </p:spPr>
      </p:sp>
      <p:sp>
        <p:nvSpPr>
          <p:cNvPr id="281629" name="Line 28"/>
          <p:cNvSpPr/>
          <p:nvPr/>
        </p:nvSpPr>
        <p:spPr>
          <a:xfrm>
            <a:off x="5444490" y="755015"/>
            <a:ext cx="635" cy="91440"/>
          </a:xfrm>
          <a:prstGeom prst="line">
            <a:avLst/>
          </a:prstGeom>
          <a:ln w="9525" cap="flat" cmpd="sng">
            <a:solidFill>
              <a:srgbClr val="000000"/>
            </a:solidFill>
            <a:prstDash val="solid"/>
            <a:headEnd type="none" w="med" len="med"/>
            <a:tailEnd type="triangle" w="med" len="med"/>
          </a:ln>
        </p:spPr>
      </p:sp>
      <p:sp>
        <p:nvSpPr>
          <p:cNvPr id="281630" name="Line 29"/>
          <p:cNvSpPr/>
          <p:nvPr/>
        </p:nvSpPr>
        <p:spPr>
          <a:xfrm flipH="1">
            <a:off x="4644390" y="1028700"/>
            <a:ext cx="227965" cy="0"/>
          </a:xfrm>
          <a:prstGeom prst="line">
            <a:avLst/>
          </a:prstGeom>
          <a:ln w="9525" cap="flat" cmpd="sng">
            <a:solidFill>
              <a:srgbClr val="000000"/>
            </a:solidFill>
            <a:prstDash val="solid"/>
            <a:headEnd type="none" w="med" len="med"/>
            <a:tailEnd type="none" w="med" len="med"/>
          </a:ln>
        </p:spPr>
      </p:sp>
      <p:sp>
        <p:nvSpPr>
          <p:cNvPr id="281631" name="Line 30"/>
          <p:cNvSpPr/>
          <p:nvPr/>
        </p:nvSpPr>
        <p:spPr>
          <a:xfrm>
            <a:off x="4644390" y="1028700"/>
            <a:ext cx="0" cy="248920"/>
          </a:xfrm>
          <a:prstGeom prst="line">
            <a:avLst/>
          </a:prstGeom>
          <a:ln w="9525" cap="flat" cmpd="sng">
            <a:solidFill>
              <a:srgbClr val="000000"/>
            </a:solidFill>
            <a:prstDash val="solid"/>
            <a:headEnd type="none" w="med" len="med"/>
            <a:tailEnd type="triangle" w="med" len="med"/>
          </a:ln>
        </p:spPr>
      </p:sp>
      <p:sp>
        <p:nvSpPr>
          <p:cNvPr id="281632" name="Line 31"/>
          <p:cNvSpPr/>
          <p:nvPr/>
        </p:nvSpPr>
        <p:spPr>
          <a:xfrm>
            <a:off x="6015990" y="1019810"/>
            <a:ext cx="114300" cy="0"/>
          </a:xfrm>
          <a:prstGeom prst="line">
            <a:avLst/>
          </a:prstGeom>
          <a:ln w="9525" cap="flat" cmpd="sng">
            <a:solidFill>
              <a:srgbClr val="000000"/>
            </a:solidFill>
            <a:prstDash val="solid"/>
            <a:headEnd type="none" w="med" len="med"/>
            <a:tailEnd type="none" w="med" len="med"/>
          </a:ln>
        </p:spPr>
      </p:sp>
      <p:sp>
        <p:nvSpPr>
          <p:cNvPr id="281633" name="Line 32"/>
          <p:cNvSpPr/>
          <p:nvPr/>
        </p:nvSpPr>
        <p:spPr>
          <a:xfrm>
            <a:off x="6130290" y="1019810"/>
            <a:ext cx="0" cy="248920"/>
          </a:xfrm>
          <a:prstGeom prst="line">
            <a:avLst/>
          </a:prstGeom>
          <a:ln w="9525" cap="flat" cmpd="sng">
            <a:solidFill>
              <a:srgbClr val="000000"/>
            </a:solidFill>
            <a:prstDash val="solid"/>
            <a:headEnd type="none" w="med" len="med"/>
            <a:tailEnd type="triangle" w="med" len="med"/>
          </a:ln>
        </p:spPr>
      </p:sp>
      <p:sp>
        <p:nvSpPr>
          <p:cNvPr id="281634" name="Rectangle 33"/>
          <p:cNvSpPr/>
          <p:nvPr>
            <p:custDataLst>
              <p:tags r:id="rId27"/>
            </p:custDataLst>
          </p:nvPr>
        </p:nvSpPr>
        <p:spPr>
          <a:xfrm>
            <a:off x="6130290" y="854075"/>
            <a:ext cx="343535" cy="22606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Y</a:t>
            </a:r>
            <a:endParaRPr lang="en-US" altLang="zh-CN" sz="900" dirty="0">
              <a:solidFill>
                <a:schemeClr val="dk1"/>
              </a:solidFill>
              <a:latin typeface="微软雅黑" panose="020B0503020204020204" charset="-122"/>
              <a:ea typeface="微软雅黑" panose="020B0503020204020204" charset="-122"/>
            </a:endParaRPr>
          </a:p>
        </p:txBody>
      </p:sp>
      <p:sp>
        <p:nvSpPr>
          <p:cNvPr id="281635" name="Line 34"/>
          <p:cNvSpPr/>
          <p:nvPr/>
        </p:nvSpPr>
        <p:spPr>
          <a:xfrm>
            <a:off x="6130290" y="1517015"/>
            <a:ext cx="0" cy="231140"/>
          </a:xfrm>
          <a:prstGeom prst="line">
            <a:avLst/>
          </a:prstGeom>
          <a:ln w="9525" cap="flat" cmpd="sng">
            <a:solidFill>
              <a:srgbClr val="000000"/>
            </a:solidFill>
            <a:prstDash val="solid"/>
            <a:headEnd type="none" w="med" len="med"/>
            <a:tailEnd type="triangle" w="med" len="med"/>
          </a:ln>
        </p:spPr>
      </p:sp>
      <p:sp>
        <p:nvSpPr>
          <p:cNvPr id="281636" name="Line 35"/>
          <p:cNvSpPr/>
          <p:nvPr/>
        </p:nvSpPr>
        <p:spPr>
          <a:xfrm>
            <a:off x="6197600" y="1996440"/>
            <a:ext cx="1270" cy="166370"/>
          </a:xfrm>
          <a:prstGeom prst="line">
            <a:avLst/>
          </a:prstGeom>
          <a:ln w="9525" cap="flat" cmpd="sng">
            <a:solidFill>
              <a:srgbClr val="000000"/>
            </a:solidFill>
            <a:prstDash val="solid"/>
            <a:headEnd type="none" w="med" len="med"/>
            <a:tailEnd type="triangle" w="med" len="med"/>
          </a:ln>
        </p:spPr>
      </p:sp>
      <p:sp>
        <p:nvSpPr>
          <p:cNvPr id="281637" name="Line 36"/>
          <p:cNvSpPr/>
          <p:nvPr/>
        </p:nvSpPr>
        <p:spPr>
          <a:xfrm flipH="1" flipV="1">
            <a:off x="5368290" y="2329180"/>
            <a:ext cx="344170" cy="6985"/>
          </a:xfrm>
          <a:prstGeom prst="line">
            <a:avLst/>
          </a:prstGeom>
          <a:ln w="9525" cap="flat" cmpd="sng">
            <a:solidFill>
              <a:srgbClr val="000000"/>
            </a:solidFill>
            <a:prstDash val="solid"/>
            <a:headEnd type="none" w="med" len="med"/>
            <a:tailEnd type="none" w="med" len="med"/>
          </a:ln>
        </p:spPr>
      </p:sp>
      <p:sp>
        <p:nvSpPr>
          <p:cNvPr id="281638" name="Line 37"/>
          <p:cNvSpPr/>
          <p:nvPr/>
        </p:nvSpPr>
        <p:spPr>
          <a:xfrm>
            <a:off x="5349240" y="2320290"/>
            <a:ext cx="635" cy="197485"/>
          </a:xfrm>
          <a:prstGeom prst="line">
            <a:avLst/>
          </a:prstGeom>
          <a:ln w="9525" cap="flat" cmpd="sng">
            <a:solidFill>
              <a:srgbClr val="000000"/>
            </a:solidFill>
            <a:prstDash val="solid"/>
            <a:headEnd type="none" w="med" len="med"/>
            <a:tailEnd type="triangle" w="med" len="med"/>
          </a:ln>
        </p:spPr>
      </p:sp>
      <p:sp>
        <p:nvSpPr>
          <p:cNvPr id="281639" name="Line 38"/>
          <p:cNvSpPr/>
          <p:nvPr/>
        </p:nvSpPr>
        <p:spPr>
          <a:xfrm>
            <a:off x="6663690" y="2343150"/>
            <a:ext cx="248920" cy="1270"/>
          </a:xfrm>
          <a:prstGeom prst="line">
            <a:avLst/>
          </a:prstGeom>
          <a:ln w="9525" cap="flat" cmpd="sng">
            <a:solidFill>
              <a:srgbClr val="000000"/>
            </a:solidFill>
            <a:prstDash val="solid"/>
            <a:headEnd type="none" w="med" len="med"/>
            <a:tailEnd type="none" w="med" len="med"/>
          </a:ln>
        </p:spPr>
      </p:sp>
      <p:sp>
        <p:nvSpPr>
          <p:cNvPr id="281640" name="Line 39"/>
          <p:cNvSpPr/>
          <p:nvPr/>
        </p:nvSpPr>
        <p:spPr>
          <a:xfrm>
            <a:off x="6921500" y="2334895"/>
            <a:ext cx="635" cy="165100"/>
          </a:xfrm>
          <a:prstGeom prst="line">
            <a:avLst/>
          </a:prstGeom>
          <a:ln w="9525" cap="flat" cmpd="sng">
            <a:solidFill>
              <a:srgbClr val="000000"/>
            </a:solidFill>
            <a:prstDash val="solid"/>
            <a:headEnd type="none" w="med" len="med"/>
            <a:tailEnd type="triangle" w="med" len="med"/>
          </a:ln>
        </p:spPr>
      </p:sp>
      <p:sp>
        <p:nvSpPr>
          <p:cNvPr id="281641" name="Line 40"/>
          <p:cNvSpPr/>
          <p:nvPr/>
        </p:nvSpPr>
        <p:spPr>
          <a:xfrm flipH="1">
            <a:off x="6168390" y="2667000"/>
            <a:ext cx="189865" cy="1905"/>
          </a:xfrm>
          <a:prstGeom prst="line">
            <a:avLst/>
          </a:prstGeom>
          <a:ln w="9525" cap="flat" cmpd="sng">
            <a:solidFill>
              <a:srgbClr val="000000"/>
            </a:solidFill>
            <a:prstDash val="solid"/>
            <a:headEnd type="none" w="med" len="med"/>
            <a:tailEnd type="none" w="med" len="med"/>
          </a:ln>
        </p:spPr>
      </p:sp>
      <p:sp>
        <p:nvSpPr>
          <p:cNvPr id="281642" name="Line 41"/>
          <p:cNvSpPr/>
          <p:nvPr/>
        </p:nvSpPr>
        <p:spPr>
          <a:xfrm>
            <a:off x="6168390" y="2660015"/>
            <a:ext cx="1270" cy="165100"/>
          </a:xfrm>
          <a:prstGeom prst="line">
            <a:avLst/>
          </a:prstGeom>
          <a:ln w="9525" cap="flat" cmpd="sng">
            <a:solidFill>
              <a:srgbClr val="000000"/>
            </a:solidFill>
            <a:prstDash val="solid"/>
            <a:headEnd type="none" w="med" len="med"/>
            <a:tailEnd type="triangle" w="med" len="med"/>
          </a:ln>
        </p:spPr>
      </p:sp>
      <p:sp>
        <p:nvSpPr>
          <p:cNvPr id="281643" name="Line 42"/>
          <p:cNvSpPr/>
          <p:nvPr/>
        </p:nvSpPr>
        <p:spPr>
          <a:xfrm flipH="1">
            <a:off x="5397500" y="2990215"/>
            <a:ext cx="237490" cy="8890"/>
          </a:xfrm>
          <a:prstGeom prst="line">
            <a:avLst/>
          </a:prstGeom>
          <a:ln w="9525" cap="flat" cmpd="sng">
            <a:solidFill>
              <a:srgbClr val="000000"/>
            </a:solidFill>
            <a:prstDash val="solid"/>
            <a:headEnd type="none" w="med" len="med"/>
            <a:tailEnd type="none" w="med" len="med"/>
          </a:ln>
        </p:spPr>
      </p:sp>
      <p:sp>
        <p:nvSpPr>
          <p:cNvPr id="281644" name="Line 43"/>
          <p:cNvSpPr/>
          <p:nvPr/>
        </p:nvSpPr>
        <p:spPr>
          <a:xfrm>
            <a:off x="5397500" y="2998470"/>
            <a:ext cx="635" cy="248285"/>
          </a:xfrm>
          <a:prstGeom prst="line">
            <a:avLst/>
          </a:prstGeom>
          <a:ln w="9525" cap="flat" cmpd="sng">
            <a:solidFill>
              <a:srgbClr val="000000"/>
            </a:solidFill>
            <a:prstDash val="solid"/>
            <a:headEnd type="none" w="med" len="med"/>
            <a:tailEnd type="triangle" w="med" len="med"/>
          </a:ln>
        </p:spPr>
      </p:sp>
      <p:sp>
        <p:nvSpPr>
          <p:cNvPr id="281645" name="Line 44"/>
          <p:cNvSpPr/>
          <p:nvPr/>
        </p:nvSpPr>
        <p:spPr>
          <a:xfrm flipH="1">
            <a:off x="6816090" y="2990215"/>
            <a:ext cx="1270" cy="248285"/>
          </a:xfrm>
          <a:prstGeom prst="line">
            <a:avLst/>
          </a:prstGeom>
          <a:ln w="9525" cap="flat" cmpd="sng">
            <a:solidFill>
              <a:srgbClr val="000000"/>
            </a:solidFill>
            <a:prstDash val="solid"/>
            <a:headEnd type="none" w="med" len="med"/>
            <a:tailEnd type="triangle" w="med" len="med"/>
          </a:ln>
        </p:spPr>
      </p:sp>
      <p:sp>
        <p:nvSpPr>
          <p:cNvPr id="281646" name="Line 45"/>
          <p:cNvSpPr/>
          <p:nvPr/>
        </p:nvSpPr>
        <p:spPr>
          <a:xfrm flipH="1">
            <a:off x="6701790" y="2990215"/>
            <a:ext cx="114300" cy="0"/>
          </a:xfrm>
          <a:prstGeom prst="line">
            <a:avLst/>
          </a:prstGeom>
          <a:ln w="9525" cap="flat" cmpd="sng">
            <a:solidFill>
              <a:srgbClr val="000000"/>
            </a:solidFill>
            <a:prstDash val="solid"/>
            <a:headEnd type="none" w="med" len="med"/>
            <a:tailEnd type="none" w="med" len="med"/>
          </a:ln>
        </p:spPr>
      </p:sp>
      <p:sp>
        <p:nvSpPr>
          <p:cNvPr id="281647" name="Line 46"/>
          <p:cNvSpPr/>
          <p:nvPr/>
        </p:nvSpPr>
        <p:spPr>
          <a:xfrm>
            <a:off x="5397500" y="3495040"/>
            <a:ext cx="635" cy="82550"/>
          </a:xfrm>
          <a:prstGeom prst="line">
            <a:avLst/>
          </a:prstGeom>
          <a:ln w="9525" cap="flat" cmpd="sng">
            <a:solidFill>
              <a:srgbClr val="000000"/>
            </a:solidFill>
            <a:prstDash val="solid"/>
            <a:headEnd type="none" w="med" len="med"/>
            <a:tailEnd type="none" w="med" len="med"/>
          </a:ln>
        </p:spPr>
      </p:sp>
      <p:sp>
        <p:nvSpPr>
          <p:cNvPr id="281648" name="Line 47"/>
          <p:cNvSpPr/>
          <p:nvPr/>
        </p:nvSpPr>
        <p:spPr>
          <a:xfrm flipH="1">
            <a:off x="4711700" y="3577590"/>
            <a:ext cx="685800" cy="1270"/>
          </a:xfrm>
          <a:prstGeom prst="line">
            <a:avLst/>
          </a:prstGeom>
          <a:ln w="9525" cap="flat" cmpd="sng">
            <a:solidFill>
              <a:srgbClr val="000000"/>
            </a:solidFill>
            <a:prstDash val="solid"/>
            <a:headEnd type="none" w="med" len="med"/>
            <a:tailEnd type="none" w="med" len="med"/>
          </a:ln>
        </p:spPr>
      </p:sp>
      <p:sp>
        <p:nvSpPr>
          <p:cNvPr id="281649" name="Line 48"/>
          <p:cNvSpPr/>
          <p:nvPr/>
        </p:nvSpPr>
        <p:spPr>
          <a:xfrm flipV="1">
            <a:off x="4711700" y="1674495"/>
            <a:ext cx="1270" cy="1903095"/>
          </a:xfrm>
          <a:prstGeom prst="line">
            <a:avLst/>
          </a:prstGeom>
          <a:ln w="9525" cap="flat" cmpd="sng">
            <a:solidFill>
              <a:srgbClr val="000000"/>
            </a:solidFill>
            <a:prstDash val="solid"/>
            <a:headEnd type="none" w="med" len="med"/>
            <a:tailEnd type="none" w="med" len="med"/>
          </a:ln>
        </p:spPr>
      </p:sp>
      <p:sp>
        <p:nvSpPr>
          <p:cNvPr id="281650" name="Line 49"/>
          <p:cNvSpPr/>
          <p:nvPr/>
        </p:nvSpPr>
        <p:spPr>
          <a:xfrm>
            <a:off x="4691380" y="1665605"/>
            <a:ext cx="1438910" cy="635"/>
          </a:xfrm>
          <a:prstGeom prst="line">
            <a:avLst/>
          </a:prstGeom>
          <a:ln w="9525" cap="flat" cmpd="sng">
            <a:solidFill>
              <a:srgbClr val="000000"/>
            </a:solidFill>
            <a:prstDash val="solid"/>
            <a:headEnd type="none" w="med" len="med"/>
            <a:tailEnd type="triangle" w="med" len="med"/>
          </a:ln>
        </p:spPr>
      </p:sp>
      <p:sp>
        <p:nvSpPr>
          <p:cNvPr id="281651" name="Rectangle 50"/>
          <p:cNvSpPr/>
          <p:nvPr>
            <p:custDataLst>
              <p:tags r:id="rId28"/>
            </p:custDataLst>
          </p:nvPr>
        </p:nvSpPr>
        <p:spPr>
          <a:xfrm>
            <a:off x="6741160" y="2130425"/>
            <a:ext cx="305435" cy="18669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N</a:t>
            </a:r>
            <a:endParaRPr lang="en-US" altLang="zh-CN" sz="900" dirty="0">
              <a:solidFill>
                <a:schemeClr val="dk1"/>
              </a:solidFill>
              <a:latin typeface="微软雅黑" panose="020B0503020204020204" charset="-122"/>
              <a:ea typeface="微软雅黑" panose="020B0503020204020204" charset="-122"/>
            </a:endParaRPr>
          </a:p>
        </p:txBody>
      </p:sp>
      <p:sp>
        <p:nvSpPr>
          <p:cNvPr id="281652" name="Rectangle 51"/>
          <p:cNvSpPr/>
          <p:nvPr>
            <p:custDataLst>
              <p:tags r:id="rId29"/>
            </p:custDataLst>
          </p:nvPr>
        </p:nvSpPr>
        <p:spPr>
          <a:xfrm>
            <a:off x="5168900" y="2832735"/>
            <a:ext cx="285750" cy="20129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N</a:t>
            </a:r>
            <a:endParaRPr lang="en-US" altLang="zh-CN" sz="900" dirty="0">
              <a:solidFill>
                <a:schemeClr val="dk1"/>
              </a:solidFill>
              <a:latin typeface="微软雅黑" panose="020B0503020204020204" charset="-122"/>
              <a:ea typeface="微软雅黑" panose="020B0503020204020204" charset="-122"/>
            </a:endParaRPr>
          </a:p>
        </p:txBody>
      </p:sp>
      <p:sp>
        <p:nvSpPr>
          <p:cNvPr id="281653" name="Rectangle 52"/>
          <p:cNvSpPr/>
          <p:nvPr>
            <p:custDataLst>
              <p:tags r:id="rId30"/>
            </p:custDataLst>
          </p:nvPr>
        </p:nvSpPr>
        <p:spPr>
          <a:xfrm>
            <a:off x="6035040" y="2509520"/>
            <a:ext cx="257810" cy="19431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N</a:t>
            </a:r>
            <a:endParaRPr lang="en-US" altLang="zh-CN" sz="900" dirty="0">
              <a:solidFill>
                <a:schemeClr val="dk1"/>
              </a:solidFill>
              <a:latin typeface="微软雅黑" panose="020B0503020204020204" charset="-122"/>
              <a:ea typeface="微软雅黑" panose="020B0503020204020204" charset="-122"/>
            </a:endParaRPr>
          </a:p>
        </p:txBody>
      </p:sp>
      <p:sp>
        <p:nvSpPr>
          <p:cNvPr id="281654" name="Rectangle 53"/>
          <p:cNvSpPr/>
          <p:nvPr>
            <p:custDataLst>
              <p:tags r:id="rId31"/>
            </p:custDataLst>
          </p:nvPr>
        </p:nvSpPr>
        <p:spPr>
          <a:xfrm>
            <a:off x="5397500" y="2170430"/>
            <a:ext cx="343535" cy="22669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Y</a:t>
            </a:r>
            <a:endParaRPr lang="en-US" altLang="zh-CN" sz="900" dirty="0">
              <a:solidFill>
                <a:schemeClr val="dk1"/>
              </a:solidFill>
              <a:latin typeface="微软雅黑" panose="020B0503020204020204" charset="-122"/>
              <a:ea typeface="微软雅黑" panose="020B0503020204020204" charset="-122"/>
            </a:endParaRPr>
          </a:p>
        </p:txBody>
      </p:sp>
      <p:sp>
        <p:nvSpPr>
          <p:cNvPr id="281655" name="Rectangle 54"/>
          <p:cNvSpPr/>
          <p:nvPr>
            <p:custDataLst>
              <p:tags r:id="rId32"/>
            </p:custDataLst>
          </p:nvPr>
        </p:nvSpPr>
        <p:spPr>
          <a:xfrm>
            <a:off x="6816090" y="2907030"/>
            <a:ext cx="343535" cy="22606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Y</a:t>
            </a:r>
            <a:endParaRPr lang="en-US" altLang="zh-CN" sz="900" dirty="0">
              <a:solidFill>
                <a:schemeClr val="dk1"/>
              </a:solidFill>
              <a:latin typeface="微软雅黑" panose="020B0503020204020204" charset="-122"/>
              <a:ea typeface="微软雅黑" panose="020B0503020204020204" charset="-122"/>
            </a:endParaRPr>
          </a:p>
        </p:txBody>
      </p:sp>
      <p:sp>
        <p:nvSpPr>
          <p:cNvPr id="281656" name="Line 55"/>
          <p:cNvSpPr/>
          <p:nvPr/>
        </p:nvSpPr>
        <p:spPr>
          <a:xfrm>
            <a:off x="7501890" y="2659380"/>
            <a:ext cx="228600" cy="0"/>
          </a:xfrm>
          <a:prstGeom prst="line">
            <a:avLst/>
          </a:prstGeom>
          <a:ln w="9525" cap="flat" cmpd="sng">
            <a:solidFill>
              <a:srgbClr val="000000"/>
            </a:solidFill>
            <a:prstDash val="solid"/>
            <a:headEnd type="none" w="med" len="med"/>
            <a:tailEnd type="none" w="med" len="med"/>
          </a:ln>
        </p:spPr>
      </p:sp>
      <p:sp>
        <p:nvSpPr>
          <p:cNvPr id="281657" name="Line 56"/>
          <p:cNvSpPr/>
          <p:nvPr/>
        </p:nvSpPr>
        <p:spPr>
          <a:xfrm>
            <a:off x="7730490" y="2659380"/>
            <a:ext cx="635" cy="413385"/>
          </a:xfrm>
          <a:prstGeom prst="line">
            <a:avLst/>
          </a:prstGeom>
          <a:ln w="9525" cap="flat" cmpd="sng">
            <a:solidFill>
              <a:srgbClr val="000000"/>
            </a:solidFill>
            <a:prstDash val="solid"/>
            <a:headEnd type="none" w="med" len="med"/>
            <a:tailEnd type="triangle" w="med" len="med"/>
          </a:ln>
        </p:spPr>
      </p:sp>
      <p:sp>
        <p:nvSpPr>
          <p:cNvPr id="281658" name="Line 57"/>
          <p:cNvSpPr/>
          <p:nvPr/>
        </p:nvSpPr>
        <p:spPr>
          <a:xfrm>
            <a:off x="7730490" y="3321685"/>
            <a:ext cx="0" cy="247650"/>
          </a:xfrm>
          <a:prstGeom prst="line">
            <a:avLst/>
          </a:prstGeom>
          <a:ln w="9525" cap="flat" cmpd="sng">
            <a:solidFill>
              <a:srgbClr val="000000"/>
            </a:solidFill>
            <a:prstDash val="solid"/>
            <a:headEnd type="none" w="med" len="med"/>
            <a:tailEnd type="triangle" w="med" len="med"/>
          </a:ln>
        </p:spPr>
      </p:sp>
      <p:sp>
        <p:nvSpPr>
          <p:cNvPr id="281659" name="Line 58"/>
          <p:cNvSpPr/>
          <p:nvPr/>
        </p:nvSpPr>
        <p:spPr>
          <a:xfrm flipH="1">
            <a:off x="6158230" y="3817620"/>
            <a:ext cx="1572260" cy="92075"/>
          </a:xfrm>
          <a:prstGeom prst="line">
            <a:avLst/>
          </a:prstGeom>
          <a:ln w="9525" cap="flat" cmpd="sng">
            <a:solidFill>
              <a:srgbClr val="000000"/>
            </a:solidFill>
            <a:prstDash val="solid"/>
            <a:headEnd type="none" w="med" len="med"/>
            <a:tailEnd type="triangle" w="med" len="med"/>
          </a:ln>
        </p:spPr>
      </p:sp>
      <p:sp>
        <p:nvSpPr>
          <p:cNvPr id="281660" name="Line 59"/>
          <p:cNvSpPr/>
          <p:nvPr/>
        </p:nvSpPr>
        <p:spPr>
          <a:xfrm>
            <a:off x="6111240" y="4150360"/>
            <a:ext cx="1257300" cy="75565"/>
          </a:xfrm>
          <a:prstGeom prst="line">
            <a:avLst/>
          </a:prstGeom>
          <a:ln w="9525" cap="flat" cmpd="sng">
            <a:solidFill>
              <a:srgbClr val="000000"/>
            </a:solidFill>
            <a:prstDash val="solid"/>
            <a:headEnd type="none" w="med" len="med"/>
            <a:tailEnd type="triangle" w="med" len="med"/>
          </a:ln>
        </p:spPr>
      </p:sp>
      <p:sp>
        <p:nvSpPr>
          <p:cNvPr id="281661" name="Line 60"/>
          <p:cNvSpPr/>
          <p:nvPr/>
        </p:nvSpPr>
        <p:spPr>
          <a:xfrm>
            <a:off x="7721600" y="4325620"/>
            <a:ext cx="0" cy="165100"/>
          </a:xfrm>
          <a:prstGeom prst="line">
            <a:avLst/>
          </a:prstGeom>
          <a:ln w="9525" cap="flat" cmpd="sng">
            <a:solidFill>
              <a:srgbClr val="000000"/>
            </a:solidFill>
            <a:prstDash val="solid"/>
            <a:headEnd type="none" w="med" len="med"/>
            <a:tailEnd type="triangle" w="med" len="med"/>
          </a:ln>
        </p:spPr>
      </p:sp>
      <p:sp>
        <p:nvSpPr>
          <p:cNvPr id="281662" name="Rectangle 61"/>
          <p:cNvSpPr/>
          <p:nvPr>
            <p:custDataLst>
              <p:tags r:id="rId33"/>
            </p:custDataLst>
          </p:nvPr>
        </p:nvSpPr>
        <p:spPr>
          <a:xfrm>
            <a:off x="7387590" y="2410460"/>
            <a:ext cx="342900" cy="22606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Y</a:t>
            </a:r>
            <a:endParaRPr lang="en-US" altLang="zh-CN" sz="900" dirty="0">
              <a:solidFill>
                <a:schemeClr val="dk1"/>
              </a:solidFill>
              <a:latin typeface="微软雅黑" panose="020B0503020204020204" charset="-122"/>
              <a:ea typeface="微软雅黑" panose="020B0503020204020204" charset="-122"/>
            </a:endParaRPr>
          </a:p>
        </p:txBody>
      </p:sp>
      <p:sp>
        <p:nvSpPr>
          <p:cNvPr id="281663" name="Line 62"/>
          <p:cNvSpPr/>
          <p:nvPr/>
        </p:nvSpPr>
        <p:spPr>
          <a:xfrm>
            <a:off x="8274050" y="4664710"/>
            <a:ext cx="114300" cy="1270"/>
          </a:xfrm>
          <a:prstGeom prst="line">
            <a:avLst/>
          </a:prstGeom>
          <a:ln w="9525" cap="flat" cmpd="sng">
            <a:solidFill>
              <a:srgbClr val="000000"/>
            </a:solidFill>
            <a:prstDash val="solid"/>
            <a:headEnd type="none" w="med" len="med"/>
            <a:tailEnd type="none" w="med" len="med"/>
          </a:ln>
        </p:spPr>
      </p:sp>
      <p:sp>
        <p:nvSpPr>
          <p:cNvPr id="281664" name="Line 63"/>
          <p:cNvSpPr/>
          <p:nvPr/>
        </p:nvSpPr>
        <p:spPr>
          <a:xfrm>
            <a:off x="8378190" y="4664710"/>
            <a:ext cx="635" cy="248920"/>
          </a:xfrm>
          <a:prstGeom prst="line">
            <a:avLst/>
          </a:prstGeom>
          <a:ln w="9525" cap="flat" cmpd="sng">
            <a:solidFill>
              <a:srgbClr val="000000"/>
            </a:solidFill>
            <a:prstDash val="solid"/>
            <a:headEnd type="none" w="med" len="med"/>
            <a:tailEnd type="triangle" w="med" len="med"/>
          </a:ln>
        </p:spPr>
      </p:sp>
      <p:sp>
        <p:nvSpPr>
          <p:cNvPr id="281665" name="Rectangle 64"/>
          <p:cNvSpPr/>
          <p:nvPr>
            <p:custDataLst>
              <p:tags r:id="rId34"/>
            </p:custDataLst>
          </p:nvPr>
        </p:nvSpPr>
        <p:spPr>
          <a:xfrm>
            <a:off x="8178800" y="4408805"/>
            <a:ext cx="295910" cy="20193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N</a:t>
            </a:r>
            <a:endParaRPr lang="en-US" altLang="zh-CN" sz="900" dirty="0">
              <a:solidFill>
                <a:schemeClr val="dk1"/>
              </a:solidFill>
              <a:latin typeface="微软雅黑" panose="020B0503020204020204" charset="-122"/>
              <a:ea typeface="微软雅黑" panose="020B0503020204020204" charset="-122"/>
            </a:endParaRPr>
          </a:p>
        </p:txBody>
      </p:sp>
      <p:sp>
        <p:nvSpPr>
          <p:cNvPr id="281666" name="Rectangle 65"/>
          <p:cNvSpPr/>
          <p:nvPr>
            <p:custDataLst>
              <p:tags r:id="rId35"/>
            </p:custDataLst>
          </p:nvPr>
        </p:nvSpPr>
        <p:spPr>
          <a:xfrm>
            <a:off x="6807200" y="4408805"/>
            <a:ext cx="340995" cy="20129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Y</a:t>
            </a:r>
            <a:endParaRPr lang="en-US" altLang="zh-CN" sz="900" dirty="0">
              <a:solidFill>
                <a:schemeClr val="dk1"/>
              </a:solidFill>
              <a:latin typeface="微软雅黑" panose="020B0503020204020204" charset="-122"/>
              <a:ea typeface="微软雅黑" panose="020B0503020204020204" charset="-122"/>
            </a:endParaRPr>
          </a:p>
        </p:txBody>
      </p:sp>
      <p:sp>
        <p:nvSpPr>
          <p:cNvPr id="281667" name="Line 66"/>
          <p:cNvSpPr/>
          <p:nvPr/>
        </p:nvSpPr>
        <p:spPr>
          <a:xfrm flipH="1">
            <a:off x="6997065" y="4664710"/>
            <a:ext cx="192405" cy="1270"/>
          </a:xfrm>
          <a:prstGeom prst="line">
            <a:avLst/>
          </a:prstGeom>
          <a:ln w="9525" cap="flat" cmpd="sng">
            <a:solidFill>
              <a:srgbClr val="000000"/>
            </a:solidFill>
            <a:prstDash val="solid"/>
            <a:headEnd type="none" w="med" len="med"/>
            <a:tailEnd type="none" w="med" len="med"/>
          </a:ln>
        </p:spPr>
      </p:sp>
      <p:sp>
        <p:nvSpPr>
          <p:cNvPr id="281668" name="Line 67"/>
          <p:cNvSpPr/>
          <p:nvPr/>
        </p:nvSpPr>
        <p:spPr>
          <a:xfrm>
            <a:off x="6986905" y="4664075"/>
            <a:ext cx="1905" cy="165100"/>
          </a:xfrm>
          <a:prstGeom prst="line">
            <a:avLst/>
          </a:prstGeom>
          <a:ln w="9525" cap="flat" cmpd="sng">
            <a:solidFill>
              <a:srgbClr val="000000"/>
            </a:solidFill>
            <a:prstDash val="solid"/>
            <a:headEnd type="none" w="med" len="med"/>
            <a:tailEnd type="triangle" w="med" len="med"/>
          </a:ln>
        </p:spPr>
      </p:sp>
      <p:sp>
        <p:nvSpPr>
          <p:cNvPr id="281669" name="Line 68"/>
          <p:cNvSpPr/>
          <p:nvPr/>
        </p:nvSpPr>
        <p:spPr>
          <a:xfrm>
            <a:off x="7493000" y="4987925"/>
            <a:ext cx="114300" cy="0"/>
          </a:xfrm>
          <a:prstGeom prst="line">
            <a:avLst/>
          </a:prstGeom>
          <a:ln w="9525" cap="flat" cmpd="sng">
            <a:solidFill>
              <a:srgbClr val="000000"/>
            </a:solidFill>
            <a:prstDash val="solid"/>
            <a:headEnd type="none" w="med" len="med"/>
            <a:tailEnd type="none" w="med" len="med"/>
          </a:ln>
        </p:spPr>
      </p:sp>
      <p:sp>
        <p:nvSpPr>
          <p:cNvPr id="281670" name="Rectangle 69"/>
          <p:cNvSpPr/>
          <p:nvPr>
            <p:custDataLst>
              <p:tags r:id="rId36"/>
            </p:custDataLst>
          </p:nvPr>
        </p:nvSpPr>
        <p:spPr>
          <a:xfrm>
            <a:off x="7094220" y="5236845"/>
            <a:ext cx="1084580" cy="247015"/>
          </a:xfrm>
          <a:prstGeom prst="rect">
            <a:avLst/>
          </a:prstGeom>
          <a:solidFill>
            <a:srgbClr val="CCFFCC"/>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cs typeface="微软雅黑" panose="020B0503020204020204" charset="-122"/>
              </a:rPr>
              <a:t>提示</a:t>
            </a:r>
            <a:r>
              <a:rPr lang="en-US" altLang="zh-CN" sz="900" dirty="0">
                <a:solidFill>
                  <a:schemeClr val="dk1"/>
                </a:solidFill>
                <a:latin typeface="微软雅黑" panose="020B0503020204020204" charset="-122"/>
                <a:ea typeface="微软雅黑" panose="020B0503020204020204" charset="-122"/>
                <a:cs typeface="微软雅黑" panose="020B0503020204020204" charset="-122"/>
              </a:rPr>
              <a:t>error3</a:t>
            </a:r>
            <a:r>
              <a:rPr lang="zh-CN" altLang="en-US" sz="900" dirty="0">
                <a:solidFill>
                  <a:schemeClr val="dk1"/>
                </a:solidFill>
                <a:latin typeface="微软雅黑" panose="020B0503020204020204" charset="-122"/>
                <a:ea typeface="微软雅黑" panose="020B0503020204020204" charset="-122"/>
                <a:cs typeface="微软雅黑" panose="020B0503020204020204" charset="-122"/>
              </a:rPr>
              <a:t>，退卡</a:t>
            </a:r>
            <a:endParaRPr lang="zh-CN" altLang="en-US" sz="9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81671" name="Line 70"/>
          <p:cNvSpPr/>
          <p:nvPr/>
        </p:nvSpPr>
        <p:spPr>
          <a:xfrm>
            <a:off x="7607300" y="4987925"/>
            <a:ext cx="0" cy="248285"/>
          </a:xfrm>
          <a:prstGeom prst="line">
            <a:avLst/>
          </a:prstGeom>
          <a:ln w="9525" cap="flat" cmpd="sng">
            <a:solidFill>
              <a:srgbClr val="000000"/>
            </a:solidFill>
            <a:prstDash val="solid"/>
            <a:headEnd type="none" w="med" len="med"/>
            <a:tailEnd type="triangle" w="med" len="med"/>
          </a:ln>
        </p:spPr>
      </p:sp>
      <p:sp>
        <p:nvSpPr>
          <p:cNvPr id="281672" name="Line 71"/>
          <p:cNvSpPr/>
          <p:nvPr/>
        </p:nvSpPr>
        <p:spPr>
          <a:xfrm flipH="1">
            <a:off x="6216650" y="4987925"/>
            <a:ext cx="227965" cy="635"/>
          </a:xfrm>
          <a:prstGeom prst="line">
            <a:avLst/>
          </a:prstGeom>
          <a:ln w="9525" cap="flat" cmpd="sng">
            <a:solidFill>
              <a:srgbClr val="000000"/>
            </a:solidFill>
            <a:prstDash val="solid"/>
            <a:headEnd type="none" w="med" len="med"/>
            <a:tailEnd type="none" w="med" len="med"/>
          </a:ln>
        </p:spPr>
      </p:sp>
      <p:sp>
        <p:nvSpPr>
          <p:cNvPr id="281673" name="Line 72"/>
          <p:cNvSpPr/>
          <p:nvPr/>
        </p:nvSpPr>
        <p:spPr>
          <a:xfrm>
            <a:off x="6216650" y="4994910"/>
            <a:ext cx="635" cy="249555"/>
          </a:xfrm>
          <a:prstGeom prst="line">
            <a:avLst/>
          </a:prstGeom>
          <a:ln w="9525" cap="flat" cmpd="sng">
            <a:solidFill>
              <a:srgbClr val="000000"/>
            </a:solidFill>
            <a:prstDash val="solid"/>
            <a:headEnd type="none" w="med" len="med"/>
            <a:tailEnd type="triangle" w="med" len="med"/>
          </a:ln>
        </p:spPr>
      </p:sp>
      <p:sp>
        <p:nvSpPr>
          <p:cNvPr id="281674" name="Rectangle 73"/>
          <p:cNvSpPr/>
          <p:nvPr>
            <p:custDataLst>
              <p:tags r:id="rId37"/>
            </p:custDataLst>
          </p:nvPr>
        </p:nvSpPr>
        <p:spPr>
          <a:xfrm>
            <a:off x="7607300" y="4904740"/>
            <a:ext cx="343535" cy="22606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N</a:t>
            </a:r>
            <a:endParaRPr lang="en-US" altLang="zh-CN" sz="900" dirty="0">
              <a:solidFill>
                <a:schemeClr val="dk1"/>
              </a:solidFill>
              <a:latin typeface="微软雅黑" panose="020B0503020204020204" charset="-122"/>
              <a:ea typeface="微软雅黑" panose="020B0503020204020204" charset="-122"/>
            </a:endParaRPr>
          </a:p>
        </p:txBody>
      </p:sp>
      <p:sp>
        <p:nvSpPr>
          <p:cNvPr id="281675" name="Rectangle 74"/>
          <p:cNvSpPr/>
          <p:nvPr>
            <p:custDataLst>
              <p:tags r:id="rId38"/>
            </p:custDataLst>
          </p:nvPr>
        </p:nvSpPr>
        <p:spPr>
          <a:xfrm>
            <a:off x="6007100" y="4739640"/>
            <a:ext cx="340995" cy="22542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Y</a:t>
            </a:r>
            <a:endParaRPr lang="en-US" altLang="zh-CN" sz="900" dirty="0">
              <a:solidFill>
                <a:schemeClr val="dk1"/>
              </a:solidFill>
              <a:latin typeface="微软雅黑" panose="020B0503020204020204" charset="-122"/>
              <a:ea typeface="微软雅黑" panose="020B0503020204020204" charset="-122"/>
            </a:endParaRPr>
          </a:p>
        </p:txBody>
      </p:sp>
      <p:sp>
        <p:nvSpPr>
          <p:cNvPr id="281676" name="AutoShape 75"/>
          <p:cNvSpPr/>
          <p:nvPr>
            <p:custDataLst>
              <p:tags r:id="rId39"/>
            </p:custDataLst>
          </p:nvPr>
        </p:nvSpPr>
        <p:spPr>
          <a:xfrm>
            <a:off x="5721985" y="5236210"/>
            <a:ext cx="971550" cy="332740"/>
          </a:xfrm>
          <a:prstGeom prst="diamond">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cs typeface="微软雅黑" panose="020B0503020204020204" charset="-122"/>
              </a:rPr>
              <a:t>备</a:t>
            </a:r>
            <a:r>
              <a:rPr lang="en-US" altLang="zh-CN" sz="900" dirty="0">
                <a:solidFill>
                  <a:schemeClr val="dk1"/>
                </a:solidFill>
                <a:latin typeface="微软雅黑" panose="020B0503020204020204" charset="-122"/>
                <a:ea typeface="微软雅黑" panose="020B0503020204020204" charset="-122"/>
                <a:cs typeface="微软雅黑" panose="020B0503020204020204" charset="-122"/>
              </a:rPr>
              <a:t>4-ab</a:t>
            </a:r>
            <a:endParaRPr lang="en-US" altLang="zh-CN" sz="9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81677" name="Rectangle 76"/>
          <p:cNvSpPr/>
          <p:nvPr>
            <p:custDataLst>
              <p:tags r:id="rId40"/>
            </p:custDataLst>
          </p:nvPr>
        </p:nvSpPr>
        <p:spPr>
          <a:xfrm>
            <a:off x="6236970" y="5650865"/>
            <a:ext cx="1143635" cy="247015"/>
          </a:xfrm>
          <a:prstGeom prst="rect">
            <a:avLst/>
          </a:prstGeom>
          <a:solidFill>
            <a:srgbClr val="CCFFCC"/>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cs typeface="微软雅黑" panose="020B0503020204020204" charset="-122"/>
              </a:rPr>
              <a:t>提示</a:t>
            </a:r>
            <a:r>
              <a:rPr lang="en-US" altLang="zh-CN" sz="900" dirty="0">
                <a:solidFill>
                  <a:schemeClr val="dk1"/>
                </a:solidFill>
                <a:latin typeface="微软雅黑" panose="020B0503020204020204" charset="-122"/>
                <a:ea typeface="微软雅黑" panose="020B0503020204020204" charset="-122"/>
                <a:cs typeface="微软雅黑" panose="020B0503020204020204" charset="-122"/>
              </a:rPr>
              <a:t>error4</a:t>
            </a:r>
            <a:r>
              <a:rPr lang="zh-CN" altLang="en-US" sz="900" dirty="0">
                <a:solidFill>
                  <a:schemeClr val="dk1"/>
                </a:solidFill>
                <a:latin typeface="微软雅黑" panose="020B0503020204020204" charset="-122"/>
                <a:ea typeface="微软雅黑" panose="020B0503020204020204" charset="-122"/>
                <a:cs typeface="微软雅黑" panose="020B0503020204020204" charset="-122"/>
              </a:rPr>
              <a:t>，退卡</a:t>
            </a:r>
            <a:endParaRPr lang="zh-CN" altLang="en-US" sz="9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81678" name="Rectangle 77"/>
          <p:cNvSpPr/>
          <p:nvPr>
            <p:custDataLst>
              <p:tags r:id="rId41"/>
            </p:custDataLst>
          </p:nvPr>
        </p:nvSpPr>
        <p:spPr>
          <a:xfrm>
            <a:off x="4617720" y="5650230"/>
            <a:ext cx="1437640" cy="248285"/>
          </a:xfrm>
          <a:prstGeom prst="rect">
            <a:avLst/>
          </a:prstGeom>
          <a:solidFill>
            <a:srgbClr val="CCFFCC"/>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rPr>
              <a:t>输出钞票给用户，退卡</a:t>
            </a:r>
            <a:endParaRPr lang="zh-CN" altLang="en-US" sz="900" dirty="0">
              <a:solidFill>
                <a:schemeClr val="dk1"/>
              </a:solidFill>
              <a:latin typeface="微软雅黑" panose="020B0503020204020204" charset="-122"/>
              <a:ea typeface="微软雅黑" panose="020B0503020204020204" charset="-122"/>
            </a:endParaRPr>
          </a:p>
          <a:p>
            <a:pPr marL="0" lvl="0" indent="0" eaLnBrk="1" hangingPunct="1">
              <a:spcBef>
                <a:spcPct val="0"/>
              </a:spcBef>
              <a:buClrTx/>
              <a:buSzTx/>
              <a:buFontTx/>
              <a:buNone/>
            </a:pPr>
            <a:endParaRPr lang="zh-CN" altLang="en-US" sz="900" dirty="0">
              <a:solidFill>
                <a:schemeClr val="dk1"/>
              </a:solidFill>
              <a:latin typeface="微软雅黑" panose="020B0503020204020204" charset="-122"/>
              <a:ea typeface="微软雅黑" panose="020B0503020204020204" charset="-122"/>
            </a:endParaRPr>
          </a:p>
        </p:txBody>
      </p:sp>
      <p:sp>
        <p:nvSpPr>
          <p:cNvPr id="281679" name="Rectangle 78"/>
          <p:cNvSpPr/>
          <p:nvPr>
            <p:custDataLst>
              <p:tags r:id="rId42"/>
            </p:custDataLst>
          </p:nvPr>
        </p:nvSpPr>
        <p:spPr>
          <a:xfrm>
            <a:off x="6577965" y="5401945"/>
            <a:ext cx="344805" cy="22606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N</a:t>
            </a:r>
            <a:endParaRPr lang="en-US" altLang="zh-CN" sz="900" dirty="0">
              <a:solidFill>
                <a:schemeClr val="dk1"/>
              </a:solidFill>
              <a:latin typeface="微软雅黑" panose="020B0503020204020204" charset="-122"/>
              <a:ea typeface="微软雅黑" panose="020B0503020204020204" charset="-122"/>
            </a:endParaRPr>
          </a:p>
        </p:txBody>
      </p:sp>
      <p:sp>
        <p:nvSpPr>
          <p:cNvPr id="281680" name="Rectangle 79"/>
          <p:cNvSpPr/>
          <p:nvPr>
            <p:custDataLst>
              <p:tags r:id="rId43"/>
            </p:custDataLst>
          </p:nvPr>
        </p:nvSpPr>
        <p:spPr>
          <a:xfrm>
            <a:off x="5321300" y="5153025"/>
            <a:ext cx="340995" cy="22669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Y</a:t>
            </a:r>
            <a:endParaRPr lang="en-US" altLang="zh-CN" sz="900" dirty="0">
              <a:solidFill>
                <a:schemeClr val="dk1"/>
              </a:solidFill>
              <a:latin typeface="微软雅黑" panose="020B0503020204020204" charset="-122"/>
              <a:ea typeface="微软雅黑" panose="020B0503020204020204" charset="-122"/>
            </a:endParaRPr>
          </a:p>
        </p:txBody>
      </p:sp>
      <p:sp>
        <p:nvSpPr>
          <p:cNvPr id="281681" name="Line 80"/>
          <p:cNvSpPr/>
          <p:nvPr/>
        </p:nvSpPr>
        <p:spPr>
          <a:xfrm>
            <a:off x="6692900" y="5401945"/>
            <a:ext cx="114300" cy="0"/>
          </a:xfrm>
          <a:prstGeom prst="line">
            <a:avLst/>
          </a:prstGeom>
          <a:ln w="9525" cap="flat" cmpd="sng">
            <a:solidFill>
              <a:srgbClr val="000000"/>
            </a:solidFill>
            <a:prstDash val="solid"/>
            <a:headEnd type="none" w="med" len="med"/>
            <a:tailEnd type="none" w="med" len="med"/>
          </a:ln>
        </p:spPr>
      </p:sp>
      <p:sp>
        <p:nvSpPr>
          <p:cNvPr id="281682" name="Line 81"/>
          <p:cNvSpPr/>
          <p:nvPr/>
        </p:nvSpPr>
        <p:spPr>
          <a:xfrm>
            <a:off x="6807200" y="5401945"/>
            <a:ext cx="0" cy="248285"/>
          </a:xfrm>
          <a:prstGeom prst="line">
            <a:avLst/>
          </a:prstGeom>
          <a:ln w="9525" cap="flat" cmpd="sng">
            <a:solidFill>
              <a:srgbClr val="000000"/>
            </a:solidFill>
            <a:prstDash val="solid"/>
            <a:headEnd type="none" w="med" len="med"/>
            <a:tailEnd type="triangle" w="med" len="med"/>
          </a:ln>
        </p:spPr>
      </p:sp>
      <p:sp>
        <p:nvSpPr>
          <p:cNvPr id="281683" name="Line 82"/>
          <p:cNvSpPr/>
          <p:nvPr/>
        </p:nvSpPr>
        <p:spPr>
          <a:xfrm flipH="1">
            <a:off x="5377180" y="5408930"/>
            <a:ext cx="353060" cy="635"/>
          </a:xfrm>
          <a:prstGeom prst="line">
            <a:avLst/>
          </a:prstGeom>
          <a:ln w="9525" cap="flat" cmpd="sng">
            <a:solidFill>
              <a:srgbClr val="000000"/>
            </a:solidFill>
            <a:prstDash val="solid"/>
            <a:headEnd type="none" w="med" len="med"/>
            <a:tailEnd type="none" w="med" len="med"/>
          </a:ln>
        </p:spPr>
      </p:sp>
      <p:sp>
        <p:nvSpPr>
          <p:cNvPr id="281684" name="Line 83"/>
          <p:cNvSpPr/>
          <p:nvPr/>
        </p:nvSpPr>
        <p:spPr>
          <a:xfrm>
            <a:off x="5378450" y="5401945"/>
            <a:ext cx="635" cy="248285"/>
          </a:xfrm>
          <a:prstGeom prst="line">
            <a:avLst/>
          </a:prstGeom>
          <a:ln w="9525" cap="flat" cmpd="sng">
            <a:solidFill>
              <a:srgbClr val="000000"/>
            </a:solidFill>
            <a:prstDash val="solid"/>
            <a:headEnd type="none" w="med" len="med"/>
            <a:tailEnd type="triangle" w="med" len="med"/>
          </a:ln>
        </p:spPr>
      </p:sp>
      <p:sp>
        <p:nvSpPr>
          <p:cNvPr id="281685" name="Rectangle 84"/>
          <p:cNvSpPr/>
          <p:nvPr>
            <p:custDataLst>
              <p:tags r:id="rId44"/>
            </p:custDataLst>
          </p:nvPr>
        </p:nvSpPr>
        <p:spPr>
          <a:xfrm>
            <a:off x="4949190" y="6063615"/>
            <a:ext cx="1590675" cy="247650"/>
          </a:xfrm>
          <a:prstGeom prst="rect">
            <a:avLst/>
          </a:prstGeom>
          <a:solidFill>
            <a:srgbClr val="FFFF99"/>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lumMod val="85000"/>
                    <a:lumOff val="15000"/>
                  </a:schemeClr>
                </a:solidFill>
                <a:latin typeface="微软雅黑" panose="020B0503020204020204" charset="-122"/>
                <a:ea typeface="微软雅黑" panose="020B0503020204020204" charset="-122"/>
              </a:rPr>
              <a:t>用户取走现金，取走银行卡</a:t>
            </a:r>
            <a:endParaRPr lang="zh-CN" altLang="en-US" sz="900" dirty="0">
              <a:solidFill>
                <a:schemeClr val="dk1">
                  <a:lumMod val="85000"/>
                  <a:lumOff val="15000"/>
                </a:schemeClr>
              </a:solidFill>
              <a:latin typeface="微软雅黑" panose="020B0503020204020204" charset="-122"/>
              <a:ea typeface="微软雅黑" panose="020B0503020204020204" charset="-122"/>
            </a:endParaRPr>
          </a:p>
        </p:txBody>
      </p:sp>
      <p:sp>
        <p:nvSpPr>
          <p:cNvPr id="281686" name="Line 85"/>
          <p:cNvSpPr/>
          <p:nvPr/>
        </p:nvSpPr>
        <p:spPr>
          <a:xfrm>
            <a:off x="5321300" y="5898515"/>
            <a:ext cx="485140" cy="181610"/>
          </a:xfrm>
          <a:prstGeom prst="line">
            <a:avLst/>
          </a:prstGeom>
          <a:ln w="9525" cap="flat" cmpd="sng">
            <a:solidFill>
              <a:srgbClr val="000000"/>
            </a:solidFill>
            <a:prstDash val="solid"/>
            <a:headEnd type="none" w="med" len="med"/>
            <a:tailEnd type="triangle" w="med" len="med"/>
          </a:ln>
        </p:spPr>
      </p:sp>
      <p:sp>
        <p:nvSpPr>
          <p:cNvPr id="281687" name="Line 86"/>
          <p:cNvSpPr/>
          <p:nvPr/>
        </p:nvSpPr>
        <p:spPr>
          <a:xfrm>
            <a:off x="5778500" y="6287770"/>
            <a:ext cx="1104900" cy="101600"/>
          </a:xfrm>
          <a:prstGeom prst="line">
            <a:avLst/>
          </a:prstGeom>
          <a:ln w="9525" cap="flat" cmpd="sng">
            <a:solidFill>
              <a:srgbClr val="000000"/>
            </a:solidFill>
            <a:prstDash val="solid"/>
            <a:headEnd type="none" w="med" len="med"/>
            <a:tailEnd type="triangle" w="med" len="med"/>
          </a:ln>
        </p:spPr>
      </p:sp>
      <p:sp>
        <p:nvSpPr>
          <p:cNvPr id="281688" name="Rectangle 87"/>
          <p:cNvSpPr/>
          <p:nvPr>
            <p:custDataLst>
              <p:tags r:id="rId45"/>
            </p:custDataLst>
          </p:nvPr>
        </p:nvSpPr>
        <p:spPr>
          <a:xfrm>
            <a:off x="6264910" y="6395720"/>
            <a:ext cx="1276350" cy="248285"/>
          </a:xfrm>
          <a:prstGeom prst="rect">
            <a:avLst/>
          </a:prstGeom>
          <a:solidFill>
            <a:srgbClr val="CCFFCC"/>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rPr>
              <a:t>界面恢复初始状态</a:t>
            </a:r>
            <a:endParaRPr lang="zh-CN" altLang="en-US" sz="900" dirty="0">
              <a:solidFill>
                <a:schemeClr val="dk1"/>
              </a:solidFill>
              <a:latin typeface="微软雅黑" panose="020B0503020204020204" charset="-122"/>
              <a:ea typeface="微软雅黑" panose="020B0503020204020204" charset="-122"/>
            </a:endParaRPr>
          </a:p>
        </p:txBody>
      </p:sp>
      <p:sp>
        <p:nvSpPr>
          <p:cNvPr id="2" name="标题 1"/>
          <p:cNvSpPr>
            <a:spLocks noGrp="1"/>
          </p:cNvSpPr>
          <p:nvPr>
            <p:custDataLst>
              <p:tags r:id="rId46"/>
            </p:custDataLst>
          </p:nvPr>
        </p:nvSpPr>
        <p:spPr>
          <a:xfrm>
            <a:off x="428596" y="714356"/>
            <a:ext cx="8305800" cy="1143000"/>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ATM</a:t>
            </a: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机场景</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47"/>
    </p:custData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3" name="表格 2"/>
          <p:cNvGraphicFramePr>
            <a:graphicFrameLocks noGrp="1"/>
          </p:cNvGraphicFramePr>
          <p:nvPr/>
        </p:nvGraphicFramePr>
        <p:xfrm>
          <a:off x="1214438" y="2000250"/>
          <a:ext cx="6786563" cy="3286126"/>
        </p:xfrm>
        <a:graphic>
          <a:graphicData uri="http://schemas.openxmlformats.org/drawingml/2006/table">
            <a:tbl>
              <a:tblPr/>
              <a:tblGrid>
                <a:gridCol w="1798050"/>
                <a:gridCol w="3002273"/>
                <a:gridCol w="1986239"/>
              </a:tblGrid>
              <a:tr h="315570">
                <a:tc>
                  <a:txBody>
                    <a:bodyPr/>
                    <a:lstStyle/>
                    <a:p>
                      <a:pPr indent="228600" algn="just">
                        <a:spcAft>
                          <a:spcPts val="0"/>
                        </a:spcAft>
                      </a:pPr>
                      <a:r>
                        <a:rPr lang="zh-CN" sz="1600" kern="100" dirty="0">
                          <a:latin typeface="微软雅黑" panose="020B0503020204020204" charset="-122"/>
                          <a:ea typeface="微软雅黑" panose="020B0503020204020204" charset="-122"/>
                        </a:rPr>
                        <a:t>输入条件</a:t>
                      </a:r>
                      <a:endParaRPr lang="zh-CN" sz="16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dirty="0">
                          <a:latin typeface="微软雅黑" panose="020B0503020204020204" charset="-122"/>
                          <a:ea typeface="微软雅黑" panose="020B0503020204020204" charset="-122"/>
                        </a:rPr>
                        <a:t>有效等价类</a:t>
                      </a:r>
                      <a:endParaRPr lang="zh-CN" sz="16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latin typeface="微软雅黑" panose="020B0503020204020204" charset="-122"/>
                          <a:ea typeface="微软雅黑" panose="020B0503020204020204" charset="-122"/>
                        </a:rPr>
                        <a:t>无效等价类</a:t>
                      </a:r>
                      <a:endParaRPr lang="zh-CN" sz="16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5570">
                <a:tc>
                  <a:txBody>
                    <a:bodyPr/>
                    <a:lstStyle/>
                    <a:p>
                      <a:pPr indent="228600" algn="just">
                        <a:spcAft>
                          <a:spcPts val="0"/>
                        </a:spcAft>
                      </a:pPr>
                      <a:r>
                        <a:rPr lang="zh-CN" sz="1600" kern="100">
                          <a:latin typeface="微软雅黑" panose="020B0503020204020204" charset="-122"/>
                          <a:ea typeface="微软雅黑" panose="020B0503020204020204" charset="-122"/>
                        </a:rPr>
                        <a:t>银行卡</a:t>
                      </a:r>
                      <a:endParaRPr lang="zh-CN" sz="16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dirty="0">
                          <a:latin typeface="微软雅黑" panose="020B0503020204020204" charset="-122"/>
                          <a:ea typeface="微软雅黑" panose="020B0503020204020204" charset="-122"/>
                        </a:rPr>
                        <a:t>银行卡</a:t>
                      </a:r>
                      <a:endParaRPr lang="zh-CN" sz="16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latin typeface="微软雅黑" panose="020B0503020204020204" charset="-122"/>
                          <a:ea typeface="微软雅黑" panose="020B0503020204020204" charset="-122"/>
                        </a:rPr>
                        <a:t>非银行卡</a:t>
                      </a:r>
                      <a:endParaRPr lang="zh-CN" sz="16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1139">
                <a:tc>
                  <a:txBody>
                    <a:bodyPr/>
                    <a:lstStyle/>
                    <a:p>
                      <a:pPr indent="228600" algn="just">
                        <a:spcAft>
                          <a:spcPts val="0"/>
                        </a:spcAft>
                      </a:pPr>
                      <a:r>
                        <a:rPr lang="zh-CN" sz="1600" kern="100">
                          <a:latin typeface="微软雅黑" panose="020B0503020204020204" charset="-122"/>
                          <a:ea typeface="微软雅黑" panose="020B0503020204020204" charset="-122"/>
                        </a:rPr>
                        <a:t>密码</a:t>
                      </a:r>
                      <a:endParaRPr lang="zh-CN" sz="16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字符串为</a:t>
                      </a:r>
                      <a:r>
                        <a:rPr lang="en-US" sz="1600" kern="100" dirty="0">
                          <a:latin typeface="微软雅黑" panose="020B0503020204020204" charset="-122"/>
                          <a:ea typeface="微软雅黑" panose="020B0503020204020204" charset="-122"/>
                          <a:cs typeface="微软雅黑" panose="020B0503020204020204" charset="-122"/>
                        </a:rPr>
                        <a:t>0</a:t>
                      </a:r>
                      <a:r>
                        <a:rPr lang="zh-CN" sz="1600" kern="100" dirty="0">
                          <a:latin typeface="微软雅黑" panose="020B0503020204020204" charset="-122"/>
                          <a:ea typeface="微软雅黑" panose="020B0503020204020204" charset="-122"/>
                          <a:cs typeface="微软雅黑" panose="020B0503020204020204" charset="-122"/>
                        </a:rPr>
                        <a:t>～</a:t>
                      </a:r>
                      <a:r>
                        <a:rPr lang="en-US" sz="1600" kern="100" dirty="0">
                          <a:latin typeface="微软雅黑" panose="020B0503020204020204" charset="-122"/>
                          <a:ea typeface="微软雅黑" panose="020B0503020204020204" charset="-122"/>
                          <a:cs typeface="微软雅黑" panose="020B0503020204020204" charset="-122"/>
                        </a:rPr>
                        <a:t>9</a:t>
                      </a:r>
                      <a:r>
                        <a:rPr lang="zh-CN" sz="1600" kern="100" dirty="0">
                          <a:latin typeface="微软雅黑" panose="020B0503020204020204" charset="-122"/>
                          <a:ea typeface="微软雅黑" panose="020B0503020204020204" charset="-122"/>
                          <a:cs typeface="微软雅黑" panose="020B0503020204020204" charset="-122"/>
                        </a:rPr>
                        <a:t>之间的阿拉伯数字组合，密码长度为</a:t>
                      </a:r>
                      <a:r>
                        <a:rPr lang="en-US" sz="1600" kern="100" dirty="0">
                          <a:latin typeface="微软雅黑" panose="020B0503020204020204" charset="-122"/>
                          <a:ea typeface="微软雅黑" panose="020B0503020204020204" charset="-122"/>
                          <a:cs typeface="微软雅黑" panose="020B0503020204020204" charset="-122"/>
                        </a:rPr>
                        <a:t>6</a:t>
                      </a:r>
                      <a:r>
                        <a:rPr lang="zh-CN" sz="1600" kern="100" dirty="0">
                          <a:latin typeface="微软雅黑" panose="020B0503020204020204" charset="-122"/>
                          <a:ea typeface="微软雅黑" panose="020B0503020204020204" charset="-122"/>
                          <a:cs typeface="微软雅黑" panose="020B0503020204020204" charset="-122"/>
                        </a:rPr>
                        <a:t>位</a:t>
                      </a:r>
                      <a:endParaRPr lang="zh-CN" sz="16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长度不是</a:t>
                      </a:r>
                      <a:r>
                        <a:rPr lang="en-US" sz="1600" kern="100" dirty="0">
                          <a:latin typeface="微软雅黑" panose="020B0503020204020204" charset="-122"/>
                          <a:ea typeface="微软雅黑" panose="020B0503020204020204" charset="-122"/>
                          <a:cs typeface="微软雅黑" panose="020B0503020204020204" charset="-122"/>
                        </a:rPr>
                        <a:t>6</a:t>
                      </a:r>
                      <a:r>
                        <a:rPr lang="zh-CN" sz="1600" kern="100" dirty="0">
                          <a:latin typeface="微软雅黑" panose="020B0503020204020204" charset="-122"/>
                          <a:ea typeface="微软雅黑" panose="020B0503020204020204" charset="-122"/>
                          <a:cs typeface="微软雅黑" panose="020B0503020204020204" charset="-122"/>
                        </a:rPr>
                        <a:t>位的</a:t>
                      </a:r>
                      <a:r>
                        <a:rPr lang="en-US" sz="1600" kern="100" dirty="0">
                          <a:latin typeface="微软雅黑" panose="020B0503020204020204" charset="-122"/>
                          <a:ea typeface="微软雅黑" panose="020B0503020204020204" charset="-122"/>
                          <a:cs typeface="微软雅黑" panose="020B0503020204020204" charset="-122"/>
                        </a:rPr>
                        <a:t>0~9</a:t>
                      </a:r>
                      <a:r>
                        <a:rPr lang="zh-CN" sz="1600" kern="100" dirty="0">
                          <a:latin typeface="微软雅黑" panose="020B0503020204020204" charset="-122"/>
                          <a:ea typeface="微软雅黑" panose="020B0503020204020204" charset="-122"/>
                          <a:cs typeface="微软雅黑" panose="020B0503020204020204" charset="-122"/>
                        </a:rPr>
                        <a:t>之间的组合</a:t>
                      </a:r>
                      <a:endParaRPr lang="zh-CN" sz="16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7137">
                <a:tc>
                  <a:txBody>
                    <a:bodyPr/>
                    <a:lstStyle/>
                    <a:p>
                      <a:pPr indent="228600" algn="just">
                        <a:spcAft>
                          <a:spcPts val="0"/>
                        </a:spcAft>
                      </a:pPr>
                      <a:r>
                        <a:rPr lang="zh-CN" sz="1600" kern="100">
                          <a:latin typeface="微软雅黑" panose="020B0503020204020204" charset="-122"/>
                          <a:ea typeface="微软雅黑" panose="020B0503020204020204" charset="-122"/>
                        </a:rPr>
                        <a:t>金额</a:t>
                      </a:r>
                      <a:endParaRPr lang="zh-CN" sz="16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latin typeface="微软雅黑" panose="020B0503020204020204" charset="-122"/>
                          <a:ea typeface="微软雅黑" panose="020B0503020204020204" charset="-122"/>
                          <a:cs typeface="微软雅黑" panose="020B0503020204020204" charset="-122"/>
                        </a:rPr>
                        <a:t>以</a:t>
                      </a:r>
                      <a:r>
                        <a:rPr lang="en-US" sz="1600" kern="100">
                          <a:latin typeface="微软雅黑" panose="020B0503020204020204" charset="-122"/>
                          <a:ea typeface="微软雅黑" panose="020B0503020204020204" charset="-122"/>
                          <a:cs typeface="微软雅黑" panose="020B0503020204020204" charset="-122"/>
                        </a:rPr>
                        <a:t>50</a:t>
                      </a:r>
                      <a:r>
                        <a:rPr lang="zh-CN" sz="1600" kern="100">
                          <a:latin typeface="微软雅黑" panose="020B0503020204020204" charset="-122"/>
                          <a:ea typeface="微软雅黑" panose="020B0503020204020204" charset="-122"/>
                          <a:cs typeface="微软雅黑" panose="020B0503020204020204" charset="-122"/>
                        </a:rPr>
                        <a:t>为单位，</a:t>
                      </a:r>
                      <a:r>
                        <a:rPr lang="en-US" sz="1600" kern="100">
                          <a:latin typeface="微软雅黑" panose="020B0503020204020204" charset="-122"/>
                          <a:ea typeface="微软雅黑" panose="020B0503020204020204" charset="-122"/>
                          <a:cs typeface="微软雅黑" panose="020B0503020204020204" charset="-122"/>
                        </a:rPr>
                        <a:t>50~1500 RMB</a:t>
                      </a:r>
                      <a:r>
                        <a:rPr lang="zh-CN" sz="1600" kern="100">
                          <a:latin typeface="微软雅黑" panose="020B0503020204020204" charset="-122"/>
                          <a:ea typeface="微软雅黑" panose="020B0503020204020204" charset="-122"/>
                          <a:cs typeface="微软雅黑" panose="020B0503020204020204" charset="-122"/>
                        </a:rPr>
                        <a:t>，单笔取款额最高为</a:t>
                      </a:r>
                      <a:r>
                        <a:rPr lang="en-US" sz="1600" kern="100">
                          <a:latin typeface="微软雅黑" panose="020B0503020204020204" charset="-122"/>
                          <a:ea typeface="微软雅黑" panose="020B0503020204020204" charset="-122"/>
                          <a:cs typeface="微软雅黑" panose="020B0503020204020204" charset="-122"/>
                        </a:rPr>
                        <a:t>1500RMB</a:t>
                      </a:r>
                      <a:r>
                        <a:rPr lang="zh-CN" sz="1600" kern="100">
                          <a:latin typeface="微软雅黑" panose="020B0503020204020204" charset="-122"/>
                          <a:ea typeface="微软雅黑" panose="020B0503020204020204" charset="-122"/>
                          <a:cs typeface="微软雅黑" panose="020B0503020204020204" charset="-122"/>
                        </a:rPr>
                        <a:t>；每</a:t>
                      </a:r>
                      <a:r>
                        <a:rPr lang="en-US" sz="1600" kern="100">
                          <a:latin typeface="微软雅黑" panose="020B0503020204020204" charset="-122"/>
                          <a:ea typeface="微软雅黑" panose="020B0503020204020204" charset="-122"/>
                          <a:cs typeface="微软雅黑" panose="020B0503020204020204" charset="-122"/>
                        </a:rPr>
                        <a:t>24</a:t>
                      </a:r>
                      <a:r>
                        <a:rPr lang="zh-CN" sz="1600" kern="100">
                          <a:latin typeface="微软雅黑" panose="020B0503020204020204" charset="-122"/>
                          <a:ea typeface="微软雅黑" panose="020B0503020204020204" charset="-122"/>
                          <a:cs typeface="微软雅黑" panose="020B0503020204020204" charset="-122"/>
                        </a:rPr>
                        <a:t>小时之内，取款的最高限额是</a:t>
                      </a:r>
                      <a:r>
                        <a:rPr lang="en-US" sz="1600" kern="100">
                          <a:latin typeface="微软雅黑" panose="020B0503020204020204" charset="-122"/>
                          <a:ea typeface="微软雅黑" panose="020B0503020204020204" charset="-122"/>
                          <a:cs typeface="微软雅黑" panose="020B0503020204020204" charset="-122"/>
                        </a:rPr>
                        <a:t>4500RMB</a:t>
                      </a:r>
                      <a:endParaRPr lang="zh-CN" sz="16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非</a:t>
                      </a:r>
                      <a:r>
                        <a:rPr lang="en-US" sz="1600" kern="100" dirty="0">
                          <a:latin typeface="微软雅黑" panose="020B0503020204020204" charset="-122"/>
                          <a:ea typeface="微软雅黑" panose="020B0503020204020204" charset="-122"/>
                          <a:cs typeface="微软雅黑" panose="020B0503020204020204" charset="-122"/>
                        </a:rPr>
                        <a:t>50</a:t>
                      </a:r>
                      <a:r>
                        <a:rPr lang="zh-CN" sz="1600" kern="100" dirty="0">
                          <a:latin typeface="微软雅黑" panose="020B0503020204020204" charset="-122"/>
                          <a:ea typeface="微软雅黑" panose="020B0503020204020204" charset="-122"/>
                          <a:cs typeface="微软雅黑" panose="020B0503020204020204" charset="-122"/>
                        </a:rPr>
                        <a:t>的倍数，或大于</a:t>
                      </a:r>
                      <a:r>
                        <a:rPr lang="en-US" sz="1600" kern="100" dirty="0">
                          <a:latin typeface="微软雅黑" panose="020B0503020204020204" charset="-122"/>
                          <a:ea typeface="微软雅黑" panose="020B0503020204020204" charset="-122"/>
                          <a:cs typeface="微软雅黑" panose="020B0503020204020204" charset="-122"/>
                        </a:rPr>
                        <a:t>1500</a:t>
                      </a:r>
                      <a:r>
                        <a:rPr lang="zh-CN" sz="1600" kern="100" dirty="0">
                          <a:latin typeface="微软雅黑" panose="020B0503020204020204" charset="-122"/>
                          <a:ea typeface="微软雅黑" panose="020B0503020204020204" charset="-122"/>
                          <a:cs typeface="微软雅黑" panose="020B0503020204020204" charset="-122"/>
                        </a:rPr>
                        <a:t>，</a:t>
                      </a:r>
                      <a:r>
                        <a:rPr lang="en-US" sz="1600" kern="100" dirty="0">
                          <a:latin typeface="微软雅黑" panose="020B0503020204020204" charset="-122"/>
                          <a:ea typeface="微软雅黑" panose="020B0503020204020204" charset="-122"/>
                          <a:cs typeface="微软雅黑" panose="020B0503020204020204" charset="-122"/>
                        </a:rPr>
                        <a:t>24</a:t>
                      </a:r>
                      <a:r>
                        <a:rPr lang="zh-CN" sz="1600" kern="100" dirty="0">
                          <a:latin typeface="微软雅黑" panose="020B0503020204020204" charset="-122"/>
                          <a:ea typeface="微软雅黑" panose="020B0503020204020204" charset="-122"/>
                          <a:cs typeface="微软雅黑" panose="020B0503020204020204" charset="-122"/>
                        </a:rPr>
                        <a:t>小时内取款超过</a:t>
                      </a:r>
                      <a:r>
                        <a:rPr lang="en-US" sz="1600" kern="100" dirty="0">
                          <a:latin typeface="微软雅黑" panose="020B0503020204020204" charset="-122"/>
                          <a:ea typeface="微软雅黑" panose="020B0503020204020204" charset="-122"/>
                          <a:cs typeface="微软雅黑" panose="020B0503020204020204" charset="-122"/>
                        </a:rPr>
                        <a:t>4500</a:t>
                      </a:r>
                      <a:endParaRPr lang="zh-CN" sz="16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5570">
                <a:tc>
                  <a:txBody>
                    <a:bodyPr/>
                    <a:lstStyle/>
                    <a:p>
                      <a:pPr indent="228600" algn="just">
                        <a:spcAft>
                          <a:spcPts val="0"/>
                        </a:spcAft>
                      </a:pPr>
                      <a:r>
                        <a:rPr lang="zh-CN" sz="1600" kern="100">
                          <a:latin typeface="微软雅黑" panose="020B0503020204020204" charset="-122"/>
                          <a:ea typeface="微软雅黑" panose="020B0503020204020204" charset="-122"/>
                        </a:rPr>
                        <a:t>确认</a:t>
                      </a:r>
                      <a:endParaRPr lang="zh-CN" sz="16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latin typeface="微软雅黑" panose="020B0503020204020204" charset="-122"/>
                          <a:ea typeface="微软雅黑" panose="020B0503020204020204" charset="-122"/>
                        </a:rPr>
                        <a:t>TRUE</a:t>
                      </a:r>
                      <a:endParaRPr lang="en-US" sz="16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just">
                        <a:spcAft>
                          <a:spcPts val="0"/>
                        </a:spcAft>
                      </a:pPr>
                      <a:endParaRPr lang="en-US" sz="16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5570">
                <a:tc>
                  <a:txBody>
                    <a:bodyPr/>
                    <a:lstStyle/>
                    <a:p>
                      <a:pPr indent="228600" algn="just">
                        <a:spcAft>
                          <a:spcPts val="0"/>
                        </a:spcAft>
                      </a:pPr>
                      <a:r>
                        <a:rPr lang="zh-CN" sz="1600" kern="100">
                          <a:latin typeface="微软雅黑" panose="020B0503020204020204" charset="-122"/>
                          <a:ea typeface="微软雅黑" panose="020B0503020204020204" charset="-122"/>
                        </a:rPr>
                        <a:t>取现金</a:t>
                      </a:r>
                      <a:endParaRPr lang="zh-CN" sz="16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latin typeface="微软雅黑" panose="020B0503020204020204" charset="-122"/>
                          <a:ea typeface="微软雅黑" panose="020B0503020204020204" charset="-122"/>
                          <a:cs typeface="微软雅黑" panose="020B0503020204020204" charset="-122"/>
                        </a:rPr>
                        <a:t>TRUE</a:t>
                      </a:r>
                      <a:r>
                        <a:rPr lang="zh-CN" sz="1600" kern="100">
                          <a:latin typeface="微软雅黑" panose="020B0503020204020204" charset="-122"/>
                          <a:ea typeface="微软雅黑" panose="020B0503020204020204" charset="-122"/>
                          <a:cs typeface="微软雅黑" panose="020B0503020204020204" charset="-122"/>
                        </a:rPr>
                        <a:t>、</a:t>
                      </a:r>
                      <a:r>
                        <a:rPr lang="en-US" sz="1600" kern="100">
                          <a:latin typeface="微软雅黑" panose="020B0503020204020204" charset="-122"/>
                          <a:ea typeface="微软雅黑" panose="020B0503020204020204" charset="-122"/>
                          <a:cs typeface="微软雅黑" panose="020B0503020204020204" charset="-122"/>
                        </a:rPr>
                        <a:t>FALSE</a:t>
                      </a:r>
                      <a:endParaRPr lang="zh-CN" sz="16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just">
                        <a:spcAft>
                          <a:spcPts val="0"/>
                        </a:spcAft>
                      </a:pPr>
                      <a:endParaRPr lang="en-US" sz="16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5570">
                <a:tc>
                  <a:txBody>
                    <a:bodyPr/>
                    <a:lstStyle/>
                    <a:p>
                      <a:pPr indent="228600" algn="just">
                        <a:spcAft>
                          <a:spcPts val="0"/>
                        </a:spcAft>
                      </a:pPr>
                      <a:r>
                        <a:rPr lang="zh-CN" sz="1600" kern="100">
                          <a:latin typeface="微软雅黑" panose="020B0503020204020204" charset="-122"/>
                          <a:ea typeface="微软雅黑" panose="020B0503020204020204" charset="-122"/>
                        </a:rPr>
                        <a:t>取银行卡</a:t>
                      </a:r>
                      <a:endParaRPr lang="zh-CN" sz="16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a:latin typeface="微软雅黑" panose="020B0503020204020204" charset="-122"/>
                          <a:ea typeface="微软雅黑" panose="020B0503020204020204" charset="-122"/>
                          <a:cs typeface="微软雅黑" panose="020B0503020204020204" charset="-122"/>
                        </a:rPr>
                        <a:t>TRUE</a:t>
                      </a:r>
                      <a:r>
                        <a:rPr lang="zh-CN" sz="1600" kern="100">
                          <a:latin typeface="微软雅黑" panose="020B0503020204020204" charset="-122"/>
                          <a:ea typeface="微软雅黑" panose="020B0503020204020204" charset="-122"/>
                          <a:cs typeface="微软雅黑" panose="020B0503020204020204" charset="-122"/>
                        </a:rPr>
                        <a:t>、</a:t>
                      </a:r>
                      <a:r>
                        <a:rPr lang="en-US" sz="1600" kern="100">
                          <a:latin typeface="微软雅黑" panose="020B0503020204020204" charset="-122"/>
                          <a:ea typeface="微软雅黑" panose="020B0503020204020204" charset="-122"/>
                          <a:cs typeface="微软雅黑" panose="020B0503020204020204" charset="-122"/>
                        </a:rPr>
                        <a:t>FALSE</a:t>
                      </a:r>
                      <a:endParaRPr lang="zh-CN" sz="16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28600" algn="just">
                        <a:spcAft>
                          <a:spcPts val="0"/>
                        </a:spcAft>
                      </a:pPr>
                      <a:endParaRPr lang="en-US" sz="16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标题 1"/>
          <p:cNvSpPr>
            <a:spLocks noGrp="1"/>
          </p:cNvSpPr>
          <p:nvPr>
            <p:custDataLst>
              <p:tags r:id="rId7"/>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等价类划分</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3" name="表格 2"/>
          <p:cNvGraphicFramePr>
            <a:graphicFrameLocks noGrp="1"/>
          </p:cNvGraphicFramePr>
          <p:nvPr/>
        </p:nvGraphicFramePr>
        <p:xfrm>
          <a:off x="1143000" y="2428875"/>
          <a:ext cx="6357938" cy="1408114"/>
        </p:xfrm>
        <a:graphic>
          <a:graphicData uri="http://schemas.openxmlformats.org/drawingml/2006/table">
            <a:tbl>
              <a:tblPr/>
              <a:tblGrid>
                <a:gridCol w="1300887"/>
                <a:gridCol w="1673963"/>
                <a:gridCol w="1728657"/>
                <a:gridCol w="1654431"/>
              </a:tblGrid>
              <a:tr h="429713">
                <a:tc>
                  <a:txBody>
                    <a:bodyPr/>
                    <a:lstStyle/>
                    <a:p>
                      <a:pPr indent="228600" algn="just">
                        <a:spcAft>
                          <a:spcPts val="0"/>
                        </a:spcAft>
                      </a:pPr>
                      <a:r>
                        <a:rPr lang="zh-CN" sz="1800" kern="100" dirty="0">
                          <a:latin typeface="微软雅黑" panose="020B0503020204020204" charset="-122"/>
                          <a:ea typeface="微软雅黑" panose="020B0503020204020204" charset="-122"/>
                        </a:rPr>
                        <a:t>输入</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rPr>
                        <a:t>内点</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rPr>
                        <a:t>上点</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rPr>
                        <a:t>离点</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8688">
                <a:tc>
                  <a:txBody>
                    <a:bodyPr/>
                    <a:lstStyle/>
                    <a:p>
                      <a:pPr indent="228600" algn="just">
                        <a:spcAft>
                          <a:spcPts val="0"/>
                        </a:spcAft>
                      </a:pPr>
                      <a:r>
                        <a:rPr lang="zh-CN" sz="1800" kern="100">
                          <a:latin typeface="微软雅黑" panose="020B0503020204020204" charset="-122"/>
                          <a:ea typeface="微软雅黑" panose="020B0503020204020204" charset="-122"/>
                        </a:rPr>
                        <a:t>密码</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cs typeface="微软雅黑" panose="020B0503020204020204" charset="-122"/>
                        </a:rPr>
                        <a:t>000001</a:t>
                      </a:r>
                      <a:r>
                        <a:rPr lang="zh-CN" sz="1800" kern="100">
                          <a:latin typeface="微软雅黑" panose="020B0503020204020204" charset="-122"/>
                          <a:ea typeface="微软雅黑" panose="020B0503020204020204" charset="-122"/>
                          <a:cs typeface="微软雅黑" panose="020B0503020204020204" charset="-122"/>
                        </a:rPr>
                        <a:t>、</a:t>
                      </a:r>
                      <a:r>
                        <a:rPr lang="en-US" sz="1800" kern="100">
                          <a:latin typeface="微软雅黑" panose="020B0503020204020204" charset="-122"/>
                          <a:ea typeface="微软雅黑" panose="020B0503020204020204" charset="-122"/>
                          <a:cs typeface="微软雅黑" panose="020B0503020204020204" charset="-122"/>
                        </a:rPr>
                        <a:t>999998</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cs typeface="微软雅黑" panose="020B0503020204020204" charset="-122"/>
                        </a:rPr>
                        <a:t>000000</a:t>
                      </a:r>
                      <a:r>
                        <a:rPr lang="zh-CN" sz="1800" kern="100">
                          <a:latin typeface="微软雅黑" panose="020B0503020204020204" charset="-122"/>
                          <a:ea typeface="微软雅黑" panose="020B0503020204020204" charset="-122"/>
                          <a:cs typeface="微软雅黑" panose="020B0503020204020204" charset="-122"/>
                        </a:rPr>
                        <a:t>、</a:t>
                      </a:r>
                      <a:r>
                        <a:rPr lang="en-US" sz="1800" kern="100">
                          <a:latin typeface="微软雅黑" panose="020B0503020204020204" charset="-122"/>
                          <a:ea typeface="微软雅黑" panose="020B0503020204020204" charset="-122"/>
                          <a:cs typeface="微软雅黑" panose="020B0503020204020204" charset="-122"/>
                        </a:rPr>
                        <a:t>999999</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cs typeface="微软雅黑" panose="020B0503020204020204" charset="-122"/>
                        </a:rPr>
                        <a:t>00000</a:t>
                      </a:r>
                      <a:r>
                        <a:rPr lang="zh-CN" sz="1800" kern="100" dirty="0">
                          <a:latin typeface="微软雅黑" panose="020B0503020204020204" charset="-122"/>
                          <a:ea typeface="微软雅黑" panose="020B0503020204020204" charset="-122"/>
                          <a:cs typeface="微软雅黑" panose="020B0503020204020204" charset="-122"/>
                        </a:rPr>
                        <a:t>、</a:t>
                      </a:r>
                      <a:r>
                        <a:rPr lang="en-US" sz="1800" kern="100" dirty="0">
                          <a:latin typeface="微软雅黑" panose="020B0503020204020204" charset="-122"/>
                          <a:ea typeface="微软雅黑" panose="020B0503020204020204" charset="-122"/>
                          <a:cs typeface="微软雅黑" panose="020B0503020204020204" charset="-122"/>
                        </a:rPr>
                        <a:t>1000000</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9713">
                <a:tc>
                  <a:txBody>
                    <a:bodyPr/>
                    <a:lstStyle/>
                    <a:p>
                      <a:pPr indent="228600" algn="just">
                        <a:spcAft>
                          <a:spcPts val="0"/>
                        </a:spcAft>
                      </a:pPr>
                      <a:r>
                        <a:rPr lang="zh-CN" sz="1800" kern="100">
                          <a:latin typeface="微软雅黑" panose="020B0503020204020204" charset="-122"/>
                          <a:ea typeface="微软雅黑" panose="020B0503020204020204" charset="-122"/>
                        </a:rPr>
                        <a:t>金额</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cs typeface="微软雅黑" panose="020B0503020204020204" charset="-122"/>
                        </a:rPr>
                        <a:t>100</a:t>
                      </a:r>
                      <a:r>
                        <a:rPr lang="zh-CN" sz="1800" kern="100">
                          <a:latin typeface="微软雅黑" panose="020B0503020204020204" charset="-122"/>
                          <a:ea typeface="微软雅黑" panose="020B0503020204020204" charset="-122"/>
                          <a:cs typeface="微软雅黑" panose="020B0503020204020204" charset="-122"/>
                        </a:rPr>
                        <a:t>、</a:t>
                      </a:r>
                      <a:r>
                        <a:rPr lang="en-US" sz="1800" kern="100">
                          <a:latin typeface="微软雅黑" panose="020B0503020204020204" charset="-122"/>
                          <a:ea typeface="微软雅黑" panose="020B0503020204020204" charset="-122"/>
                          <a:cs typeface="微软雅黑" panose="020B0503020204020204" charset="-122"/>
                        </a:rPr>
                        <a:t>1350</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cs typeface="微软雅黑" panose="020B0503020204020204" charset="-122"/>
                        </a:rPr>
                        <a:t>50</a:t>
                      </a:r>
                      <a:r>
                        <a:rPr lang="zh-CN" sz="1800" kern="100">
                          <a:latin typeface="微软雅黑" panose="020B0503020204020204" charset="-122"/>
                          <a:ea typeface="微软雅黑" panose="020B0503020204020204" charset="-122"/>
                          <a:cs typeface="微软雅黑" panose="020B0503020204020204" charset="-122"/>
                        </a:rPr>
                        <a:t>、</a:t>
                      </a:r>
                      <a:r>
                        <a:rPr lang="en-US" sz="1800" kern="100">
                          <a:latin typeface="微软雅黑" panose="020B0503020204020204" charset="-122"/>
                          <a:ea typeface="微软雅黑" panose="020B0503020204020204" charset="-122"/>
                          <a:cs typeface="微软雅黑" panose="020B0503020204020204" charset="-122"/>
                        </a:rPr>
                        <a:t>1500</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cs typeface="微软雅黑" panose="020B0503020204020204" charset="-122"/>
                        </a:rPr>
                        <a:t>0</a:t>
                      </a:r>
                      <a:r>
                        <a:rPr lang="zh-CN" sz="1800" kern="100" dirty="0">
                          <a:latin typeface="微软雅黑" panose="020B0503020204020204" charset="-122"/>
                          <a:ea typeface="微软雅黑" panose="020B0503020204020204" charset="-122"/>
                          <a:cs typeface="微软雅黑" panose="020B0503020204020204" charset="-122"/>
                        </a:rPr>
                        <a:t>、</a:t>
                      </a:r>
                      <a:r>
                        <a:rPr lang="en-US" sz="1800" kern="100" dirty="0">
                          <a:latin typeface="微软雅黑" panose="020B0503020204020204" charset="-122"/>
                          <a:ea typeface="微软雅黑" panose="020B0503020204020204" charset="-122"/>
                          <a:cs typeface="微软雅黑" panose="020B0503020204020204" charset="-122"/>
                        </a:rPr>
                        <a:t>1550</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标题 1"/>
          <p:cNvSpPr>
            <a:spLocks noGrp="1"/>
          </p:cNvSpPr>
          <p:nvPr>
            <p:custDataLst>
              <p:tags r:id="rId7"/>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边界值分析</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3" name="表格 2"/>
          <p:cNvGraphicFramePr>
            <a:graphicFrameLocks noGrp="1"/>
          </p:cNvGraphicFramePr>
          <p:nvPr/>
        </p:nvGraphicFramePr>
        <p:xfrm>
          <a:off x="1000125" y="2071688"/>
          <a:ext cx="7143750" cy="3954463"/>
        </p:xfrm>
        <a:graphic>
          <a:graphicData uri="http://schemas.openxmlformats.org/drawingml/2006/table">
            <a:tbl>
              <a:tblPr/>
              <a:tblGrid>
                <a:gridCol w="1433513"/>
                <a:gridCol w="5710237"/>
              </a:tblGrid>
              <a:tr h="548639">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测试用例编号</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ATM_ST_FETCH_001</a:t>
                      </a:r>
                      <a:endPar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7148">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测试项目</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银行</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ATM</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机取款</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8639">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测试标题</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输入合法密码和金额，按金额确认，并取走现金和银行卡，内点小</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7148">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重要级别</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高</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7148">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预置条件</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系统存在该用户</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7148">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输入</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金额</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100</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，密码</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000001</a:t>
                      </a:r>
                      <a:endParaRPr kumimoji="0" lang="zh-CN"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14296">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操作步骤</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1</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、插入银行卡；</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2</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、输入密码</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000001</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3</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、输入金额</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100</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4</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、点击确定；</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5</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、取走现金；</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6</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、取走银行卡。</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14296">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预期输出</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1</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、提示输入密码；</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2</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、提示输入金额；</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3</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、提示确认；</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4</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、输出钞票；</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5</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、退出银行卡；</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6</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、界面恢复初始状态</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标题 1"/>
          <p:cNvSpPr>
            <a:spLocks noGrp="1"/>
          </p:cNvSpPr>
          <p:nvPr>
            <p:custDataLst>
              <p:tags r:id="rId7"/>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测试用例（第一组）</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3" name="表格 2"/>
          <p:cNvGraphicFramePr>
            <a:graphicFrameLocks noGrp="1"/>
          </p:cNvGraphicFramePr>
          <p:nvPr/>
        </p:nvGraphicFramePr>
        <p:xfrm>
          <a:off x="1285875" y="2071688"/>
          <a:ext cx="6429375" cy="3887788"/>
        </p:xfrm>
        <a:graphic>
          <a:graphicData uri="http://schemas.openxmlformats.org/drawingml/2006/table">
            <a:tbl>
              <a:tblPr/>
              <a:tblGrid>
                <a:gridCol w="1557338"/>
                <a:gridCol w="4872037"/>
              </a:tblGrid>
              <a:tr h="338074">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测试用例编号</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ATM_ST_ FETCH _002</a:t>
                      </a:r>
                      <a:endPar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14">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测试项目</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银行</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ATM</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机取款</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8629">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测试标题</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输入合法密码和金额，按金额确认，不取走现金和银行卡，内点大</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14">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重要级别</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中</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14">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预置条件</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系统存在该用户</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14">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输入</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金额</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1350</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，密码</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999998</a:t>
                      </a:r>
                      <a:endParaRPr kumimoji="0" lang="zh-CN"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2943">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操作步骤</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1</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、插入银行卡；</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2</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、输入密码</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999998</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3</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、输入金额</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1350</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4</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、点击确定；</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5</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、不取走现金；</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6</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、不取走银行卡。</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80884">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预期输出</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1</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、提示输入密码；</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2</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、提示输入金额；</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3</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、提示确认；</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4</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、输出钞票；</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5</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、退出银行卡；</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6</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、界面恢复初始状态</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标题 1"/>
          <p:cNvSpPr>
            <a:spLocks noGrp="1"/>
          </p:cNvSpPr>
          <p:nvPr>
            <p:custDataLst>
              <p:tags r:id="rId7"/>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测试用例（第二组）</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3" name="表格 2"/>
          <p:cNvGraphicFramePr>
            <a:graphicFrameLocks noGrp="1"/>
          </p:cNvGraphicFramePr>
          <p:nvPr/>
        </p:nvGraphicFramePr>
        <p:xfrm>
          <a:off x="1643063" y="2071688"/>
          <a:ext cx="6286500" cy="3870325"/>
        </p:xfrm>
        <a:graphic>
          <a:graphicData uri="http://schemas.openxmlformats.org/drawingml/2006/table">
            <a:tbl>
              <a:tblPr/>
              <a:tblGrid>
                <a:gridCol w="1533525"/>
                <a:gridCol w="4752975"/>
              </a:tblGrid>
              <a:tr h="317526">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测试用例编号</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ATM_ST_ FETCH _003</a:t>
                      </a:r>
                      <a:endPar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7526">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测试项目</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银行</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ATM</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机取款</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36640">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测试标题</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输入合法密码和金额，按金额确认，并取走现金和银行卡，上点小。</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7526">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重要级别</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中</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7526">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预置条件</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系统存在该用户</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7526">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输入</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金额</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50</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，密码</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000000</a:t>
                      </a:r>
                      <a:endParaRPr kumimoji="0" lang="zh-CN"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3027">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操作步骤</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1</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、插入银行卡；</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2</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、输入密码</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000000</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3</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、输入金额</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50</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4</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、点击确定；</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5</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、取走现金；</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6</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、取走银行卡。</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3027">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预期输出</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1</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、提示输入密码；</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2</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、提示输入金额；</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3</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、提示确认；</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4</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、输出钞票；</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5</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、退出银行卡；</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6</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、界面恢复初始状态。</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标题 1"/>
          <p:cNvSpPr>
            <a:spLocks noGrp="1"/>
          </p:cNvSpPr>
          <p:nvPr>
            <p:custDataLst>
              <p:tags r:id="rId7"/>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测试用例（第三组）</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3" name="表格 2"/>
          <p:cNvGraphicFramePr>
            <a:graphicFrameLocks noGrp="1"/>
          </p:cNvGraphicFramePr>
          <p:nvPr/>
        </p:nvGraphicFramePr>
        <p:xfrm>
          <a:off x="1357313" y="2071688"/>
          <a:ext cx="6786563" cy="4087813"/>
        </p:xfrm>
        <a:graphic>
          <a:graphicData uri="http://schemas.openxmlformats.org/drawingml/2006/table">
            <a:tbl>
              <a:tblPr/>
              <a:tblGrid>
                <a:gridCol w="1651000"/>
                <a:gridCol w="5135562"/>
              </a:tblGrid>
              <a:tr h="539659">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测试用例编号</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ATM_ST_ FETCH _004</a:t>
                      </a:r>
                      <a:endPar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15">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测试项目</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银行</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ATM</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机取款</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8631">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测试标题</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输入合法密码和金额，按金额确认，并取走现金和银行卡，上点大。</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15">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重要级别</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中</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15">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预置条件</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系统存在该用户</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315">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输入</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金额</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1500</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，密码</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999999</a:t>
                      </a:r>
                      <a:endParaRPr kumimoji="0" lang="zh-CN"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2946">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操作步骤</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1</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、插入银行卡；</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2</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、输入密码</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999999</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3</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、输入金额</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1500</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4</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、点击确定；</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5</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、取走现金；</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6</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、取走银行卡。</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79316">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rPr>
                        <a:t>预期输出</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1</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、提示输入密码；</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2</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、提示输入金额；</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3</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、提示确认；</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4</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、输出钞票；</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5</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、退出银行卡；</a:t>
                      </a:r>
                      <a:r>
                        <a:rPr kumimoji="0" lang="en-US" alt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6</a:t>
                      </a:r>
                      <a:r>
                        <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rPr>
                        <a:t>、界面恢复初始状态。</a:t>
                      </a:r>
                      <a:endParaRPr kumimoji="0" lang="zh-CN" sz="1800" b="0" i="0" u="none" strike="noStrike" cap="none" normalizeH="0" baseline="0" smtClean="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标题 1"/>
          <p:cNvSpPr>
            <a:spLocks noGrp="1"/>
          </p:cNvSpPr>
          <p:nvPr>
            <p:custDataLst>
              <p:tags r:id="rId7"/>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测试用例（第四组）</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3" name="表格 2"/>
          <p:cNvGraphicFramePr>
            <a:graphicFrameLocks noGrp="1"/>
          </p:cNvGraphicFramePr>
          <p:nvPr/>
        </p:nvGraphicFramePr>
        <p:xfrm>
          <a:off x="928688" y="2428875"/>
          <a:ext cx="6429375" cy="2768600"/>
        </p:xfrm>
        <a:graphic>
          <a:graphicData uri="http://schemas.openxmlformats.org/drawingml/2006/table">
            <a:tbl>
              <a:tblPr/>
              <a:tblGrid>
                <a:gridCol w="1590392"/>
                <a:gridCol w="4838983"/>
              </a:tblGrid>
              <a:tr h="553720">
                <a:tc>
                  <a:txBody>
                    <a:bodyPr/>
                    <a:lstStyle/>
                    <a:p>
                      <a:pPr algn="just">
                        <a:spcAft>
                          <a:spcPts val="0"/>
                        </a:spcAft>
                      </a:pPr>
                      <a:r>
                        <a:rPr lang="zh-CN" sz="1800" kern="100" dirty="0">
                          <a:latin typeface="微软雅黑" panose="020B0503020204020204" charset="-122"/>
                          <a:ea typeface="微软雅黑" panose="020B0503020204020204" charset="-122"/>
                        </a:rPr>
                        <a:t>测试用例编号</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ATM_ST_ FETCH _005</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860">
                <a:tc>
                  <a:txBody>
                    <a:bodyPr/>
                    <a:lstStyle/>
                    <a:p>
                      <a:pPr algn="just">
                        <a:spcAft>
                          <a:spcPts val="0"/>
                        </a:spcAft>
                      </a:pPr>
                      <a:r>
                        <a:rPr lang="zh-CN" sz="1800" kern="100" dirty="0">
                          <a:latin typeface="微软雅黑" panose="020B0503020204020204" charset="-122"/>
                          <a:ea typeface="微软雅黑" panose="020B0503020204020204" charset="-122"/>
                        </a:rPr>
                        <a:t>测试项目</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cs typeface="微软雅黑" panose="020B0503020204020204" charset="-122"/>
                        </a:rPr>
                        <a:t>银行</a:t>
                      </a:r>
                      <a:r>
                        <a:rPr lang="en-US" sz="1800" kern="100" dirty="0">
                          <a:latin typeface="微软雅黑" panose="020B0503020204020204" charset="-122"/>
                          <a:ea typeface="微软雅黑" panose="020B0503020204020204" charset="-122"/>
                          <a:cs typeface="微软雅黑" panose="020B0503020204020204" charset="-122"/>
                        </a:rPr>
                        <a:t>ATM</a:t>
                      </a:r>
                      <a:r>
                        <a:rPr lang="zh-CN" sz="1800" kern="100" dirty="0">
                          <a:latin typeface="微软雅黑" panose="020B0503020204020204" charset="-122"/>
                          <a:ea typeface="微软雅黑" panose="020B0503020204020204" charset="-122"/>
                          <a:cs typeface="微软雅黑" panose="020B0503020204020204" charset="-122"/>
                        </a:rPr>
                        <a:t>机取款</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860">
                <a:tc>
                  <a:txBody>
                    <a:bodyPr/>
                    <a:lstStyle/>
                    <a:p>
                      <a:pPr algn="just">
                        <a:spcAft>
                          <a:spcPts val="0"/>
                        </a:spcAft>
                      </a:pPr>
                      <a:r>
                        <a:rPr lang="zh-CN" sz="1800" kern="100">
                          <a:latin typeface="微软雅黑" panose="020B0503020204020204" charset="-122"/>
                          <a:ea typeface="微软雅黑" panose="020B0503020204020204" charset="-122"/>
                        </a:rPr>
                        <a:t>测试标题</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rPr>
                        <a:t>插入非银行卡</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860">
                <a:tc>
                  <a:txBody>
                    <a:bodyPr/>
                    <a:lstStyle/>
                    <a:p>
                      <a:pPr algn="just">
                        <a:spcAft>
                          <a:spcPts val="0"/>
                        </a:spcAft>
                      </a:pPr>
                      <a:r>
                        <a:rPr lang="zh-CN" sz="1800" kern="100">
                          <a:latin typeface="微软雅黑" panose="020B0503020204020204" charset="-122"/>
                          <a:ea typeface="微软雅黑" panose="020B0503020204020204" charset="-122"/>
                        </a:rPr>
                        <a:t>重要级别</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rPr>
                        <a:t>中</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860">
                <a:tc>
                  <a:txBody>
                    <a:bodyPr/>
                    <a:lstStyle/>
                    <a:p>
                      <a:pPr algn="just">
                        <a:spcAft>
                          <a:spcPts val="0"/>
                        </a:spcAft>
                      </a:pPr>
                      <a:r>
                        <a:rPr lang="zh-CN" sz="1800" kern="100">
                          <a:latin typeface="微软雅黑" panose="020B0503020204020204" charset="-122"/>
                          <a:ea typeface="微软雅黑" panose="020B0503020204020204" charset="-122"/>
                        </a:rPr>
                        <a:t>预置条件</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860">
                <a:tc>
                  <a:txBody>
                    <a:bodyPr/>
                    <a:lstStyle/>
                    <a:p>
                      <a:pPr algn="just">
                        <a:spcAft>
                          <a:spcPts val="0"/>
                        </a:spcAft>
                      </a:pPr>
                      <a:r>
                        <a:rPr lang="zh-CN" sz="1800" kern="100">
                          <a:latin typeface="微软雅黑" panose="020B0503020204020204" charset="-122"/>
                          <a:ea typeface="微软雅黑" panose="020B0503020204020204" charset="-122"/>
                        </a:rPr>
                        <a:t>输入</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860">
                <a:tc>
                  <a:txBody>
                    <a:bodyPr/>
                    <a:lstStyle/>
                    <a:p>
                      <a:pPr algn="just">
                        <a:spcAft>
                          <a:spcPts val="0"/>
                        </a:spcAft>
                      </a:pPr>
                      <a:r>
                        <a:rPr lang="zh-CN" sz="1800" kern="100">
                          <a:latin typeface="微软雅黑" panose="020B0503020204020204" charset="-122"/>
                          <a:ea typeface="微软雅黑" panose="020B0503020204020204" charset="-122"/>
                        </a:rPr>
                        <a:t>操作步骤</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cs typeface="微软雅黑" panose="020B0503020204020204" charset="-122"/>
                        </a:rPr>
                        <a:t>插入</a:t>
                      </a:r>
                      <a:r>
                        <a:rPr lang="en-US" sz="1800" kern="100" dirty="0">
                          <a:latin typeface="微软雅黑" panose="020B0503020204020204" charset="-122"/>
                          <a:ea typeface="微软雅黑" panose="020B0503020204020204" charset="-122"/>
                          <a:cs typeface="微软雅黑" panose="020B0503020204020204" charset="-122"/>
                        </a:rPr>
                        <a:t>IC</a:t>
                      </a:r>
                      <a:r>
                        <a:rPr lang="zh-CN" sz="1800" kern="100" dirty="0">
                          <a:latin typeface="微软雅黑" panose="020B0503020204020204" charset="-122"/>
                          <a:ea typeface="微软雅黑" panose="020B0503020204020204" charset="-122"/>
                          <a:cs typeface="微软雅黑" panose="020B0503020204020204" charset="-122"/>
                        </a:rPr>
                        <a:t>卡</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3720">
                <a:tc>
                  <a:txBody>
                    <a:bodyPr/>
                    <a:lstStyle/>
                    <a:p>
                      <a:pPr algn="just">
                        <a:spcAft>
                          <a:spcPts val="0"/>
                        </a:spcAft>
                      </a:pPr>
                      <a:r>
                        <a:rPr lang="zh-CN" sz="1800" kern="100">
                          <a:latin typeface="微软雅黑" panose="020B0503020204020204" charset="-122"/>
                          <a:ea typeface="微软雅黑" panose="020B0503020204020204" charset="-122"/>
                        </a:rPr>
                        <a:t>预期输出</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cs typeface="微软雅黑" panose="020B0503020204020204" charset="-122"/>
                        </a:rPr>
                        <a:t>提示用户“您使用的银行卡无效！”，</a:t>
                      </a:r>
                      <a:r>
                        <a:rPr lang="en-US" sz="1800" kern="100" dirty="0">
                          <a:latin typeface="微软雅黑" panose="020B0503020204020204" charset="-122"/>
                          <a:ea typeface="微软雅黑" panose="020B0503020204020204" charset="-122"/>
                          <a:cs typeface="微软雅黑" panose="020B0503020204020204" charset="-122"/>
                        </a:rPr>
                        <a:t>3</a:t>
                      </a:r>
                      <a:r>
                        <a:rPr lang="zh-CN" sz="1800" kern="100" dirty="0">
                          <a:latin typeface="微软雅黑" panose="020B0503020204020204" charset="-122"/>
                          <a:ea typeface="微软雅黑" panose="020B0503020204020204" charset="-122"/>
                          <a:cs typeface="微软雅黑" panose="020B0503020204020204" charset="-122"/>
                        </a:rPr>
                        <a:t>秒钟后，自动退出该银行卡。</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标题 1"/>
          <p:cNvSpPr>
            <a:spLocks noGrp="1"/>
          </p:cNvSpPr>
          <p:nvPr>
            <p:custDataLst>
              <p:tags r:id="rId7"/>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测试用例（第五组）</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3" name="表格 2"/>
          <p:cNvGraphicFramePr>
            <a:graphicFrameLocks noGrp="1"/>
          </p:cNvGraphicFramePr>
          <p:nvPr/>
        </p:nvGraphicFramePr>
        <p:xfrm>
          <a:off x="1000125" y="2286000"/>
          <a:ext cx="7143750" cy="3432176"/>
        </p:xfrm>
        <a:graphic>
          <a:graphicData uri="http://schemas.openxmlformats.org/drawingml/2006/table">
            <a:tbl>
              <a:tblPr/>
              <a:tblGrid>
                <a:gridCol w="1742048"/>
                <a:gridCol w="5401702"/>
              </a:tblGrid>
              <a:tr h="428694">
                <a:tc>
                  <a:txBody>
                    <a:bodyPr/>
                    <a:lstStyle/>
                    <a:p>
                      <a:pPr algn="just">
                        <a:spcAft>
                          <a:spcPts val="0"/>
                        </a:spcAft>
                      </a:pPr>
                      <a:r>
                        <a:rPr lang="zh-CN" sz="1800" kern="100" dirty="0">
                          <a:latin typeface="微软雅黑" panose="020B0503020204020204" charset="-122"/>
                          <a:ea typeface="微软雅黑" panose="020B0503020204020204" charset="-122"/>
                        </a:rPr>
                        <a:t>测试用例编号</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ATM_ST_ FETCH _006</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3226">
                <a:tc>
                  <a:txBody>
                    <a:bodyPr/>
                    <a:lstStyle/>
                    <a:p>
                      <a:pPr algn="just">
                        <a:spcAft>
                          <a:spcPts val="0"/>
                        </a:spcAft>
                      </a:pPr>
                      <a:r>
                        <a:rPr lang="zh-CN" sz="1800" kern="100" dirty="0">
                          <a:latin typeface="微软雅黑" panose="020B0503020204020204" charset="-122"/>
                          <a:ea typeface="微软雅黑" panose="020B0503020204020204" charset="-122"/>
                        </a:rPr>
                        <a:t>测试项目</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cs typeface="微软雅黑" panose="020B0503020204020204" charset="-122"/>
                        </a:rPr>
                        <a:t>银行</a:t>
                      </a:r>
                      <a:r>
                        <a:rPr lang="en-US" sz="1800" kern="100" dirty="0">
                          <a:latin typeface="微软雅黑" panose="020B0503020204020204" charset="-122"/>
                          <a:ea typeface="微软雅黑" panose="020B0503020204020204" charset="-122"/>
                          <a:cs typeface="微软雅黑" panose="020B0503020204020204" charset="-122"/>
                        </a:rPr>
                        <a:t>ATM</a:t>
                      </a:r>
                      <a:r>
                        <a:rPr lang="zh-CN" sz="1800" kern="100" dirty="0">
                          <a:latin typeface="微软雅黑" panose="020B0503020204020204" charset="-122"/>
                          <a:ea typeface="微软雅黑" panose="020B0503020204020204" charset="-122"/>
                          <a:cs typeface="微软雅黑" panose="020B0503020204020204" charset="-122"/>
                        </a:rPr>
                        <a:t>机取款</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4660">
                <a:tc>
                  <a:txBody>
                    <a:bodyPr/>
                    <a:lstStyle/>
                    <a:p>
                      <a:pPr algn="just">
                        <a:spcAft>
                          <a:spcPts val="0"/>
                        </a:spcAft>
                      </a:pPr>
                      <a:r>
                        <a:rPr lang="zh-CN" sz="1800" kern="100">
                          <a:latin typeface="微软雅黑" panose="020B0503020204020204" charset="-122"/>
                          <a:ea typeface="微软雅黑" panose="020B0503020204020204" charset="-122"/>
                        </a:rPr>
                        <a:t>测试标题</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rPr>
                        <a:t>输入非法密码，离点小</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4645">
                <a:tc>
                  <a:txBody>
                    <a:bodyPr/>
                    <a:lstStyle/>
                    <a:p>
                      <a:pPr algn="just">
                        <a:spcAft>
                          <a:spcPts val="0"/>
                        </a:spcAft>
                      </a:pPr>
                      <a:r>
                        <a:rPr lang="zh-CN" sz="1800" kern="100">
                          <a:latin typeface="微软雅黑" panose="020B0503020204020204" charset="-122"/>
                          <a:ea typeface="微软雅黑" panose="020B0503020204020204" charset="-122"/>
                        </a:rPr>
                        <a:t>重要级别</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rPr>
                        <a:t>中</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6078">
                <a:tc>
                  <a:txBody>
                    <a:bodyPr/>
                    <a:lstStyle/>
                    <a:p>
                      <a:pPr algn="just">
                        <a:spcAft>
                          <a:spcPts val="0"/>
                        </a:spcAft>
                      </a:pPr>
                      <a:r>
                        <a:rPr lang="zh-CN" sz="1800" kern="100">
                          <a:latin typeface="微软雅黑" panose="020B0503020204020204" charset="-122"/>
                          <a:ea typeface="微软雅黑" panose="020B0503020204020204" charset="-122"/>
                        </a:rPr>
                        <a:t>预置条件</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rPr>
                        <a:t>系统存在该用户</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512">
                <a:tc>
                  <a:txBody>
                    <a:bodyPr/>
                    <a:lstStyle/>
                    <a:p>
                      <a:pPr algn="just">
                        <a:spcAft>
                          <a:spcPts val="0"/>
                        </a:spcAft>
                      </a:pPr>
                      <a:r>
                        <a:rPr lang="zh-CN" sz="1800" kern="100">
                          <a:latin typeface="微软雅黑" panose="020B0503020204020204" charset="-122"/>
                          <a:ea typeface="微软雅黑" panose="020B0503020204020204" charset="-122"/>
                        </a:rPr>
                        <a:t>输入</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cs typeface="微软雅黑" panose="020B0503020204020204" charset="-122"/>
                        </a:rPr>
                        <a:t>密码</a:t>
                      </a:r>
                      <a:r>
                        <a:rPr lang="en-US" sz="1800" kern="100" dirty="0">
                          <a:latin typeface="微软雅黑" panose="020B0503020204020204" charset="-122"/>
                          <a:ea typeface="微软雅黑" panose="020B0503020204020204" charset="-122"/>
                          <a:cs typeface="微软雅黑" panose="020B0503020204020204" charset="-122"/>
                        </a:rPr>
                        <a:t>00000</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8946">
                <a:tc>
                  <a:txBody>
                    <a:bodyPr/>
                    <a:lstStyle/>
                    <a:p>
                      <a:pPr algn="just">
                        <a:spcAft>
                          <a:spcPts val="0"/>
                        </a:spcAft>
                      </a:pPr>
                      <a:r>
                        <a:rPr lang="zh-CN" sz="1800" kern="100">
                          <a:latin typeface="微软雅黑" panose="020B0503020204020204" charset="-122"/>
                          <a:ea typeface="微软雅黑" panose="020B0503020204020204" charset="-122"/>
                        </a:rPr>
                        <a:t>操作步骤</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cs typeface="微软雅黑" panose="020B0503020204020204" charset="-122"/>
                        </a:rPr>
                        <a:t>1</a:t>
                      </a:r>
                      <a:r>
                        <a:rPr lang="zh-CN" sz="1800" kern="100" dirty="0">
                          <a:latin typeface="微软雅黑" panose="020B0503020204020204" charset="-122"/>
                          <a:ea typeface="微软雅黑" panose="020B0503020204020204" charset="-122"/>
                          <a:cs typeface="微软雅黑" panose="020B0503020204020204" charset="-122"/>
                        </a:rPr>
                        <a:t>、插入银行卡；</a:t>
                      </a:r>
                      <a:r>
                        <a:rPr lang="en-US" sz="1800" kern="100" dirty="0">
                          <a:latin typeface="微软雅黑" panose="020B0503020204020204" charset="-122"/>
                          <a:ea typeface="微软雅黑" panose="020B0503020204020204" charset="-122"/>
                          <a:cs typeface="微软雅黑" panose="020B0503020204020204" charset="-122"/>
                        </a:rPr>
                        <a:t>2</a:t>
                      </a:r>
                      <a:r>
                        <a:rPr lang="zh-CN" sz="1800" kern="100" dirty="0">
                          <a:latin typeface="微软雅黑" panose="020B0503020204020204" charset="-122"/>
                          <a:ea typeface="微软雅黑" panose="020B0503020204020204" charset="-122"/>
                          <a:cs typeface="微软雅黑" panose="020B0503020204020204" charset="-122"/>
                        </a:rPr>
                        <a:t>、输入密码</a:t>
                      </a:r>
                      <a:r>
                        <a:rPr lang="en-US" sz="1800" kern="100" dirty="0">
                          <a:latin typeface="微软雅黑" panose="020B0503020204020204" charset="-122"/>
                          <a:ea typeface="微软雅黑" panose="020B0503020204020204" charset="-122"/>
                          <a:cs typeface="微软雅黑" panose="020B0503020204020204" charset="-122"/>
                        </a:rPr>
                        <a:t>00000</a:t>
                      </a:r>
                      <a:r>
                        <a:rPr lang="zh-CN" sz="1800" kern="100" dirty="0">
                          <a:latin typeface="微软雅黑" panose="020B0503020204020204" charset="-122"/>
                          <a:ea typeface="微软雅黑" panose="020B0503020204020204" charset="-122"/>
                          <a:cs typeface="微软雅黑" panose="020B0503020204020204" charset="-122"/>
                        </a:rPr>
                        <a:t>。</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8415">
                <a:tc>
                  <a:txBody>
                    <a:bodyPr/>
                    <a:lstStyle/>
                    <a:p>
                      <a:pPr algn="just">
                        <a:spcAft>
                          <a:spcPts val="0"/>
                        </a:spcAft>
                      </a:pPr>
                      <a:r>
                        <a:rPr lang="zh-CN" sz="1800" kern="100">
                          <a:latin typeface="微软雅黑" panose="020B0503020204020204" charset="-122"/>
                          <a:ea typeface="微软雅黑" panose="020B0503020204020204" charset="-122"/>
                        </a:rPr>
                        <a:t>预期输出</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cs typeface="微软雅黑" panose="020B0503020204020204" charset="-122"/>
                        </a:rPr>
                        <a:t>1</a:t>
                      </a:r>
                      <a:r>
                        <a:rPr lang="zh-CN" sz="1800" kern="100" dirty="0">
                          <a:latin typeface="微软雅黑" panose="020B0503020204020204" charset="-122"/>
                          <a:ea typeface="微软雅黑" panose="020B0503020204020204" charset="-122"/>
                          <a:cs typeface="微软雅黑" panose="020B0503020204020204" charset="-122"/>
                        </a:rPr>
                        <a:t>、提示输入密码；</a:t>
                      </a:r>
                      <a:endParaRPr lang="zh-CN" sz="18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800" kern="100" dirty="0">
                          <a:latin typeface="微软雅黑" panose="020B0503020204020204" charset="-122"/>
                          <a:ea typeface="微软雅黑" panose="020B0503020204020204" charset="-122"/>
                          <a:cs typeface="微软雅黑" panose="020B0503020204020204" charset="-122"/>
                        </a:rPr>
                        <a:t>2</a:t>
                      </a:r>
                      <a:r>
                        <a:rPr lang="zh-CN" sz="1800" kern="100" dirty="0">
                          <a:latin typeface="微软雅黑" panose="020B0503020204020204" charset="-122"/>
                          <a:ea typeface="微软雅黑" panose="020B0503020204020204" charset="-122"/>
                          <a:cs typeface="微软雅黑" panose="020B0503020204020204" charset="-122"/>
                        </a:rPr>
                        <a:t>、提示用户“您输入的密码无效，请重新输入”；</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标题 1"/>
          <p:cNvSpPr>
            <a:spLocks noGrp="1"/>
          </p:cNvSpPr>
          <p:nvPr>
            <p:custDataLst>
              <p:tags r:id="rId7"/>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测试用例（第六组）</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6147" name="内容占位符 2"/>
          <p:cNvSpPr>
            <a:spLocks noGrp="1"/>
          </p:cNvSpPr>
          <p:nvPr>
            <p:ph idx="4294967295"/>
            <p:custDataLst>
              <p:tags r:id="rId7"/>
            </p:custDataLst>
          </p:nvPr>
        </p:nvSpPr>
        <p:spPr>
          <a:xfrm>
            <a:off x="304800" y="2079625"/>
            <a:ext cx="8686800" cy="4001135"/>
          </a:xfrm>
        </p:spPr>
        <p:txBody>
          <a:bodyPr vert="horz" wrap="square" lIns="91440" tIns="45720" rIns="91440" bIns="45720" numCol="1" anchor="t" anchorCtr="0" compatLnSpc="1">
            <a:normAutofit lnSpcReduction="200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结构化软件分析与设计要建立哪些</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模型？</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概要设计与详细设计的关系是</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什么？</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软件概要设计主流的技术是</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什么？</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软件详细设计主流的技术是</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什么？</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软件测试包括哪些过程和主要</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技术？</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p:txBody>
      </p:sp>
      <p:sp>
        <p:nvSpPr>
          <p:cNvPr id="614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关注一下问题</a:t>
            </a:r>
            <a:endPar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58371"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92500" lnSpcReduction="200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软件建模的一个重要方面就是要定义系统处理的逻辑结构。</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最广泛采用的数据建模技术是实体</a:t>
            </a:r>
            <a:r>
              <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关系模型，它描述数据实体、关联及实体属性。</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实体关系模型可用</a:t>
            </a:r>
            <a:r>
              <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ERD</a:t>
            </a: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Entity-Relationships Diagram</a:t>
            </a: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实体关系图）来表示：</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742950" marR="0" lvl="1" indent="-28575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实体</a:t>
            </a:r>
            <a:endParaRPr kumimoji="0" lang="en-US" altLang="zh-CN" sz="28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742950" marR="0" lvl="1" indent="-28575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关联</a:t>
            </a:r>
            <a:endParaRPr kumimoji="0" lang="en-US" altLang="zh-CN" sz="28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742950" marR="0" lvl="1" indent="-28575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实体属性</a:t>
            </a:r>
            <a:endParaRPr kumimoji="0" lang="en-US" altLang="zh-CN" sz="28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742950" marR="0" lvl="1" indent="-28575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基数</a:t>
            </a:r>
            <a:endParaRPr kumimoji="0" lang="zh-CN" altLang="en-US" sz="28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837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en-US" altLang="zh-CN"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5.4 </a:t>
            </a:r>
            <a:r>
              <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数据建模</a:t>
            </a:r>
            <a:r>
              <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分析方法</a:t>
            </a:r>
            <a:endPar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3" name="表格 2"/>
          <p:cNvGraphicFramePr>
            <a:graphicFrameLocks noGrp="1"/>
          </p:cNvGraphicFramePr>
          <p:nvPr/>
        </p:nvGraphicFramePr>
        <p:xfrm>
          <a:off x="1285875" y="2143125"/>
          <a:ext cx="6357938" cy="3155952"/>
        </p:xfrm>
        <a:graphic>
          <a:graphicData uri="http://schemas.openxmlformats.org/drawingml/2006/table">
            <a:tbl>
              <a:tblPr/>
              <a:tblGrid>
                <a:gridCol w="1599300"/>
                <a:gridCol w="4758638"/>
              </a:tblGrid>
              <a:tr h="333285">
                <a:tc>
                  <a:txBody>
                    <a:bodyPr/>
                    <a:lstStyle/>
                    <a:p>
                      <a:pPr algn="just">
                        <a:spcAft>
                          <a:spcPts val="0"/>
                        </a:spcAft>
                      </a:pPr>
                      <a:r>
                        <a:rPr lang="zh-CN" sz="1800" kern="100" dirty="0">
                          <a:latin typeface="微软雅黑" panose="020B0503020204020204" charset="-122"/>
                          <a:ea typeface="微软雅黑" panose="020B0503020204020204" charset="-122"/>
                        </a:rPr>
                        <a:t>测试用例编号</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rPr>
                        <a:t>ATM_ST_ FETCH _007</a:t>
                      </a:r>
                      <a:endParaRPr lang="en-US"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285">
                <a:tc>
                  <a:txBody>
                    <a:bodyPr/>
                    <a:lstStyle/>
                    <a:p>
                      <a:pPr algn="just">
                        <a:spcAft>
                          <a:spcPts val="0"/>
                        </a:spcAft>
                      </a:pPr>
                      <a:r>
                        <a:rPr lang="zh-CN" sz="1800" kern="100">
                          <a:latin typeface="微软雅黑" panose="020B0503020204020204" charset="-122"/>
                          <a:ea typeface="微软雅黑" panose="020B0503020204020204" charset="-122"/>
                        </a:rPr>
                        <a:t>测试项目</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cs typeface="微软雅黑" panose="020B0503020204020204" charset="-122"/>
                        </a:rPr>
                        <a:t>银行</a:t>
                      </a:r>
                      <a:r>
                        <a:rPr lang="en-US" sz="1800" kern="100" dirty="0">
                          <a:latin typeface="微软雅黑" panose="020B0503020204020204" charset="-122"/>
                          <a:ea typeface="微软雅黑" panose="020B0503020204020204" charset="-122"/>
                          <a:cs typeface="微软雅黑" panose="020B0503020204020204" charset="-122"/>
                        </a:rPr>
                        <a:t>ATM</a:t>
                      </a:r>
                      <a:r>
                        <a:rPr lang="zh-CN" sz="1800" kern="100" dirty="0">
                          <a:latin typeface="微软雅黑" panose="020B0503020204020204" charset="-122"/>
                          <a:ea typeface="微软雅黑" panose="020B0503020204020204" charset="-122"/>
                          <a:cs typeface="微软雅黑" panose="020B0503020204020204" charset="-122"/>
                        </a:rPr>
                        <a:t>机取款</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285">
                <a:tc>
                  <a:txBody>
                    <a:bodyPr/>
                    <a:lstStyle/>
                    <a:p>
                      <a:pPr algn="just">
                        <a:spcAft>
                          <a:spcPts val="0"/>
                        </a:spcAft>
                      </a:pPr>
                      <a:r>
                        <a:rPr lang="zh-CN" sz="1800" kern="100">
                          <a:latin typeface="微软雅黑" panose="020B0503020204020204" charset="-122"/>
                          <a:ea typeface="微软雅黑" panose="020B0503020204020204" charset="-122"/>
                        </a:rPr>
                        <a:t>测试标题</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rPr>
                        <a:t>输入非法密码，离点大</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285">
                <a:tc>
                  <a:txBody>
                    <a:bodyPr/>
                    <a:lstStyle/>
                    <a:p>
                      <a:pPr algn="just">
                        <a:spcAft>
                          <a:spcPts val="0"/>
                        </a:spcAft>
                      </a:pPr>
                      <a:r>
                        <a:rPr lang="zh-CN" sz="1800" kern="100">
                          <a:latin typeface="微软雅黑" panose="020B0503020204020204" charset="-122"/>
                          <a:ea typeface="微软雅黑" panose="020B0503020204020204" charset="-122"/>
                        </a:rPr>
                        <a:t>重要级别</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rPr>
                        <a:t>中</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285">
                <a:tc>
                  <a:txBody>
                    <a:bodyPr/>
                    <a:lstStyle/>
                    <a:p>
                      <a:pPr algn="just">
                        <a:spcAft>
                          <a:spcPts val="0"/>
                        </a:spcAft>
                      </a:pPr>
                      <a:r>
                        <a:rPr lang="zh-CN" sz="1800" kern="100">
                          <a:latin typeface="微软雅黑" panose="020B0503020204020204" charset="-122"/>
                          <a:ea typeface="微软雅黑" panose="020B0503020204020204" charset="-122"/>
                        </a:rPr>
                        <a:t>预置条件</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rPr>
                        <a:t>系统存在该用户</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285">
                <a:tc>
                  <a:txBody>
                    <a:bodyPr/>
                    <a:lstStyle/>
                    <a:p>
                      <a:pPr algn="just">
                        <a:spcAft>
                          <a:spcPts val="0"/>
                        </a:spcAft>
                      </a:pPr>
                      <a:r>
                        <a:rPr lang="zh-CN" sz="1800" kern="100">
                          <a:latin typeface="微软雅黑" panose="020B0503020204020204" charset="-122"/>
                          <a:ea typeface="微软雅黑" panose="020B0503020204020204" charset="-122"/>
                        </a:rPr>
                        <a:t>输入</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cs typeface="微软雅黑" panose="020B0503020204020204" charset="-122"/>
                        </a:rPr>
                        <a:t>密码</a:t>
                      </a:r>
                      <a:r>
                        <a:rPr lang="en-US" sz="1800" kern="100" dirty="0">
                          <a:latin typeface="微软雅黑" panose="020B0503020204020204" charset="-122"/>
                          <a:ea typeface="微软雅黑" panose="020B0503020204020204" charset="-122"/>
                          <a:cs typeface="微软雅黑" panose="020B0503020204020204" charset="-122"/>
                        </a:rPr>
                        <a:t>1000000</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3285">
                <a:tc>
                  <a:txBody>
                    <a:bodyPr/>
                    <a:lstStyle/>
                    <a:p>
                      <a:pPr algn="just">
                        <a:spcAft>
                          <a:spcPts val="0"/>
                        </a:spcAft>
                      </a:pPr>
                      <a:r>
                        <a:rPr lang="zh-CN" sz="1800" kern="100">
                          <a:latin typeface="微软雅黑" panose="020B0503020204020204" charset="-122"/>
                          <a:ea typeface="微软雅黑" panose="020B0503020204020204" charset="-122"/>
                        </a:rPr>
                        <a:t>操作步骤</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cs typeface="微软雅黑" panose="020B0503020204020204" charset="-122"/>
                        </a:rPr>
                        <a:t>1</a:t>
                      </a:r>
                      <a:r>
                        <a:rPr lang="zh-CN" sz="1800" kern="100" dirty="0">
                          <a:latin typeface="微软雅黑" panose="020B0503020204020204" charset="-122"/>
                          <a:ea typeface="微软雅黑" panose="020B0503020204020204" charset="-122"/>
                          <a:cs typeface="微软雅黑" panose="020B0503020204020204" charset="-122"/>
                        </a:rPr>
                        <a:t>、插入银行卡；</a:t>
                      </a:r>
                      <a:r>
                        <a:rPr lang="en-US" sz="1800" kern="100" dirty="0">
                          <a:latin typeface="微软雅黑" panose="020B0503020204020204" charset="-122"/>
                          <a:ea typeface="微软雅黑" panose="020B0503020204020204" charset="-122"/>
                          <a:cs typeface="微软雅黑" panose="020B0503020204020204" charset="-122"/>
                        </a:rPr>
                        <a:t>2</a:t>
                      </a:r>
                      <a:r>
                        <a:rPr lang="zh-CN" sz="1800" kern="100" dirty="0">
                          <a:latin typeface="微软雅黑" panose="020B0503020204020204" charset="-122"/>
                          <a:ea typeface="微软雅黑" panose="020B0503020204020204" charset="-122"/>
                          <a:cs typeface="微软雅黑" panose="020B0503020204020204" charset="-122"/>
                        </a:rPr>
                        <a:t>、输入密码</a:t>
                      </a:r>
                      <a:r>
                        <a:rPr lang="en-US" sz="1800" kern="100" dirty="0">
                          <a:latin typeface="微软雅黑" panose="020B0503020204020204" charset="-122"/>
                          <a:ea typeface="微软雅黑" panose="020B0503020204020204" charset="-122"/>
                          <a:cs typeface="微软雅黑" panose="020B0503020204020204" charset="-122"/>
                        </a:rPr>
                        <a:t>1000000</a:t>
                      </a:r>
                      <a:r>
                        <a:rPr lang="zh-CN" sz="1800" kern="100" dirty="0">
                          <a:latin typeface="微软雅黑" panose="020B0503020204020204" charset="-122"/>
                          <a:ea typeface="微软雅黑" panose="020B0503020204020204" charset="-122"/>
                          <a:cs typeface="微软雅黑" panose="020B0503020204020204" charset="-122"/>
                        </a:rPr>
                        <a:t>。</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2957">
                <a:tc>
                  <a:txBody>
                    <a:bodyPr/>
                    <a:lstStyle/>
                    <a:p>
                      <a:pPr algn="just">
                        <a:spcAft>
                          <a:spcPts val="0"/>
                        </a:spcAft>
                      </a:pPr>
                      <a:r>
                        <a:rPr lang="zh-CN" sz="1800" kern="100">
                          <a:latin typeface="微软雅黑" panose="020B0503020204020204" charset="-122"/>
                          <a:ea typeface="微软雅黑" panose="020B0503020204020204" charset="-122"/>
                        </a:rPr>
                        <a:t>预期输出</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cs typeface="微软雅黑" panose="020B0503020204020204" charset="-122"/>
                        </a:rPr>
                        <a:t>1</a:t>
                      </a:r>
                      <a:r>
                        <a:rPr lang="zh-CN" sz="1800" kern="100" dirty="0">
                          <a:latin typeface="微软雅黑" panose="020B0503020204020204" charset="-122"/>
                          <a:ea typeface="微软雅黑" panose="020B0503020204020204" charset="-122"/>
                          <a:cs typeface="微软雅黑" panose="020B0503020204020204" charset="-122"/>
                        </a:rPr>
                        <a:t>、提示输入密码；</a:t>
                      </a:r>
                      <a:endParaRPr lang="zh-CN" sz="18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800" kern="100" dirty="0">
                          <a:latin typeface="微软雅黑" panose="020B0503020204020204" charset="-122"/>
                          <a:ea typeface="微软雅黑" panose="020B0503020204020204" charset="-122"/>
                          <a:cs typeface="微软雅黑" panose="020B0503020204020204" charset="-122"/>
                        </a:rPr>
                        <a:t>2</a:t>
                      </a:r>
                      <a:r>
                        <a:rPr lang="zh-CN" sz="1800" kern="100" dirty="0">
                          <a:latin typeface="微软雅黑" panose="020B0503020204020204" charset="-122"/>
                          <a:ea typeface="微软雅黑" panose="020B0503020204020204" charset="-122"/>
                          <a:cs typeface="微软雅黑" panose="020B0503020204020204" charset="-122"/>
                        </a:rPr>
                        <a:t>、提示用户“您输入的密码无效，请重新输入”；</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标题 1"/>
          <p:cNvSpPr>
            <a:spLocks noGrp="1"/>
          </p:cNvSpPr>
          <p:nvPr>
            <p:custDataLst>
              <p:tags r:id="rId7"/>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测试用例（第七组）</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3" name="表格 2"/>
          <p:cNvGraphicFramePr>
            <a:graphicFrameLocks noGrp="1"/>
          </p:cNvGraphicFramePr>
          <p:nvPr/>
        </p:nvGraphicFramePr>
        <p:xfrm>
          <a:off x="1285875" y="2286000"/>
          <a:ext cx="6643688" cy="3609976"/>
        </p:xfrm>
        <a:graphic>
          <a:graphicData uri="http://schemas.openxmlformats.org/drawingml/2006/table">
            <a:tbl>
              <a:tblPr/>
              <a:tblGrid>
                <a:gridCol w="1631413"/>
                <a:gridCol w="5012275"/>
              </a:tblGrid>
              <a:tr h="428627">
                <a:tc>
                  <a:txBody>
                    <a:bodyPr/>
                    <a:lstStyle/>
                    <a:p>
                      <a:pPr algn="just">
                        <a:spcAft>
                          <a:spcPts val="0"/>
                        </a:spcAft>
                      </a:pPr>
                      <a:r>
                        <a:rPr lang="zh-CN" sz="1800" kern="100">
                          <a:latin typeface="微软雅黑" panose="020B0503020204020204" charset="-122"/>
                          <a:ea typeface="微软雅黑" panose="020B0503020204020204" charset="-122"/>
                        </a:rPr>
                        <a:t>测试用例编号</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ATM_ST_ FETCH _008</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8135">
                <a:tc>
                  <a:txBody>
                    <a:bodyPr/>
                    <a:lstStyle/>
                    <a:p>
                      <a:pPr algn="just">
                        <a:spcAft>
                          <a:spcPts val="0"/>
                        </a:spcAft>
                      </a:pPr>
                      <a:r>
                        <a:rPr lang="zh-CN" sz="1800" kern="100">
                          <a:latin typeface="微软雅黑" panose="020B0503020204020204" charset="-122"/>
                          <a:ea typeface="微软雅黑" panose="020B0503020204020204" charset="-122"/>
                        </a:rPr>
                        <a:t>测试项目</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cs typeface="微软雅黑" panose="020B0503020204020204" charset="-122"/>
                        </a:rPr>
                        <a:t>银行</a:t>
                      </a:r>
                      <a:r>
                        <a:rPr lang="en-US" sz="1800" kern="100">
                          <a:latin typeface="微软雅黑" panose="020B0503020204020204" charset="-122"/>
                          <a:ea typeface="微软雅黑" panose="020B0503020204020204" charset="-122"/>
                          <a:cs typeface="微软雅黑" panose="020B0503020204020204" charset="-122"/>
                        </a:rPr>
                        <a:t>ATM</a:t>
                      </a:r>
                      <a:r>
                        <a:rPr lang="zh-CN" sz="1800" kern="100">
                          <a:latin typeface="微软雅黑" panose="020B0503020204020204" charset="-122"/>
                          <a:ea typeface="微软雅黑" panose="020B0503020204020204" charset="-122"/>
                          <a:cs typeface="微软雅黑" panose="020B0503020204020204" charset="-122"/>
                        </a:rPr>
                        <a:t>机取款</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8135">
                <a:tc>
                  <a:txBody>
                    <a:bodyPr/>
                    <a:lstStyle/>
                    <a:p>
                      <a:pPr algn="just">
                        <a:spcAft>
                          <a:spcPts val="0"/>
                        </a:spcAft>
                      </a:pPr>
                      <a:r>
                        <a:rPr lang="zh-CN" sz="1800" kern="100">
                          <a:latin typeface="微软雅黑" panose="020B0503020204020204" charset="-122"/>
                          <a:ea typeface="微软雅黑" panose="020B0503020204020204" charset="-122"/>
                        </a:rPr>
                        <a:t>测试标题</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输入非法金额，离点小</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8135">
                <a:tc>
                  <a:txBody>
                    <a:bodyPr/>
                    <a:lstStyle/>
                    <a:p>
                      <a:pPr algn="just">
                        <a:spcAft>
                          <a:spcPts val="0"/>
                        </a:spcAft>
                      </a:pPr>
                      <a:r>
                        <a:rPr lang="zh-CN" sz="1800" kern="100">
                          <a:latin typeface="微软雅黑" panose="020B0503020204020204" charset="-122"/>
                          <a:ea typeface="微软雅黑" panose="020B0503020204020204" charset="-122"/>
                        </a:rPr>
                        <a:t>重要级别</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中</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8135">
                <a:tc>
                  <a:txBody>
                    <a:bodyPr/>
                    <a:lstStyle/>
                    <a:p>
                      <a:pPr algn="just">
                        <a:spcAft>
                          <a:spcPts val="0"/>
                        </a:spcAft>
                      </a:pPr>
                      <a:r>
                        <a:rPr lang="zh-CN" sz="1800" kern="100">
                          <a:latin typeface="微软雅黑" panose="020B0503020204020204" charset="-122"/>
                          <a:ea typeface="微软雅黑" panose="020B0503020204020204" charset="-122"/>
                        </a:rPr>
                        <a:t>预置条件</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系统存在该用户</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8135">
                <a:tc>
                  <a:txBody>
                    <a:bodyPr/>
                    <a:lstStyle/>
                    <a:p>
                      <a:pPr algn="just">
                        <a:spcAft>
                          <a:spcPts val="0"/>
                        </a:spcAft>
                      </a:pPr>
                      <a:r>
                        <a:rPr lang="zh-CN" sz="1800" kern="100">
                          <a:latin typeface="微软雅黑" panose="020B0503020204020204" charset="-122"/>
                          <a:ea typeface="微软雅黑" panose="020B0503020204020204" charset="-122"/>
                        </a:rPr>
                        <a:t>输入</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cs typeface="微软雅黑" panose="020B0503020204020204" charset="-122"/>
                        </a:rPr>
                        <a:t>密码</a:t>
                      </a:r>
                      <a:r>
                        <a:rPr lang="en-US" sz="1800" kern="100">
                          <a:latin typeface="微软雅黑" panose="020B0503020204020204" charset="-122"/>
                          <a:ea typeface="微软雅黑" panose="020B0503020204020204" charset="-122"/>
                          <a:cs typeface="微软雅黑" panose="020B0503020204020204" charset="-122"/>
                        </a:rPr>
                        <a:t>123456</a:t>
                      </a:r>
                      <a:r>
                        <a:rPr lang="zh-CN" sz="1800" kern="100">
                          <a:latin typeface="微软雅黑" panose="020B0503020204020204" charset="-122"/>
                          <a:ea typeface="微软雅黑" panose="020B0503020204020204" charset="-122"/>
                          <a:cs typeface="微软雅黑" panose="020B0503020204020204" charset="-122"/>
                        </a:rPr>
                        <a:t>，金额为</a:t>
                      </a:r>
                      <a:r>
                        <a:rPr lang="en-US" sz="1800" kern="100">
                          <a:latin typeface="微软雅黑" panose="020B0503020204020204" charset="-122"/>
                          <a:ea typeface="微软雅黑" panose="020B0503020204020204" charset="-122"/>
                          <a:cs typeface="微软雅黑" panose="020B0503020204020204" charset="-122"/>
                        </a:rPr>
                        <a:t>0</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6269">
                <a:tc>
                  <a:txBody>
                    <a:bodyPr/>
                    <a:lstStyle/>
                    <a:p>
                      <a:pPr algn="just">
                        <a:spcAft>
                          <a:spcPts val="0"/>
                        </a:spcAft>
                      </a:pPr>
                      <a:r>
                        <a:rPr lang="zh-CN" sz="1800" kern="100">
                          <a:latin typeface="微软雅黑" panose="020B0503020204020204" charset="-122"/>
                          <a:ea typeface="微软雅黑" panose="020B0503020204020204" charset="-122"/>
                        </a:rPr>
                        <a:t>操作步骤</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cs typeface="微软雅黑" panose="020B0503020204020204" charset="-122"/>
                        </a:rPr>
                        <a:t>1</a:t>
                      </a:r>
                      <a:r>
                        <a:rPr lang="zh-CN" sz="1800" kern="100">
                          <a:latin typeface="微软雅黑" panose="020B0503020204020204" charset="-122"/>
                          <a:ea typeface="微软雅黑" panose="020B0503020204020204" charset="-122"/>
                          <a:cs typeface="微软雅黑" panose="020B0503020204020204" charset="-122"/>
                        </a:rPr>
                        <a:t>、插入银行卡；</a:t>
                      </a:r>
                      <a:r>
                        <a:rPr lang="en-US" sz="1800" kern="100">
                          <a:latin typeface="微软雅黑" panose="020B0503020204020204" charset="-122"/>
                          <a:ea typeface="微软雅黑" panose="020B0503020204020204" charset="-122"/>
                          <a:cs typeface="微软雅黑" panose="020B0503020204020204" charset="-122"/>
                        </a:rPr>
                        <a:t>2</a:t>
                      </a:r>
                      <a:r>
                        <a:rPr lang="zh-CN" sz="1800" kern="100">
                          <a:latin typeface="微软雅黑" panose="020B0503020204020204" charset="-122"/>
                          <a:ea typeface="微软雅黑" panose="020B0503020204020204" charset="-122"/>
                          <a:cs typeface="微软雅黑" panose="020B0503020204020204" charset="-122"/>
                        </a:rPr>
                        <a:t>、输入密码</a:t>
                      </a:r>
                      <a:r>
                        <a:rPr lang="en-US" sz="1800" kern="100">
                          <a:latin typeface="微软雅黑" panose="020B0503020204020204" charset="-122"/>
                          <a:ea typeface="微软雅黑" panose="020B0503020204020204" charset="-122"/>
                          <a:cs typeface="微软雅黑" panose="020B0503020204020204" charset="-122"/>
                        </a:rPr>
                        <a:t>123456</a:t>
                      </a:r>
                      <a:r>
                        <a:rPr lang="zh-CN" sz="1800" kern="100">
                          <a:latin typeface="微软雅黑" panose="020B0503020204020204" charset="-122"/>
                          <a:ea typeface="微软雅黑" panose="020B0503020204020204" charset="-122"/>
                          <a:cs typeface="微软雅黑" panose="020B0503020204020204" charset="-122"/>
                        </a:rPr>
                        <a:t>；</a:t>
                      </a:r>
                      <a:r>
                        <a:rPr lang="en-US" sz="1800" kern="100">
                          <a:latin typeface="微软雅黑" panose="020B0503020204020204" charset="-122"/>
                          <a:ea typeface="微软雅黑" panose="020B0503020204020204" charset="-122"/>
                          <a:cs typeface="微软雅黑" panose="020B0503020204020204" charset="-122"/>
                        </a:rPr>
                        <a:t>3</a:t>
                      </a:r>
                      <a:r>
                        <a:rPr lang="zh-CN" sz="1800" kern="100">
                          <a:latin typeface="微软雅黑" panose="020B0503020204020204" charset="-122"/>
                          <a:ea typeface="微软雅黑" panose="020B0503020204020204" charset="-122"/>
                          <a:cs typeface="微软雅黑" panose="020B0503020204020204" charset="-122"/>
                        </a:rPr>
                        <a:t>、输入金额</a:t>
                      </a:r>
                      <a:r>
                        <a:rPr lang="en-US" sz="1800" kern="100">
                          <a:latin typeface="微软雅黑" panose="020B0503020204020204" charset="-122"/>
                          <a:ea typeface="微软雅黑" panose="020B0503020204020204" charset="-122"/>
                          <a:cs typeface="微软雅黑" panose="020B0503020204020204" charset="-122"/>
                        </a:rPr>
                        <a:t>0</a:t>
                      </a:r>
                      <a:r>
                        <a:rPr lang="zh-CN" sz="1800" kern="100">
                          <a:latin typeface="微软雅黑" panose="020B0503020204020204" charset="-122"/>
                          <a:ea typeface="微软雅黑" panose="020B0503020204020204" charset="-122"/>
                          <a:cs typeface="微软雅黑" panose="020B0503020204020204" charset="-122"/>
                        </a:rPr>
                        <a:t>。</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4405">
                <a:tc>
                  <a:txBody>
                    <a:bodyPr/>
                    <a:lstStyle/>
                    <a:p>
                      <a:pPr algn="just">
                        <a:spcAft>
                          <a:spcPts val="0"/>
                        </a:spcAft>
                      </a:pPr>
                      <a:r>
                        <a:rPr lang="zh-CN" sz="1800" kern="100">
                          <a:latin typeface="微软雅黑" panose="020B0503020204020204" charset="-122"/>
                          <a:ea typeface="微软雅黑" panose="020B0503020204020204" charset="-122"/>
                        </a:rPr>
                        <a:t>预期输出</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cs typeface="微软雅黑" panose="020B0503020204020204" charset="-122"/>
                        </a:rPr>
                        <a:t>1</a:t>
                      </a:r>
                      <a:r>
                        <a:rPr lang="zh-CN" sz="1800" kern="100" dirty="0">
                          <a:latin typeface="微软雅黑" panose="020B0503020204020204" charset="-122"/>
                          <a:ea typeface="微软雅黑" panose="020B0503020204020204" charset="-122"/>
                          <a:cs typeface="微软雅黑" panose="020B0503020204020204" charset="-122"/>
                        </a:rPr>
                        <a:t>、提示输入密码；</a:t>
                      </a:r>
                      <a:r>
                        <a:rPr lang="en-US" sz="1800" kern="100" dirty="0">
                          <a:latin typeface="微软雅黑" panose="020B0503020204020204" charset="-122"/>
                          <a:ea typeface="微软雅黑" panose="020B0503020204020204" charset="-122"/>
                          <a:cs typeface="微软雅黑" panose="020B0503020204020204" charset="-122"/>
                        </a:rPr>
                        <a:t>2</a:t>
                      </a:r>
                      <a:r>
                        <a:rPr lang="zh-CN" sz="1800" kern="100" dirty="0">
                          <a:latin typeface="微软雅黑" panose="020B0503020204020204" charset="-122"/>
                          <a:ea typeface="微软雅黑" panose="020B0503020204020204" charset="-122"/>
                          <a:cs typeface="微软雅黑" panose="020B0503020204020204" charset="-122"/>
                        </a:rPr>
                        <a:t>、提示输入金额；</a:t>
                      </a:r>
                      <a:r>
                        <a:rPr lang="en-US" sz="1800" kern="100" dirty="0">
                          <a:latin typeface="微软雅黑" panose="020B0503020204020204" charset="-122"/>
                          <a:ea typeface="微软雅黑" panose="020B0503020204020204" charset="-122"/>
                          <a:cs typeface="微软雅黑" panose="020B0503020204020204" charset="-122"/>
                        </a:rPr>
                        <a:t>3</a:t>
                      </a:r>
                      <a:r>
                        <a:rPr lang="zh-CN" sz="1800" kern="100" dirty="0">
                          <a:latin typeface="微软雅黑" panose="020B0503020204020204" charset="-122"/>
                          <a:ea typeface="微软雅黑" panose="020B0503020204020204" charset="-122"/>
                          <a:cs typeface="微软雅黑" panose="020B0503020204020204" charset="-122"/>
                        </a:rPr>
                        <a:t>、提示用户“您输入的提款金额错误，请输入以</a:t>
                      </a:r>
                      <a:r>
                        <a:rPr lang="en-US" sz="1800" kern="100" dirty="0">
                          <a:latin typeface="微软雅黑" panose="020B0503020204020204" charset="-122"/>
                          <a:ea typeface="微软雅黑" panose="020B0503020204020204" charset="-122"/>
                          <a:cs typeface="微软雅黑" panose="020B0503020204020204" charset="-122"/>
                        </a:rPr>
                        <a:t>50</a:t>
                      </a:r>
                      <a:r>
                        <a:rPr lang="zh-CN" sz="1800" kern="100" dirty="0">
                          <a:latin typeface="微软雅黑" panose="020B0503020204020204" charset="-122"/>
                          <a:ea typeface="微软雅黑" panose="020B0503020204020204" charset="-122"/>
                          <a:cs typeface="微软雅黑" panose="020B0503020204020204" charset="-122"/>
                        </a:rPr>
                        <a:t>为单位的金额”；</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标题 1"/>
          <p:cNvSpPr>
            <a:spLocks noGrp="1"/>
          </p:cNvSpPr>
          <p:nvPr>
            <p:custDataLst>
              <p:tags r:id="rId7"/>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测试用例（第八组）</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3" name="表格 2"/>
          <p:cNvGraphicFramePr>
            <a:graphicFrameLocks noGrp="1"/>
          </p:cNvGraphicFramePr>
          <p:nvPr/>
        </p:nvGraphicFramePr>
        <p:xfrm>
          <a:off x="1214438" y="2071688"/>
          <a:ext cx="6929438" cy="3929063"/>
        </p:xfrm>
        <a:graphic>
          <a:graphicData uri="http://schemas.openxmlformats.org/drawingml/2006/table">
            <a:tbl>
              <a:tblPr/>
              <a:tblGrid>
                <a:gridCol w="1693523"/>
                <a:gridCol w="5235914"/>
              </a:tblGrid>
              <a:tr h="343142">
                <a:tc>
                  <a:txBody>
                    <a:bodyPr/>
                    <a:lstStyle/>
                    <a:p>
                      <a:pPr algn="just">
                        <a:spcAft>
                          <a:spcPts val="0"/>
                        </a:spcAft>
                      </a:pPr>
                      <a:r>
                        <a:rPr lang="zh-CN" sz="1800" kern="100">
                          <a:latin typeface="微软雅黑" panose="020B0503020204020204" charset="-122"/>
                          <a:ea typeface="微软雅黑" panose="020B0503020204020204" charset="-122"/>
                        </a:rPr>
                        <a:t>测试用例编号</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ATM_ST_ FETCH _009</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6806">
                <a:tc>
                  <a:txBody>
                    <a:bodyPr/>
                    <a:lstStyle/>
                    <a:p>
                      <a:pPr algn="just">
                        <a:spcAft>
                          <a:spcPts val="0"/>
                        </a:spcAft>
                      </a:pPr>
                      <a:r>
                        <a:rPr lang="zh-CN" sz="1800" kern="100">
                          <a:latin typeface="微软雅黑" panose="020B0503020204020204" charset="-122"/>
                          <a:ea typeface="微软雅黑" panose="020B0503020204020204" charset="-122"/>
                        </a:rPr>
                        <a:t>测试项目</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cs typeface="微软雅黑" panose="020B0503020204020204" charset="-122"/>
                        </a:rPr>
                        <a:t>银行</a:t>
                      </a:r>
                      <a:r>
                        <a:rPr lang="en-US" sz="1800" kern="100">
                          <a:latin typeface="微软雅黑" panose="020B0503020204020204" charset="-122"/>
                          <a:ea typeface="微软雅黑" panose="020B0503020204020204" charset="-122"/>
                          <a:cs typeface="微软雅黑" panose="020B0503020204020204" charset="-122"/>
                        </a:rPr>
                        <a:t>ATM</a:t>
                      </a:r>
                      <a:r>
                        <a:rPr lang="zh-CN" sz="1800" kern="100">
                          <a:latin typeface="微软雅黑" panose="020B0503020204020204" charset="-122"/>
                          <a:ea typeface="微软雅黑" panose="020B0503020204020204" charset="-122"/>
                          <a:cs typeface="微软雅黑" panose="020B0503020204020204" charset="-122"/>
                        </a:rPr>
                        <a:t>机取款</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6806">
                <a:tc>
                  <a:txBody>
                    <a:bodyPr/>
                    <a:lstStyle/>
                    <a:p>
                      <a:pPr algn="just">
                        <a:spcAft>
                          <a:spcPts val="0"/>
                        </a:spcAft>
                      </a:pPr>
                      <a:r>
                        <a:rPr lang="zh-CN" sz="1800" kern="100">
                          <a:latin typeface="微软雅黑" panose="020B0503020204020204" charset="-122"/>
                          <a:ea typeface="微软雅黑" panose="020B0503020204020204" charset="-122"/>
                        </a:rPr>
                        <a:t>测试标题</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输入非法金额，离点大。</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7187">
                <a:tc>
                  <a:txBody>
                    <a:bodyPr/>
                    <a:lstStyle/>
                    <a:p>
                      <a:pPr algn="just">
                        <a:spcAft>
                          <a:spcPts val="0"/>
                        </a:spcAft>
                      </a:pPr>
                      <a:r>
                        <a:rPr lang="zh-CN" sz="1800" kern="100">
                          <a:latin typeface="微软雅黑" panose="020B0503020204020204" charset="-122"/>
                          <a:ea typeface="微软雅黑" panose="020B0503020204020204" charset="-122"/>
                        </a:rPr>
                        <a:t>重要级别</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中</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771">
                <a:tc>
                  <a:txBody>
                    <a:bodyPr/>
                    <a:lstStyle/>
                    <a:p>
                      <a:pPr algn="just">
                        <a:spcAft>
                          <a:spcPts val="0"/>
                        </a:spcAft>
                      </a:pPr>
                      <a:r>
                        <a:rPr lang="zh-CN" sz="1800" kern="100">
                          <a:latin typeface="微软雅黑" panose="020B0503020204020204" charset="-122"/>
                          <a:ea typeface="微软雅黑" panose="020B0503020204020204" charset="-122"/>
                        </a:rPr>
                        <a:t>预置条件</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系统存在该用户</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9861">
                <a:tc>
                  <a:txBody>
                    <a:bodyPr/>
                    <a:lstStyle/>
                    <a:p>
                      <a:pPr algn="just">
                        <a:spcAft>
                          <a:spcPts val="0"/>
                        </a:spcAft>
                      </a:pPr>
                      <a:r>
                        <a:rPr lang="zh-CN" sz="1800" kern="100">
                          <a:latin typeface="微软雅黑" panose="020B0503020204020204" charset="-122"/>
                          <a:ea typeface="微软雅黑" panose="020B0503020204020204" charset="-122"/>
                        </a:rPr>
                        <a:t>输入</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cs typeface="微软雅黑" panose="020B0503020204020204" charset="-122"/>
                        </a:rPr>
                        <a:t>密码</a:t>
                      </a:r>
                      <a:r>
                        <a:rPr lang="en-US" sz="1800" kern="100">
                          <a:latin typeface="微软雅黑" panose="020B0503020204020204" charset="-122"/>
                          <a:ea typeface="微软雅黑" panose="020B0503020204020204" charset="-122"/>
                          <a:cs typeface="微软雅黑" panose="020B0503020204020204" charset="-122"/>
                        </a:rPr>
                        <a:t>123456</a:t>
                      </a:r>
                      <a:r>
                        <a:rPr lang="zh-CN" sz="1800" kern="100">
                          <a:latin typeface="微软雅黑" panose="020B0503020204020204" charset="-122"/>
                          <a:ea typeface="微软雅黑" panose="020B0503020204020204" charset="-122"/>
                          <a:cs typeface="微软雅黑" panose="020B0503020204020204" charset="-122"/>
                        </a:rPr>
                        <a:t>，金额为</a:t>
                      </a:r>
                      <a:r>
                        <a:rPr lang="en-US" sz="1800" kern="100">
                          <a:latin typeface="微软雅黑" panose="020B0503020204020204" charset="-122"/>
                          <a:ea typeface="微软雅黑" panose="020B0503020204020204" charset="-122"/>
                          <a:cs typeface="微软雅黑" panose="020B0503020204020204" charset="-122"/>
                        </a:rPr>
                        <a:t>1550</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3612">
                <a:tc>
                  <a:txBody>
                    <a:bodyPr/>
                    <a:lstStyle/>
                    <a:p>
                      <a:pPr algn="just">
                        <a:spcAft>
                          <a:spcPts val="0"/>
                        </a:spcAft>
                      </a:pPr>
                      <a:r>
                        <a:rPr lang="zh-CN" sz="1800" kern="100">
                          <a:latin typeface="微软雅黑" panose="020B0503020204020204" charset="-122"/>
                          <a:ea typeface="微软雅黑" panose="020B0503020204020204" charset="-122"/>
                        </a:rPr>
                        <a:t>操作步骤</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cs typeface="微软雅黑" panose="020B0503020204020204" charset="-122"/>
                        </a:rPr>
                        <a:t>1</a:t>
                      </a:r>
                      <a:r>
                        <a:rPr lang="zh-CN" sz="1800" kern="100">
                          <a:latin typeface="微软雅黑" panose="020B0503020204020204" charset="-122"/>
                          <a:ea typeface="微软雅黑" panose="020B0503020204020204" charset="-122"/>
                          <a:cs typeface="微软雅黑" panose="020B0503020204020204" charset="-122"/>
                        </a:rPr>
                        <a:t>、插入银行卡；</a:t>
                      </a:r>
                      <a:r>
                        <a:rPr lang="en-US" sz="1800" kern="100">
                          <a:latin typeface="微软雅黑" panose="020B0503020204020204" charset="-122"/>
                          <a:ea typeface="微软雅黑" panose="020B0503020204020204" charset="-122"/>
                          <a:cs typeface="微软雅黑" panose="020B0503020204020204" charset="-122"/>
                        </a:rPr>
                        <a:t>2</a:t>
                      </a:r>
                      <a:r>
                        <a:rPr lang="zh-CN" sz="1800" kern="100">
                          <a:latin typeface="微软雅黑" panose="020B0503020204020204" charset="-122"/>
                          <a:ea typeface="微软雅黑" panose="020B0503020204020204" charset="-122"/>
                          <a:cs typeface="微软雅黑" panose="020B0503020204020204" charset="-122"/>
                        </a:rPr>
                        <a:t>、输入密码</a:t>
                      </a:r>
                      <a:r>
                        <a:rPr lang="en-US" sz="1800" kern="100">
                          <a:latin typeface="微软雅黑" panose="020B0503020204020204" charset="-122"/>
                          <a:ea typeface="微软雅黑" panose="020B0503020204020204" charset="-122"/>
                          <a:cs typeface="微软雅黑" panose="020B0503020204020204" charset="-122"/>
                        </a:rPr>
                        <a:t>123456</a:t>
                      </a:r>
                      <a:r>
                        <a:rPr lang="zh-CN" sz="1800" kern="100">
                          <a:latin typeface="微软雅黑" panose="020B0503020204020204" charset="-122"/>
                          <a:ea typeface="微软雅黑" panose="020B0503020204020204" charset="-122"/>
                          <a:cs typeface="微软雅黑" panose="020B0503020204020204" charset="-122"/>
                        </a:rPr>
                        <a:t>；</a:t>
                      </a:r>
                      <a:r>
                        <a:rPr lang="en-US" sz="1800" kern="100">
                          <a:latin typeface="微软雅黑" panose="020B0503020204020204" charset="-122"/>
                          <a:ea typeface="微软雅黑" panose="020B0503020204020204" charset="-122"/>
                          <a:cs typeface="微软雅黑" panose="020B0503020204020204" charset="-122"/>
                        </a:rPr>
                        <a:t>3</a:t>
                      </a:r>
                      <a:r>
                        <a:rPr lang="zh-CN" sz="1800" kern="100">
                          <a:latin typeface="微软雅黑" panose="020B0503020204020204" charset="-122"/>
                          <a:ea typeface="微软雅黑" panose="020B0503020204020204" charset="-122"/>
                          <a:cs typeface="微软雅黑" panose="020B0503020204020204" charset="-122"/>
                        </a:rPr>
                        <a:t>、输入金额</a:t>
                      </a:r>
                      <a:r>
                        <a:rPr lang="en-US" sz="1800" kern="100">
                          <a:latin typeface="微软雅黑" panose="020B0503020204020204" charset="-122"/>
                          <a:ea typeface="微软雅黑" panose="020B0503020204020204" charset="-122"/>
                          <a:cs typeface="微软雅黑" panose="020B0503020204020204" charset="-122"/>
                        </a:rPr>
                        <a:t>1550</a:t>
                      </a:r>
                      <a:r>
                        <a:rPr lang="zh-CN" sz="1800" kern="100">
                          <a:latin typeface="微软雅黑" panose="020B0503020204020204" charset="-122"/>
                          <a:ea typeface="微软雅黑" panose="020B0503020204020204" charset="-122"/>
                          <a:cs typeface="微软雅黑" panose="020B0503020204020204" charset="-122"/>
                        </a:rPr>
                        <a:t>。</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39876">
                <a:tc>
                  <a:txBody>
                    <a:bodyPr/>
                    <a:lstStyle/>
                    <a:p>
                      <a:pPr algn="just">
                        <a:spcAft>
                          <a:spcPts val="0"/>
                        </a:spcAft>
                      </a:pPr>
                      <a:r>
                        <a:rPr lang="zh-CN" sz="1800" kern="100">
                          <a:latin typeface="微软雅黑" panose="020B0503020204020204" charset="-122"/>
                          <a:ea typeface="微软雅黑" panose="020B0503020204020204" charset="-122"/>
                        </a:rPr>
                        <a:t>预期输出</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cs typeface="微软雅黑" panose="020B0503020204020204" charset="-122"/>
                        </a:rPr>
                        <a:t>1</a:t>
                      </a:r>
                      <a:r>
                        <a:rPr lang="zh-CN" sz="1800" kern="100" dirty="0">
                          <a:latin typeface="微软雅黑" panose="020B0503020204020204" charset="-122"/>
                          <a:ea typeface="微软雅黑" panose="020B0503020204020204" charset="-122"/>
                          <a:cs typeface="微软雅黑" panose="020B0503020204020204" charset="-122"/>
                        </a:rPr>
                        <a:t>、提示输入密码；</a:t>
                      </a:r>
                      <a:r>
                        <a:rPr lang="en-US" sz="1800" kern="100" dirty="0">
                          <a:latin typeface="微软雅黑" panose="020B0503020204020204" charset="-122"/>
                          <a:ea typeface="微软雅黑" panose="020B0503020204020204" charset="-122"/>
                          <a:cs typeface="微软雅黑" panose="020B0503020204020204" charset="-122"/>
                        </a:rPr>
                        <a:t>2</a:t>
                      </a:r>
                      <a:r>
                        <a:rPr lang="zh-CN" sz="1800" kern="100" dirty="0">
                          <a:latin typeface="微软雅黑" panose="020B0503020204020204" charset="-122"/>
                          <a:ea typeface="微软雅黑" panose="020B0503020204020204" charset="-122"/>
                          <a:cs typeface="微软雅黑" panose="020B0503020204020204" charset="-122"/>
                        </a:rPr>
                        <a:t>、提示输入金额；</a:t>
                      </a:r>
                      <a:r>
                        <a:rPr lang="en-US" sz="1800" kern="100" dirty="0">
                          <a:latin typeface="微软雅黑" panose="020B0503020204020204" charset="-122"/>
                          <a:ea typeface="微软雅黑" panose="020B0503020204020204" charset="-122"/>
                          <a:cs typeface="微软雅黑" panose="020B0503020204020204" charset="-122"/>
                        </a:rPr>
                        <a:t>3</a:t>
                      </a:r>
                      <a:r>
                        <a:rPr lang="zh-CN" sz="1800" kern="100" dirty="0">
                          <a:latin typeface="微软雅黑" panose="020B0503020204020204" charset="-122"/>
                          <a:ea typeface="微软雅黑" panose="020B0503020204020204" charset="-122"/>
                          <a:cs typeface="微软雅黑" panose="020B0503020204020204" charset="-122"/>
                        </a:rPr>
                        <a:t>、提示用户 “您输入的金额错误，单笔提款上限金额是</a:t>
                      </a:r>
                      <a:r>
                        <a:rPr lang="en-US" sz="1800" kern="100" dirty="0">
                          <a:latin typeface="微软雅黑" panose="020B0503020204020204" charset="-122"/>
                          <a:ea typeface="微软雅黑" panose="020B0503020204020204" charset="-122"/>
                          <a:cs typeface="微软雅黑" panose="020B0503020204020204" charset="-122"/>
                        </a:rPr>
                        <a:t>1500RMB</a:t>
                      </a:r>
                      <a:r>
                        <a:rPr lang="zh-CN" sz="1800" kern="100" dirty="0">
                          <a:latin typeface="微软雅黑" panose="020B0503020204020204" charset="-122"/>
                          <a:ea typeface="微软雅黑" panose="020B0503020204020204" charset="-122"/>
                          <a:cs typeface="微软雅黑" panose="020B0503020204020204" charset="-122"/>
                        </a:rPr>
                        <a:t>，请重新输入”；</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标题 1"/>
          <p:cNvSpPr>
            <a:spLocks noGrp="1"/>
          </p:cNvSpPr>
          <p:nvPr>
            <p:custDataLst>
              <p:tags r:id="rId7"/>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测试用例（第九组）</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3" name="表格 2"/>
          <p:cNvGraphicFramePr>
            <a:graphicFrameLocks noGrp="1"/>
          </p:cNvGraphicFramePr>
          <p:nvPr/>
        </p:nvGraphicFramePr>
        <p:xfrm>
          <a:off x="928688" y="2071688"/>
          <a:ext cx="6786563" cy="4362450"/>
        </p:xfrm>
        <a:graphic>
          <a:graphicData uri="http://schemas.openxmlformats.org/drawingml/2006/table">
            <a:tbl>
              <a:tblPr/>
              <a:tblGrid>
                <a:gridCol w="1571625"/>
                <a:gridCol w="5214937"/>
              </a:tblGrid>
              <a:tr h="428561">
                <a:tc>
                  <a:txBody>
                    <a:bodyPr/>
                    <a:lstStyle/>
                    <a:p>
                      <a:pPr algn="just">
                        <a:spcAft>
                          <a:spcPts val="0"/>
                        </a:spcAft>
                      </a:pPr>
                      <a:r>
                        <a:rPr lang="zh-CN" sz="1800" kern="100">
                          <a:latin typeface="微软雅黑" panose="020B0503020204020204" charset="-122"/>
                          <a:ea typeface="微软雅黑" panose="020B0503020204020204" charset="-122"/>
                        </a:rPr>
                        <a:t>测试用例编号</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ATM_ST_ FETCH _010</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0311">
                <a:tc>
                  <a:txBody>
                    <a:bodyPr/>
                    <a:lstStyle/>
                    <a:p>
                      <a:pPr algn="just">
                        <a:spcAft>
                          <a:spcPts val="0"/>
                        </a:spcAft>
                      </a:pPr>
                      <a:r>
                        <a:rPr lang="zh-CN" sz="1800" kern="100">
                          <a:latin typeface="微软雅黑" panose="020B0503020204020204" charset="-122"/>
                          <a:ea typeface="微软雅黑" panose="020B0503020204020204" charset="-122"/>
                        </a:rPr>
                        <a:t>测试项目</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cs typeface="微软雅黑" panose="020B0503020204020204" charset="-122"/>
                        </a:rPr>
                        <a:t>银行</a:t>
                      </a:r>
                      <a:r>
                        <a:rPr lang="en-US" sz="1800" kern="100">
                          <a:latin typeface="微软雅黑" panose="020B0503020204020204" charset="-122"/>
                          <a:ea typeface="微软雅黑" panose="020B0503020204020204" charset="-122"/>
                          <a:cs typeface="微软雅黑" panose="020B0503020204020204" charset="-122"/>
                        </a:rPr>
                        <a:t>ATM</a:t>
                      </a:r>
                      <a:r>
                        <a:rPr lang="zh-CN" sz="1800" kern="100">
                          <a:latin typeface="微软雅黑" panose="020B0503020204020204" charset="-122"/>
                          <a:ea typeface="微软雅黑" panose="020B0503020204020204" charset="-122"/>
                          <a:cs typeface="微软雅黑" panose="020B0503020204020204" charset="-122"/>
                        </a:rPr>
                        <a:t>机取款</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3487">
                <a:tc>
                  <a:txBody>
                    <a:bodyPr/>
                    <a:lstStyle/>
                    <a:p>
                      <a:pPr algn="just">
                        <a:spcAft>
                          <a:spcPts val="0"/>
                        </a:spcAft>
                      </a:pPr>
                      <a:r>
                        <a:rPr lang="zh-CN" sz="1800" kern="100">
                          <a:latin typeface="微软雅黑" panose="020B0503020204020204" charset="-122"/>
                          <a:ea typeface="微软雅黑" panose="020B0503020204020204" charset="-122"/>
                        </a:rPr>
                        <a:t>测试标题</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提取金额达到上限</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382">
                <a:tc>
                  <a:txBody>
                    <a:bodyPr/>
                    <a:lstStyle/>
                    <a:p>
                      <a:pPr algn="just">
                        <a:spcAft>
                          <a:spcPts val="0"/>
                        </a:spcAft>
                      </a:pPr>
                      <a:r>
                        <a:rPr lang="zh-CN" sz="1800" kern="100">
                          <a:latin typeface="微软雅黑" panose="020B0503020204020204" charset="-122"/>
                          <a:ea typeface="微软雅黑" panose="020B0503020204020204" charset="-122"/>
                        </a:rPr>
                        <a:t>重要级别</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微软雅黑" panose="020B0503020204020204" charset="-122"/>
                          <a:ea typeface="微软雅黑" panose="020B0503020204020204" charset="-122"/>
                        </a:rPr>
                        <a:t>中</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9493">
                <a:tc>
                  <a:txBody>
                    <a:bodyPr/>
                    <a:lstStyle/>
                    <a:p>
                      <a:pPr algn="just">
                        <a:spcAft>
                          <a:spcPts val="0"/>
                        </a:spcAft>
                      </a:pPr>
                      <a:r>
                        <a:rPr lang="zh-CN" sz="1800" kern="100">
                          <a:latin typeface="微软雅黑" panose="020B0503020204020204" charset="-122"/>
                          <a:ea typeface="微软雅黑" panose="020B0503020204020204" charset="-122"/>
                        </a:rPr>
                        <a:t>预置条件</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系统存在该用户</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5546">
                <a:tc>
                  <a:txBody>
                    <a:bodyPr/>
                    <a:lstStyle/>
                    <a:p>
                      <a:pPr algn="just">
                        <a:spcAft>
                          <a:spcPts val="0"/>
                        </a:spcAft>
                      </a:pPr>
                      <a:r>
                        <a:rPr lang="zh-CN" sz="1800" kern="100">
                          <a:latin typeface="微软雅黑" panose="020B0503020204020204" charset="-122"/>
                          <a:ea typeface="微软雅黑" panose="020B0503020204020204" charset="-122"/>
                        </a:rPr>
                        <a:t>输入</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cs typeface="微软雅黑" panose="020B0503020204020204" charset="-122"/>
                        </a:rPr>
                        <a:t>密码</a:t>
                      </a:r>
                      <a:r>
                        <a:rPr lang="en-US" sz="1800" kern="100">
                          <a:latin typeface="微软雅黑" panose="020B0503020204020204" charset="-122"/>
                          <a:ea typeface="微软雅黑" panose="020B0503020204020204" charset="-122"/>
                          <a:cs typeface="微软雅黑" panose="020B0503020204020204" charset="-122"/>
                        </a:rPr>
                        <a:t>123456</a:t>
                      </a:r>
                      <a:r>
                        <a:rPr lang="zh-CN" sz="1800" kern="100">
                          <a:latin typeface="微软雅黑" panose="020B0503020204020204" charset="-122"/>
                          <a:ea typeface="微软雅黑" panose="020B0503020204020204" charset="-122"/>
                          <a:cs typeface="微软雅黑" panose="020B0503020204020204" charset="-122"/>
                        </a:rPr>
                        <a:t>，金额为</a:t>
                      </a:r>
                      <a:r>
                        <a:rPr lang="en-US" sz="1800" kern="100">
                          <a:latin typeface="微软雅黑" panose="020B0503020204020204" charset="-122"/>
                          <a:ea typeface="微软雅黑" panose="020B0503020204020204" charset="-122"/>
                          <a:cs typeface="微软雅黑" panose="020B0503020204020204" charset="-122"/>
                        </a:rPr>
                        <a:t>1500</a:t>
                      </a:r>
                      <a:r>
                        <a:rPr lang="zh-CN" sz="1800" kern="100">
                          <a:latin typeface="微软雅黑" panose="020B0503020204020204" charset="-122"/>
                          <a:ea typeface="微软雅黑" panose="020B0503020204020204" charset="-122"/>
                          <a:cs typeface="微软雅黑" panose="020B0503020204020204" charset="-122"/>
                        </a:rPr>
                        <a:t>，</a:t>
                      </a:r>
                      <a:r>
                        <a:rPr lang="en-US" sz="1800" kern="100">
                          <a:latin typeface="微软雅黑" panose="020B0503020204020204" charset="-122"/>
                          <a:ea typeface="微软雅黑" panose="020B0503020204020204" charset="-122"/>
                          <a:cs typeface="微软雅黑" panose="020B0503020204020204" charset="-122"/>
                        </a:rPr>
                        <a:t>50</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86030">
                <a:tc>
                  <a:txBody>
                    <a:bodyPr/>
                    <a:lstStyle/>
                    <a:p>
                      <a:pPr algn="just">
                        <a:spcAft>
                          <a:spcPts val="0"/>
                        </a:spcAft>
                      </a:pPr>
                      <a:r>
                        <a:rPr lang="zh-CN" sz="1800" kern="100">
                          <a:latin typeface="微软雅黑" panose="020B0503020204020204" charset="-122"/>
                          <a:ea typeface="微软雅黑" panose="020B0503020204020204" charset="-122"/>
                        </a:rPr>
                        <a:t>操作步骤</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cs typeface="微软雅黑" panose="020B0503020204020204" charset="-122"/>
                        </a:rPr>
                        <a:t>1</a:t>
                      </a:r>
                      <a:r>
                        <a:rPr lang="zh-CN" sz="1800" kern="100" dirty="0">
                          <a:latin typeface="微软雅黑" panose="020B0503020204020204" charset="-122"/>
                          <a:ea typeface="微软雅黑" panose="020B0503020204020204" charset="-122"/>
                          <a:cs typeface="微软雅黑" panose="020B0503020204020204" charset="-122"/>
                        </a:rPr>
                        <a:t>、插入银行卡；</a:t>
                      </a:r>
                      <a:r>
                        <a:rPr lang="en-US" sz="1800" kern="100" dirty="0">
                          <a:latin typeface="微软雅黑" panose="020B0503020204020204" charset="-122"/>
                          <a:ea typeface="微软雅黑" panose="020B0503020204020204" charset="-122"/>
                          <a:cs typeface="微软雅黑" panose="020B0503020204020204" charset="-122"/>
                        </a:rPr>
                        <a:t>2</a:t>
                      </a:r>
                      <a:r>
                        <a:rPr lang="zh-CN" sz="1800" kern="100" dirty="0">
                          <a:latin typeface="微软雅黑" panose="020B0503020204020204" charset="-122"/>
                          <a:ea typeface="微软雅黑" panose="020B0503020204020204" charset="-122"/>
                          <a:cs typeface="微软雅黑" panose="020B0503020204020204" charset="-122"/>
                        </a:rPr>
                        <a:t>、输入密码</a:t>
                      </a:r>
                      <a:r>
                        <a:rPr lang="en-US" sz="1800" kern="100" dirty="0">
                          <a:latin typeface="微软雅黑" panose="020B0503020204020204" charset="-122"/>
                          <a:ea typeface="微软雅黑" panose="020B0503020204020204" charset="-122"/>
                          <a:cs typeface="微软雅黑" panose="020B0503020204020204" charset="-122"/>
                        </a:rPr>
                        <a:t>123456</a:t>
                      </a:r>
                      <a:r>
                        <a:rPr lang="zh-CN" sz="1800" kern="100" dirty="0">
                          <a:latin typeface="微软雅黑" panose="020B0503020204020204" charset="-122"/>
                          <a:ea typeface="微软雅黑" panose="020B0503020204020204" charset="-122"/>
                          <a:cs typeface="微软雅黑" panose="020B0503020204020204" charset="-122"/>
                        </a:rPr>
                        <a:t>；</a:t>
                      </a:r>
                      <a:r>
                        <a:rPr lang="en-US" sz="1800" kern="100" dirty="0">
                          <a:latin typeface="微软雅黑" panose="020B0503020204020204" charset="-122"/>
                          <a:ea typeface="微软雅黑" panose="020B0503020204020204" charset="-122"/>
                          <a:cs typeface="微软雅黑" panose="020B0503020204020204" charset="-122"/>
                        </a:rPr>
                        <a:t>3</a:t>
                      </a:r>
                      <a:r>
                        <a:rPr lang="zh-CN" sz="1800" kern="100" dirty="0">
                          <a:latin typeface="微软雅黑" panose="020B0503020204020204" charset="-122"/>
                          <a:ea typeface="微软雅黑" panose="020B0503020204020204" charset="-122"/>
                          <a:cs typeface="微软雅黑" panose="020B0503020204020204" charset="-122"/>
                        </a:rPr>
                        <a:t>、输入金额</a:t>
                      </a:r>
                      <a:r>
                        <a:rPr lang="en-US" sz="1800" kern="100" dirty="0">
                          <a:latin typeface="微软雅黑" panose="020B0503020204020204" charset="-122"/>
                          <a:ea typeface="微软雅黑" panose="020B0503020204020204" charset="-122"/>
                          <a:cs typeface="微软雅黑" panose="020B0503020204020204" charset="-122"/>
                        </a:rPr>
                        <a:t>1500</a:t>
                      </a:r>
                      <a:r>
                        <a:rPr lang="zh-CN" sz="1800" kern="100" dirty="0" smtClean="0">
                          <a:latin typeface="微软雅黑" panose="020B0503020204020204" charset="-122"/>
                          <a:ea typeface="微软雅黑" panose="020B0503020204020204" charset="-122"/>
                          <a:cs typeface="微软雅黑" panose="020B0503020204020204" charset="-122"/>
                        </a:rPr>
                        <a:t>；</a:t>
                      </a:r>
                      <a:r>
                        <a:rPr lang="en-US" sz="1800" kern="100" dirty="0" smtClean="0">
                          <a:latin typeface="微软雅黑" panose="020B0503020204020204" charset="-122"/>
                          <a:ea typeface="微软雅黑" panose="020B0503020204020204" charset="-122"/>
                          <a:cs typeface="微软雅黑" panose="020B0503020204020204" charset="-122"/>
                        </a:rPr>
                        <a:t>4</a:t>
                      </a:r>
                      <a:r>
                        <a:rPr lang="zh-CN" sz="1800" kern="100" dirty="0">
                          <a:latin typeface="微软雅黑" panose="020B0503020204020204" charset="-122"/>
                          <a:ea typeface="微软雅黑" panose="020B0503020204020204" charset="-122"/>
                          <a:cs typeface="微软雅黑" panose="020B0503020204020204" charset="-122"/>
                        </a:rPr>
                        <a:t>、且在</a:t>
                      </a:r>
                      <a:r>
                        <a:rPr lang="en-US" sz="1800" kern="100" dirty="0">
                          <a:latin typeface="微软雅黑" panose="020B0503020204020204" charset="-122"/>
                          <a:ea typeface="微软雅黑" panose="020B0503020204020204" charset="-122"/>
                          <a:cs typeface="微软雅黑" panose="020B0503020204020204" charset="-122"/>
                        </a:rPr>
                        <a:t>23</a:t>
                      </a:r>
                      <a:r>
                        <a:rPr lang="zh-CN" sz="1800" kern="100" dirty="0">
                          <a:latin typeface="微软雅黑" panose="020B0503020204020204" charset="-122"/>
                          <a:ea typeface="微软雅黑" panose="020B0503020204020204" charset="-122"/>
                          <a:cs typeface="微软雅黑" panose="020B0503020204020204" charset="-122"/>
                        </a:rPr>
                        <a:t>小时内，提款</a:t>
                      </a:r>
                      <a:r>
                        <a:rPr lang="en-US" sz="1800" kern="100" dirty="0">
                          <a:latin typeface="微软雅黑" panose="020B0503020204020204" charset="-122"/>
                          <a:ea typeface="微软雅黑" panose="020B0503020204020204" charset="-122"/>
                          <a:cs typeface="微软雅黑" panose="020B0503020204020204" charset="-122"/>
                        </a:rPr>
                        <a:t>4500</a:t>
                      </a:r>
                      <a:r>
                        <a:rPr lang="zh-CN" sz="1800" kern="100" dirty="0">
                          <a:latin typeface="微软雅黑" panose="020B0503020204020204" charset="-122"/>
                          <a:ea typeface="微软雅黑" panose="020B0503020204020204" charset="-122"/>
                          <a:cs typeface="微软雅黑" panose="020B0503020204020204" charset="-122"/>
                        </a:rPr>
                        <a:t>；</a:t>
                      </a:r>
                      <a:r>
                        <a:rPr lang="en-US" sz="1800" kern="100" dirty="0">
                          <a:latin typeface="微软雅黑" panose="020B0503020204020204" charset="-122"/>
                          <a:ea typeface="微软雅黑" panose="020B0503020204020204" charset="-122"/>
                          <a:cs typeface="微软雅黑" panose="020B0503020204020204" charset="-122"/>
                        </a:rPr>
                        <a:t>5</a:t>
                      </a:r>
                      <a:r>
                        <a:rPr lang="zh-CN" sz="1800" kern="100" dirty="0">
                          <a:latin typeface="微软雅黑" panose="020B0503020204020204" charset="-122"/>
                          <a:ea typeface="微软雅黑" panose="020B0503020204020204" charset="-122"/>
                          <a:cs typeface="微软雅黑" panose="020B0503020204020204" charset="-122"/>
                        </a:rPr>
                        <a:t>、在</a:t>
                      </a:r>
                      <a:r>
                        <a:rPr lang="en-US" sz="1800" kern="100" dirty="0">
                          <a:latin typeface="微软雅黑" panose="020B0503020204020204" charset="-122"/>
                          <a:ea typeface="微软雅黑" panose="020B0503020204020204" charset="-122"/>
                          <a:cs typeface="微软雅黑" panose="020B0503020204020204" charset="-122"/>
                        </a:rPr>
                        <a:t>23</a:t>
                      </a:r>
                      <a:r>
                        <a:rPr lang="zh-CN" sz="1800" kern="100" dirty="0">
                          <a:latin typeface="微软雅黑" panose="020B0503020204020204" charset="-122"/>
                          <a:ea typeface="微软雅黑" panose="020B0503020204020204" charset="-122"/>
                          <a:cs typeface="微软雅黑" panose="020B0503020204020204" charset="-122"/>
                        </a:rPr>
                        <a:t>小时</a:t>
                      </a:r>
                      <a:r>
                        <a:rPr lang="en-US" sz="1800" kern="100" dirty="0">
                          <a:latin typeface="微软雅黑" panose="020B0503020204020204" charset="-122"/>
                          <a:ea typeface="微软雅黑" panose="020B0503020204020204" charset="-122"/>
                          <a:cs typeface="微软雅黑" panose="020B0503020204020204" charset="-122"/>
                        </a:rPr>
                        <a:t>59</a:t>
                      </a:r>
                      <a:r>
                        <a:rPr lang="zh-CN" sz="1800" kern="100" dirty="0">
                          <a:latin typeface="微软雅黑" panose="020B0503020204020204" charset="-122"/>
                          <a:ea typeface="微软雅黑" panose="020B0503020204020204" charset="-122"/>
                          <a:cs typeface="微软雅黑" panose="020B0503020204020204" charset="-122"/>
                        </a:rPr>
                        <a:t>分，提款</a:t>
                      </a:r>
                      <a:r>
                        <a:rPr lang="en-US" sz="1800" kern="100" dirty="0">
                          <a:latin typeface="微软雅黑" panose="020B0503020204020204" charset="-122"/>
                          <a:ea typeface="微软雅黑" panose="020B0503020204020204" charset="-122"/>
                          <a:cs typeface="微软雅黑" panose="020B0503020204020204" charset="-122"/>
                        </a:rPr>
                        <a:t>50</a:t>
                      </a:r>
                      <a:r>
                        <a:rPr lang="zh-CN" sz="1800" kern="100" dirty="0">
                          <a:latin typeface="微软雅黑" panose="020B0503020204020204" charset="-122"/>
                          <a:ea typeface="微软雅黑" panose="020B0503020204020204" charset="-122"/>
                          <a:cs typeface="微软雅黑" panose="020B0503020204020204" charset="-122"/>
                        </a:rPr>
                        <a:t>。</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6639">
                <a:tc>
                  <a:txBody>
                    <a:bodyPr/>
                    <a:lstStyle/>
                    <a:p>
                      <a:pPr algn="just">
                        <a:spcAft>
                          <a:spcPts val="0"/>
                        </a:spcAft>
                      </a:pPr>
                      <a:r>
                        <a:rPr lang="zh-CN" sz="1800" kern="100">
                          <a:latin typeface="微软雅黑" panose="020B0503020204020204" charset="-122"/>
                          <a:ea typeface="微软雅黑" panose="020B0503020204020204" charset="-122"/>
                        </a:rPr>
                        <a:t>预期输出</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cs typeface="微软雅黑" panose="020B0503020204020204" charset="-122"/>
                        </a:rPr>
                        <a:t>1</a:t>
                      </a:r>
                      <a:r>
                        <a:rPr lang="zh-CN" sz="1800" kern="100" dirty="0">
                          <a:latin typeface="微软雅黑" panose="020B0503020204020204" charset="-122"/>
                          <a:ea typeface="微软雅黑" panose="020B0503020204020204" charset="-122"/>
                          <a:cs typeface="微软雅黑" panose="020B0503020204020204" charset="-122"/>
                        </a:rPr>
                        <a:t>、提示输入密码；</a:t>
                      </a:r>
                      <a:r>
                        <a:rPr lang="en-US" sz="1800" kern="100" dirty="0">
                          <a:latin typeface="微软雅黑" panose="020B0503020204020204" charset="-122"/>
                          <a:ea typeface="微软雅黑" panose="020B0503020204020204" charset="-122"/>
                          <a:cs typeface="微软雅黑" panose="020B0503020204020204" charset="-122"/>
                        </a:rPr>
                        <a:t>2</a:t>
                      </a:r>
                      <a:r>
                        <a:rPr lang="zh-CN" sz="1800" kern="100" dirty="0">
                          <a:latin typeface="微软雅黑" panose="020B0503020204020204" charset="-122"/>
                          <a:ea typeface="微软雅黑" panose="020B0503020204020204" charset="-122"/>
                          <a:cs typeface="微软雅黑" panose="020B0503020204020204" charset="-122"/>
                        </a:rPr>
                        <a:t>、提示输入金额；</a:t>
                      </a:r>
                      <a:r>
                        <a:rPr lang="en-US" sz="1800" kern="100" dirty="0">
                          <a:latin typeface="微软雅黑" panose="020B0503020204020204" charset="-122"/>
                          <a:ea typeface="微软雅黑" panose="020B0503020204020204" charset="-122"/>
                          <a:cs typeface="微软雅黑" panose="020B0503020204020204" charset="-122"/>
                        </a:rPr>
                        <a:t>3</a:t>
                      </a:r>
                      <a:r>
                        <a:rPr lang="zh-CN" sz="1800" kern="100" dirty="0">
                          <a:latin typeface="微软雅黑" panose="020B0503020204020204" charset="-122"/>
                          <a:ea typeface="微软雅黑" panose="020B0503020204020204" charset="-122"/>
                          <a:cs typeface="微软雅黑" panose="020B0503020204020204" charset="-122"/>
                        </a:rPr>
                        <a:t>、提示用户 “</a:t>
                      </a:r>
                      <a:r>
                        <a:rPr lang="en-US" sz="1800" kern="100" dirty="0">
                          <a:latin typeface="微软雅黑" panose="020B0503020204020204" charset="-122"/>
                          <a:ea typeface="微软雅黑" panose="020B0503020204020204" charset="-122"/>
                          <a:cs typeface="微软雅黑" panose="020B0503020204020204" charset="-122"/>
                        </a:rPr>
                        <a:t>24</a:t>
                      </a:r>
                      <a:r>
                        <a:rPr lang="zh-CN" sz="1800" kern="100" dirty="0">
                          <a:latin typeface="微软雅黑" panose="020B0503020204020204" charset="-122"/>
                          <a:ea typeface="微软雅黑" panose="020B0503020204020204" charset="-122"/>
                          <a:cs typeface="微软雅黑" panose="020B0503020204020204" charset="-122"/>
                        </a:rPr>
                        <a:t>小时内只能提取</a:t>
                      </a:r>
                      <a:r>
                        <a:rPr lang="en-US" sz="1800" kern="100" dirty="0">
                          <a:latin typeface="微软雅黑" panose="020B0503020204020204" charset="-122"/>
                          <a:ea typeface="微软雅黑" panose="020B0503020204020204" charset="-122"/>
                          <a:cs typeface="微软雅黑" panose="020B0503020204020204" charset="-122"/>
                        </a:rPr>
                        <a:t>4500RMB</a:t>
                      </a:r>
                      <a:r>
                        <a:rPr lang="zh-CN" sz="1800" kern="100" dirty="0">
                          <a:latin typeface="微软雅黑" panose="020B0503020204020204" charset="-122"/>
                          <a:ea typeface="微软雅黑" panose="020B0503020204020204" charset="-122"/>
                          <a:cs typeface="微软雅黑" panose="020B0503020204020204" charset="-122"/>
                        </a:rPr>
                        <a:t>，请重新输入提款金额”</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标题 1"/>
          <p:cNvSpPr>
            <a:spLocks noGrp="1"/>
          </p:cNvSpPr>
          <p:nvPr>
            <p:custDataLst>
              <p:tags r:id="rId7"/>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测试用例（第十组）</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3" name="表格 2"/>
          <p:cNvGraphicFramePr>
            <a:graphicFrameLocks noGrp="1"/>
          </p:cNvGraphicFramePr>
          <p:nvPr/>
        </p:nvGraphicFramePr>
        <p:xfrm>
          <a:off x="1500188" y="2214563"/>
          <a:ext cx="6215063" cy="2611439"/>
        </p:xfrm>
        <a:graphic>
          <a:graphicData uri="http://schemas.openxmlformats.org/drawingml/2006/table">
            <a:tbl>
              <a:tblPr/>
              <a:tblGrid>
                <a:gridCol w="1418177"/>
                <a:gridCol w="4796885"/>
              </a:tblGrid>
              <a:tr h="548644">
                <a:tc>
                  <a:txBody>
                    <a:bodyPr/>
                    <a:lstStyle/>
                    <a:p>
                      <a:pPr algn="just">
                        <a:spcAft>
                          <a:spcPts val="0"/>
                        </a:spcAft>
                      </a:pPr>
                      <a:r>
                        <a:rPr lang="zh-CN" sz="1800" kern="100">
                          <a:latin typeface="微软雅黑" panose="020B0503020204020204" charset="-122"/>
                          <a:ea typeface="微软雅黑" panose="020B0503020204020204" charset="-122"/>
                        </a:rPr>
                        <a:t>测试用例编号</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ATM_ST_ FETCH _011</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685">
                <a:tc>
                  <a:txBody>
                    <a:bodyPr/>
                    <a:lstStyle/>
                    <a:p>
                      <a:pPr algn="just">
                        <a:spcAft>
                          <a:spcPts val="0"/>
                        </a:spcAft>
                      </a:pPr>
                      <a:r>
                        <a:rPr lang="zh-CN" sz="1800" kern="100">
                          <a:latin typeface="微软雅黑" panose="020B0503020204020204" charset="-122"/>
                          <a:ea typeface="微软雅黑" panose="020B0503020204020204" charset="-122"/>
                        </a:rPr>
                        <a:t>测试项目</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cs typeface="微软雅黑" panose="020B0503020204020204" charset="-122"/>
                        </a:rPr>
                        <a:t>银行</a:t>
                      </a:r>
                      <a:r>
                        <a:rPr lang="en-US" sz="1800" kern="100">
                          <a:latin typeface="微软雅黑" panose="020B0503020204020204" charset="-122"/>
                          <a:ea typeface="微软雅黑" panose="020B0503020204020204" charset="-122"/>
                          <a:cs typeface="微软雅黑" panose="020B0503020204020204" charset="-122"/>
                        </a:rPr>
                        <a:t>ATM</a:t>
                      </a:r>
                      <a:r>
                        <a:rPr lang="zh-CN" sz="1800" kern="100">
                          <a:latin typeface="微软雅黑" panose="020B0503020204020204" charset="-122"/>
                          <a:ea typeface="微软雅黑" panose="020B0503020204020204" charset="-122"/>
                          <a:cs typeface="微软雅黑" panose="020B0503020204020204" charset="-122"/>
                        </a:rPr>
                        <a:t>机取款</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685">
                <a:tc>
                  <a:txBody>
                    <a:bodyPr/>
                    <a:lstStyle/>
                    <a:p>
                      <a:pPr algn="just">
                        <a:spcAft>
                          <a:spcPts val="0"/>
                        </a:spcAft>
                      </a:pPr>
                      <a:r>
                        <a:rPr lang="zh-CN" sz="1800" kern="100">
                          <a:latin typeface="微软雅黑" panose="020B0503020204020204" charset="-122"/>
                          <a:ea typeface="微软雅黑" panose="020B0503020204020204" charset="-122"/>
                        </a:rPr>
                        <a:t>测试标题</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插入卡后取消操作</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685">
                <a:tc>
                  <a:txBody>
                    <a:bodyPr/>
                    <a:lstStyle/>
                    <a:p>
                      <a:pPr algn="just">
                        <a:spcAft>
                          <a:spcPts val="0"/>
                        </a:spcAft>
                      </a:pPr>
                      <a:r>
                        <a:rPr lang="zh-CN" sz="1800" kern="100">
                          <a:latin typeface="微软雅黑" panose="020B0503020204020204" charset="-122"/>
                          <a:ea typeface="微软雅黑" panose="020B0503020204020204" charset="-122"/>
                        </a:rPr>
                        <a:t>重要级别</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底</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685">
                <a:tc>
                  <a:txBody>
                    <a:bodyPr/>
                    <a:lstStyle/>
                    <a:p>
                      <a:pPr algn="just">
                        <a:spcAft>
                          <a:spcPts val="0"/>
                        </a:spcAft>
                      </a:pPr>
                      <a:r>
                        <a:rPr lang="zh-CN" sz="1800" kern="100">
                          <a:latin typeface="微软雅黑" panose="020B0503020204020204" charset="-122"/>
                          <a:ea typeface="微软雅黑" panose="020B0503020204020204" charset="-122"/>
                        </a:rPr>
                        <a:t>预置条件</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无</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685">
                <a:tc>
                  <a:txBody>
                    <a:bodyPr/>
                    <a:lstStyle/>
                    <a:p>
                      <a:pPr algn="just">
                        <a:spcAft>
                          <a:spcPts val="0"/>
                        </a:spcAft>
                      </a:pPr>
                      <a:r>
                        <a:rPr lang="zh-CN" sz="1800" kern="100">
                          <a:latin typeface="微软雅黑" panose="020B0503020204020204" charset="-122"/>
                          <a:ea typeface="微软雅黑" panose="020B0503020204020204" charset="-122"/>
                        </a:rPr>
                        <a:t>输入</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无</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685">
                <a:tc>
                  <a:txBody>
                    <a:bodyPr/>
                    <a:lstStyle/>
                    <a:p>
                      <a:pPr algn="just">
                        <a:spcAft>
                          <a:spcPts val="0"/>
                        </a:spcAft>
                      </a:pPr>
                      <a:r>
                        <a:rPr lang="zh-CN" sz="1800" kern="100">
                          <a:latin typeface="微软雅黑" panose="020B0503020204020204" charset="-122"/>
                          <a:ea typeface="微软雅黑" panose="020B0503020204020204" charset="-122"/>
                        </a:rPr>
                        <a:t>操作步骤</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cs typeface="微软雅黑" panose="020B0503020204020204" charset="-122"/>
                        </a:rPr>
                        <a:t>1</a:t>
                      </a:r>
                      <a:r>
                        <a:rPr lang="zh-CN" sz="1800" kern="100">
                          <a:latin typeface="微软雅黑" panose="020B0503020204020204" charset="-122"/>
                          <a:ea typeface="微软雅黑" panose="020B0503020204020204" charset="-122"/>
                          <a:cs typeface="微软雅黑" panose="020B0503020204020204" charset="-122"/>
                        </a:rPr>
                        <a:t>、插入银行卡；</a:t>
                      </a:r>
                      <a:r>
                        <a:rPr lang="en-US" sz="1800" kern="100">
                          <a:latin typeface="微软雅黑" panose="020B0503020204020204" charset="-122"/>
                          <a:ea typeface="微软雅黑" panose="020B0503020204020204" charset="-122"/>
                          <a:cs typeface="微软雅黑" panose="020B0503020204020204" charset="-122"/>
                        </a:rPr>
                        <a:t>2</a:t>
                      </a:r>
                      <a:r>
                        <a:rPr lang="zh-CN" sz="1800" kern="100">
                          <a:latin typeface="微软雅黑" panose="020B0503020204020204" charset="-122"/>
                          <a:ea typeface="微软雅黑" panose="020B0503020204020204" charset="-122"/>
                          <a:cs typeface="微软雅黑" panose="020B0503020204020204" charset="-122"/>
                        </a:rPr>
                        <a:t>、点击取消。</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685">
                <a:tc>
                  <a:txBody>
                    <a:bodyPr/>
                    <a:lstStyle/>
                    <a:p>
                      <a:pPr algn="just">
                        <a:spcAft>
                          <a:spcPts val="0"/>
                        </a:spcAft>
                      </a:pPr>
                      <a:r>
                        <a:rPr lang="zh-CN" sz="1800" kern="100">
                          <a:latin typeface="微软雅黑" panose="020B0503020204020204" charset="-122"/>
                          <a:ea typeface="微软雅黑" panose="020B0503020204020204" charset="-122"/>
                        </a:rPr>
                        <a:t>预期输出</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cs typeface="微软雅黑" panose="020B0503020204020204" charset="-122"/>
                        </a:rPr>
                        <a:t>1</a:t>
                      </a:r>
                      <a:r>
                        <a:rPr lang="zh-CN" sz="1800" kern="100" dirty="0">
                          <a:latin typeface="微软雅黑" panose="020B0503020204020204" charset="-122"/>
                          <a:ea typeface="微软雅黑" panose="020B0503020204020204" charset="-122"/>
                          <a:cs typeface="微软雅黑" panose="020B0503020204020204" charset="-122"/>
                        </a:rPr>
                        <a:t>、提示输入密码；</a:t>
                      </a:r>
                      <a:r>
                        <a:rPr lang="en-US" sz="1800" kern="100" dirty="0">
                          <a:latin typeface="微软雅黑" panose="020B0503020204020204" charset="-122"/>
                          <a:ea typeface="微软雅黑" panose="020B0503020204020204" charset="-122"/>
                          <a:cs typeface="微软雅黑" panose="020B0503020204020204" charset="-122"/>
                        </a:rPr>
                        <a:t>2</a:t>
                      </a:r>
                      <a:r>
                        <a:rPr lang="zh-CN" sz="1800" kern="100" dirty="0">
                          <a:latin typeface="微软雅黑" panose="020B0503020204020204" charset="-122"/>
                          <a:ea typeface="微软雅黑" panose="020B0503020204020204" charset="-122"/>
                          <a:cs typeface="微软雅黑" panose="020B0503020204020204" charset="-122"/>
                        </a:rPr>
                        <a:t>、退出银行卡。</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标题 1"/>
          <p:cNvSpPr>
            <a:spLocks noGrp="1"/>
          </p:cNvSpPr>
          <p:nvPr>
            <p:custDataLst>
              <p:tags r:id="rId7"/>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测试用例（第十一组）</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3" name="表格 2"/>
          <p:cNvGraphicFramePr>
            <a:graphicFrameLocks noGrp="1"/>
          </p:cNvGraphicFramePr>
          <p:nvPr/>
        </p:nvGraphicFramePr>
        <p:xfrm>
          <a:off x="1143000" y="2214563"/>
          <a:ext cx="7072313" cy="3571876"/>
        </p:xfrm>
        <a:graphic>
          <a:graphicData uri="http://schemas.openxmlformats.org/drawingml/2006/table">
            <a:tbl>
              <a:tblPr/>
              <a:tblGrid>
                <a:gridCol w="1571625"/>
                <a:gridCol w="5500688"/>
              </a:tblGrid>
              <a:tr h="428626">
                <a:tc>
                  <a:txBody>
                    <a:bodyPr/>
                    <a:lstStyle/>
                    <a:p>
                      <a:pPr algn="just">
                        <a:spcAft>
                          <a:spcPts val="0"/>
                        </a:spcAft>
                      </a:pPr>
                      <a:r>
                        <a:rPr lang="zh-CN" sz="1800" kern="100">
                          <a:latin typeface="微软雅黑" panose="020B0503020204020204" charset="-122"/>
                          <a:ea typeface="微软雅黑" panose="020B0503020204020204" charset="-122"/>
                        </a:rPr>
                        <a:t>测试用例编号</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ATM_ST_ FETCH _012</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9708">
                <a:tc>
                  <a:txBody>
                    <a:bodyPr/>
                    <a:lstStyle/>
                    <a:p>
                      <a:pPr algn="just">
                        <a:spcAft>
                          <a:spcPts val="0"/>
                        </a:spcAft>
                      </a:pPr>
                      <a:r>
                        <a:rPr lang="zh-CN" sz="1800" kern="100">
                          <a:latin typeface="微软雅黑" panose="020B0503020204020204" charset="-122"/>
                          <a:ea typeface="微软雅黑" panose="020B0503020204020204" charset="-122"/>
                        </a:rPr>
                        <a:t>测试项目</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cs typeface="微软雅黑" panose="020B0503020204020204" charset="-122"/>
                        </a:rPr>
                        <a:t>银行</a:t>
                      </a:r>
                      <a:r>
                        <a:rPr lang="en-US" sz="1800" kern="100">
                          <a:latin typeface="微软雅黑" panose="020B0503020204020204" charset="-122"/>
                          <a:ea typeface="微软雅黑" panose="020B0503020204020204" charset="-122"/>
                          <a:cs typeface="微软雅黑" panose="020B0503020204020204" charset="-122"/>
                        </a:rPr>
                        <a:t>ATM</a:t>
                      </a:r>
                      <a:r>
                        <a:rPr lang="zh-CN" sz="1800" kern="100">
                          <a:latin typeface="微软雅黑" panose="020B0503020204020204" charset="-122"/>
                          <a:ea typeface="微软雅黑" panose="020B0503020204020204" charset="-122"/>
                          <a:cs typeface="微软雅黑" panose="020B0503020204020204" charset="-122"/>
                        </a:rPr>
                        <a:t>机取款</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9708">
                <a:tc>
                  <a:txBody>
                    <a:bodyPr/>
                    <a:lstStyle/>
                    <a:p>
                      <a:pPr algn="just">
                        <a:spcAft>
                          <a:spcPts val="0"/>
                        </a:spcAft>
                      </a:pPr>
                      <a:r>
                        <a:rPr lang="zh-CN" sz="1800" kern="100">
                          <a:latin typeface="微软雅黑" panose="020B0503020204020204" charset="-122"/>
                          <a:ea typeface="微软雅黑" panose="020B0503020204020204" charset="-122"/>
                        </a:rPr>
                        <a:t>测试标题</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输入非法密码</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9708">
                <a:tc>
                  <a:txBody>
                    <a:bodyPr/>
                    <a:lstStyle/>
                    <a:p>
                      <a:pPr algn="just">
                        <a:spcAft>
                          <a:spcPts val="0"/>
                        </a:spcAft>
                      </a:pPr>
                      <a:r>
                        <a:rPr lang="zh-CN" sz="1800" kern="100">
                          <a:latin typeface="微软雅黑" panose="020B0503020204020204" charset="-122"/>
                          <a:ea typeface="微软雅黑" panose="020B0503020204020204" charset="-122"/>
                        </a:rPr>
                        <a:t>重要级别</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中</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9708">
                <a:tc>
                  <a:txBody>
                    <a:bodyPr/>
                    <a:lstStyle/>
                    <a:p>
                      <a:pPr algn="just">
                        <a:spcAft>
                          <a:spcPts val="0"/>
                        </a:spcAft>
                      </a:pPr>
                      <a:r>
                        <a:rPr lang="zh-CN" sz="1800" kern="100">
                          <a:latin typeface="微软雅黑" panose="020B0503020204020204" charset="-122"/>
                          <a:ea typeface="微软雅黑" panose="020B0503020204020204" charset="-122"/>
                        </a:rPr>
                        <a:t>预置条件</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系统存在该用户</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9708">
                <a:tc>
                  <a:txBody>
                    <a:bodyPr/>
                    <a:lstStyle/>
                    <a:p>
                      <a:pPr algn="just">
                        <a:spcAft>
                          <a:spcPts val="0"/>
                        </a:spcAft>
                      </a:pPr>
                      <a:r>
                        <a:rPr lang="zh-CN" sz="1800" kern="100">
                          <a:latin typeface="微软雅黑" panose="020B0503020204020204" charset="-122"/>
                          <a:ea typeface="微软雅黑" panose="020B0503020204020204" charset="-122"/>
                        </a:rPr>
                        <a:t>输入</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cs typeface="微软雅黑" panose="020B0503020204020204" charset="-122"/>
                        </a:rPr>
                        <a:t>密码</a:t>
                      </a:r>
                      <a:r>
                        <a:rPr lang="en-US" sz="1800" kern="100">
                          <a:latin typeface="微软雅黑" panose="020B0503020204020204" charset="-122"/>
                          <a:ea typeface="微软雅黑" panose="020B0503020204020204" charset="-122"/>
                          <a:cs typeface="微软雅黑" panose="020B0503020204020204" charset="-122"/>
                        </a:rPr>
                        <a:t>111111</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9414">
                <a:tc>
                  <a:txBody>
                    <a:bodyPr/>
                    <a:lstStyle/>
                    <a:p>
                      <a:pPr algn="just">
                        <a:spcAft>
                          <a:spcPts val="0"/>
                        </a:spcAft>
                      </a:pPr>
                      <a:r>
                        <a:rPr lang="zh-CN" sz="1800" kern="100">
                          <a:latin typeface="微软雅黑" panose="020B0503020204020204" charset="-122"/>
                          <a:ea typeface="微软雅黑" panose="020B0503020204020204" charset="-122"/>
                        </a:rPr>
                        <a:t>操作步骤</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cs typeface="微软雅黑" panose="020B0503020204020204" charset="-122"/>
                        </a:rPr>
                        <a:t>1</a:t>
                      </a:r>
                      <a:r>
                        <a:rPr lang="zh-CN" sz="1800" kern="100">
                          <a:latin typeface="微软雅黑" panose="020B0503020204020204" charset="-122"/>
                          <a:ea typeface="微软雅黑" panose="020B0503020204020204" charset="-122"/>
                          <a:cs typeface="微软雅黑" panose="020B0503020204020204" charset="-122"/>
                        </a:rPr>
                        <a:t>、插入银行卡；</a:t>
                      </a:r>
                      <a:r>
                        <a:rPr lang="en-US" sz="1800" kern="100">
                          <a:latin typeface="微软雅黑" panose="020B0503020204020204" charset="-122"/>
                          <a:ea typeface="微软雅黑" panose="020B0503020204020204" charset="-122"/>
                          <a:cs typeface="微软雅黑" panose="020B0503020204020204" charset="-122"/>
                        </a:rPr>
                        <a:t>2</a:t>
                      </a:r>
                      <a:r>
                        <a:rPr lang="zh-CN" sz="1800" kern="100">
                          <a:latin typeface="微软雅黑" panose="020B0503020204020204" charset="-122"/>
                          <a:ea typeface="微软雅黑" panose="020B0503020204020204" charset="-122"/>
                          <a:cs typeface="微软雅黑" panose="020B0503020204020204" charset="-122"/>
                        </a:rPr>
                        <a:t>、输入密码</a:t>
                      </a:r>
                      <a:r>
                        <a:rPr lang="en-US" sz="1800" kern="100">
                          <a:latin typeface="微软雅黑" panose="020B0503020204020204" charset="-122"/>
                          <a:ea typeface="微软雅黑" panose="020B0503020204020204" charset="-122"/>
                          <a:cs typeface="微软雅黑" panose="020B0503020204020204" charset="-122"/>
                        </a:rPr>
                        <a:t>111111</a:t>
                      </a:r>
                      <a:r>
                        <a:rPr lang="zh-CN" sz="1800" kern="100">
                          <a:latin typeface="微软雅黑" panose="020B0503020204020204" charset="-122"/>
                          <a:ea typeface="微软雅黑" panose="020B0503020204020204" charset="-122"/>
                          <a:cs typeface="微软雅黑" panose="020B0503020204020204" charset="-122"/>
                        </a:rPr>
                        <a:t>；</a:t>
                      </a:r>
                      <a:r>
                        <a:rPr lang="en-US" sz="1800" kern="100">
                          <a:latin typeface="微软雅黑" panose="020B0503020204020204" charset="-122"/>
                          <a:ea typeface="微软雅黑" panose="020B0503020204020204" charset="-122"/>
                          <a:cs typeface="微软雅黑" panose="020B0503020204020204" charset="-122"/>
                        </a:rPr>
                        <a:t>3</a:t>
                      </a:r>
                      <a:r>
                        <a:rPr lang="zh-CN" sz="1800" kern="100">
                          <a:latin typeface="微软雅黑" panose="020B0503020204020204" charset="-122"/>
                          <a:ea typeface="微软雅黑" panose="020B0503020204020204" charset="-122"/>
                          <a:cs typeface="微软雅黑" panose="020B0503020204020204" charset="-122"/>
                        </a:rPr>
                        <a:t>、重复操作“步骤</a:t>
                      </a:r>
                      <a:r>
                        <a:rPr lang="en-US" sz="1800" kern="100">
                          <a:latin typeface="微软雅黑" panose="020B0503020204020204" charset="-122"/>
                          <a:ea typeface="微软雅黑" panose="020B0503020204020204" charset="-122"/>
                          <a:cs typeface="微软雅黑" panose="020B0503020204020204" charset="-122"/>
                        </a:rPr>
                        <a:t>2</a:t>
                      </a:r>
                      <a:r>
                        <a:rPr lang="zh-CN" sz="1800" kern="100">
                          <a:latin typeface="微软雅黑" panose="020B0503020204020204" charset="-122"/>
                          <a:ea typeface="微软雅黑" panose="020B0503020204020204" charset="-122"/>
                          <a:cs typeface="微软雅黑" panose="020B0503020204020204" charset="-122"/>
                        </a:rPr>
                        <a:t>次（一共出错</a:t>
                      </a:r>
                      <a:r>
                        <a:rPr lang="en-US" sz="1800" kern="100">
                          <a:latin typeface="微软雅黑" panose="020B0503020204020204" charset="-122"/>
                          <a:ea typeface="微软雅黑" panose="020B0503020204020204" charset="-122"/>
                          <a:cs typeface="微软雅黑" panose="020B0503020204020204" charset="-122"/>
                        </a:rPr>
                        <a:t>3</a:t>
                      </a:r>
                      <a:r>
                        <a:rPr lang="zh-CN" sz="1800" kern="100">
                          <a:latin typeface="微软雅黑" panose="020B0503020204020204" charset="-122"/>
                          <a:ea typeface="微软雅黑" panose="020B0503020204020204" charset="-122"/>
                          <a:cs typeface="微软雅黑" panose="020B0503020204020204" charset="-122"/>
                        </a:rPr>
                        <a:t>次）。</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5296">
                <a:tc>
                  <a:txBody>
                    <a:bodyPr/>
                    <a:lstStyle/>
                    <a:p>
                      <a:pPr algn="just">
                        <a:spcAft>
                          <a:spcPts val="0"/>
                        </a:spcAft>
                      </a:pPr>
                      <a:r>
                        <a:rPr lang="zh-CN" sz="1800" kern="100">
                          <a:latin typeface="微软雅黑" panose="020B0503020204020204" charset="-122"/>
                          <a:ea typeface="微软雅黑" panose="020B0503020204020204" charset="-122"/>
                        </a:rPr>
                        <a:t>预期输出</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cs typeface="微软雅黑" panose="020B0503020204020204" charset="-122"/>
                        </a:rPr>
                        <a:t>1</a:t>
                      </a:r>
                      <a:r>
                        <a:rPr lang="zh-CN" sz="1800" kern="100" dirty="0">
                          <a:latin typeface="微软雅黑" panose="020B0503020204020204" charset="-122"/>
                          <a:ea typeface="微软雅黑" panose="020B0503020204020204" charset="-122"/>
                          <a:cs typeface="微软雅黑" panose="020B0503020204020204" charset="-122"/>
                        </a:rPr>
                        <a:t>、提示输入密码；</a:t>
                      </a:r>
                      <a:r>
                        <a:rPr lang="en-US" sz="1800" kern="100" dirty="0">
                          <a:latin typeface="微软雅黑" panose="020B0503020204020204" charset="-122"/>
                          <a:ea typeface="微软雅黑" panose="020B0503020204020204" charset="-122"/>
                          <a:cs typeface="微软雅黑" panose="020B0503020204020204" charset="-122"/>
                        </a:rPr>
                        <a:t>2</a:t>
                      </a:r>
                      <a:r>
                        <a:rPr lang="zh-CN" sz="1800" kern="100" dirty="0">
                          <a:latin typeface="微软雅黑" panose="020B0503020204020204" charset="-122"/>
                          <a:ea typeface="微软雅黑" panose="020B0503020204020204" charset="-122"/>
                          <a:cs typeface="微软雅黑" panose="020B0503020204020204" charset="-122"/>
                        </a:rPr>
                        <a:t>、提示用户“您输入的密码无效，请重新输入”；</a:t>
                      </a:r>
                      <a:r>
                        <a:rPr lang="en-US" sz="1800" kern="100" dirty="0">
                          <a:latin typeface="微软雅黑" panose="020B0503020204020204" charset="-122"/>
                          <a:ea typeface="微软雅黑" panose="020B0503020204020204" charset="-122"/>
                          <a:cs typeface="微软雅黑" panose="020B0503020204020204" charset="-122"/>
                        </a:rPr>
                        <a:t>3</a:t>
                      </a:r>
                      <a:r>
                        <a:rPr lang="zh-CN" sz="1800" kern="100" dirty="0">
                          <a:latin typeface="微软雅黑" panose="020B0503020204020204" charset="-122"/>
                          <a:ea typeface="微软雅黑" panose="020B0503020204020204" charset="-122"/>
                          <a:cs typeface="微软雅黑" panose="020B0503020204020204" charset="-122"/>
                        </a:rPr>
                        <a:t>、重复“步骤“步骤</a:t>
                      </a:r>
                      <a:r>
                        <a:rPr lang="en-US" sz="1800" kern="100" dirty="0">
                          <a:latin typeface="微软雅黑" panose="020B0503020204020204" charset="-122"/>
                          <a:ea typeface="微软雅黑" panose="020B0503020204020204" charset="-122"/>
                          <a:cs typeface="微软雅黑" panose="020B0503020204020204" charset="-122"/>
                        </a:rPr>
                        <a:t>2</a:t>
                      </a:r>
                      <a:r>
                        <a:rPr lang="zh-CN" sz="1800" kern="100" dirty="0">
                          <a:latin typeface="微软雅黑" panose="020B0503020204020204" charset="-122"/>
                          <a:ea typeface="微软雅黑" panose="020B0503020204020204" charset="-122"/>
                          <a:cs typeface="微软雅黑" panose="020B0503020204020204" charset="-122"/>
                        </a:rPr>
                        <a:t>次（总共提示</a:t>
                      </a:r>
                      <a:r>
                        <a:rPr lang="en-US" sz="1800" kern="100" dirty="0">
                          <a:latin typeface="微软雅黑" panose="020B0503020204020204" charset="-122"/>
                          <a:ea typeface="微软雅黑" panose="020B0503020204020204" charset="-122"/>
                          <a:cs typeface="微软雅黑" panose="020B0503020204020204" charset="-122"/>
                        </a:rPr>
                        <a:t>3</a:t>
                      </a:r>
                      <a:r>
                        <a:rPr lang="zh-CN" sz="1800" kern="100" dirty="0">
                          <a:latin typeface="微软雅黑" panose="020B0503020204020204" charset="-122"/>
                          <a:ea typeface="微软雅黑" panose="020B0503020204020204" charset="-122"/>
                          <a:cs typeface="微软雅黑" panose="020B0503020204020204" charset="-122"/>
                        </a:rPr>
                        <a:t>次出错）；</a:t>
                      </a:r>
                      <a:r>
                        <a:rPr lang="en-US" sz="1800" kern="100" dirty="0">
                          <a:latin typeface="微软雅黑" panose="020B0503020204020204" charset="-122"/>
                          <a:ea typeface="微软雅黑" panose="020B0503020204020204" charset="-122"/>
                          <a:cs typeface="微软雅黑" panose="020B0503020204020204" charset="-122"/>
                        </a:rPr>
                        <a:t>4</a:t>
                      </a:r>
                      <a:r>
                        <a:rPr lang="zh-CN" sz="1800" kern="100" dirty="0">
                          <a:latin typeface="微软雅黑" panose="020B0503020204020204" charset="-122"/>
                          <a:ea typeface="微软雅黑" panose="020B0503020204020204" charset="-122"/>
                          <a:cs typeface="微软雅黑" panose="020B0503020204020204" charset="-122"/>
                        </a:rPr>
                        <a:t>、系统吞卡。</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标题 1"/>
          <p:cNvSpPr>
            <a:spLocks noGrp="1"/>
          </p:cNvSpPr>
          <p:nvPr>
            <p:custDataLst>
              <p:tags r:id="rId7"/>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测试用例（第十二组）</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3" name="表格 2"/>
          <p:cNvGraphicFramePr>
            <a:graphicFrameLocks noGrp="1"/>
          </p:cNvGraphicFramePr>
          <p:nvPr/>
        </p:nvGraphicFramePr>
        <p:xfrm>
          <a:off x="928688" y="2214563"/>
          <a:ext cx="6929438" cy="3211513"/>
        </p:xfrm>
        <a:graphic>
          <a:graphicData uri="http://schemas.openxmlformats.org/drawingml/2006/table">
            <a:tbl>
              <a:tblPr/>
              <a:tblGrid>
                <a:gridCol w="1511237"/>
                <a:gridCol w="5418200"/>
              </a:tblGrid>
              <a:tr h="428721">
                <a:tc>
                  <a:txBody>
                    <a:bodyPr/>
                    <a:lstStyle/>
                    <a:p>
                      <a:pPr algn="just">
                        <a:spcAft>
                          <a:spcPts val="0"/>
                        </a:spcAft>
                      </a:pPr>
                      <a:r>
                        <a:rPr lang="zh-CN" sz="1800" kern="100" dirty="0">
                          <a:latin typeface="微软雅黑" panose="020B0503020204020204" charset="-122"/>
                          <a:ea typeface="微软雅黑" panose="020B0503020204020204" charset="-122"/>
                        </a:rPr>
                        <a:t>测试用例编号</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rPr>
                        <a:t>ATM_ST_ FETCH _013</a:t>
                      </a:r>
                      <a:endParaRPr lang="en-US"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9199">
                <a:tc>
                  <a:txBody>
                    <a:bodyPr/>
                    <a:lstStyle/>
                    <a:p>
                      <a:pPr algn="just">
                        <a:spcAft>
                          <a:spcPts val="0"/>
                        </a:spcAft>
                      </a:pPr>
                      <a:r>
                        <a:rPr lang="zh-CN" sz="1800" kern="100">
                          <a:latin typeface="微软雅黑" panose="020B0503020204020204" charset="-122"/>
                          <a:ea typeface="微软雅黑" panose="020B0503020204020204" charset="-122"/>
                        </a:rPr>
                        <a:t>测试项目</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cs typeface="微软雅黑" panose="020B0503020204020204" charset="-122"/>
                        </a:rPr>
                        <a:t>银行</a:t>
                      </a:r>
                      <a:r>
                        <a:rPr lang="en-US" sz="1800" kern="100">
                          <a:latin typeface="微软雅黑" panose="020B0503020204020204" charset="-122"/>
                          <a:ea typeface="微软雅黑" panose="020B0503020204020204" charset="-122"/>
                          <a:cs typeface="微软雅黑" panose="020B0503020204020204" charset="-122"/>
                        </a:rPr>
                        <a:t>ATM</a:t>
                      </a:r>
                      <a:r>
                        <a:rPr lang="zh-CN" sz="1800" kern="100">
                          <a:latin typeface="微软雅黑" panose="020B0503020204020204" charset="-122"/>
                          <a:ea typeface="微软雅黑" panose="020B0503020204020204" charset="-122"/>
                          <a:cs typeface="微软雅黑" panose="020B0503020204020204" charset="-122"/>
                        </a:rPr>
                        <a:t>机取款</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9199">
                <a:tc>
                  <a:txBody>
                    <a:bodyPr/>
                    <a:lstStyle/>
                    <a:p>
                      <a:pPr algn="just">
                        <a:spcAft>
                          <a:spcPts val="0"/>
                        </a:spcAft>
                      </a:pPr>
                      <a:r>
                        <a:rPr lang="zh-CN" sz="1800" kern="100">
                          <a:latin typeface="微软雅黑" panose="020B0503020204020204" charset="-122"/>
                          <a:ea typeface="微软雅黑" panose="020B0503020204020204" charset="-122"/>
                        </a:rPr>
                        <a:t>测试标题</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输入提款金额大于账户内金额</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9199">
                <a:tc>
                  <a:txBody>
                    <a:bodyPr/>
                    <a:lstStyle/>
                    <a:p>
                      <a:pPr algn="just">
                        <a:spcAft>
                          <a:spcPts val="0"/>
                        </a:spcAft>
                      </a:pPr>
                      <a:r>
                        <a:rPr lang="zh-CN" sz="1800" kern="100">
                          <a:latin typeface="微软雅黑" panose="020B0503020204020204" charset="-122"/>
                          <a:ea typeface="微软雅黑" panose="020B0503020204020204" charset="-122"/>
                        </a:rPr>
                        <a:t>重要级别</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rPr>
                        <a:t>中</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9199">
                <a:tc>
                  <a:txBody>
                    <a:bodyPr/>
                    <a:lstStyle/>
                    <a:p>
                      <a:pPr algn="just">
                        <a:spcAft>
                          <a:spcPts val="0"/>
                        </a:spcAft>
                      </a:pPr>
                      <a:r>
                        <a:rPr lang="zh-CN" sz="1800" kern="100">
                          <a:latin typeface="微软雅黑" panose="020B0503020204020204" charset="-122"/>
                          <a:ea typeface="微软雅黑" panose="020B0503020204020204" charset="-122"/>
                        </a:rPr>
                        <a:t>预置条件</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cs typeface="微软雅黑" panose="020B0503020204020204" charset="-122"/>
                        </a:rPr>
                        <a:t>系统存在该用户，账户存款为</a:t>
                      </a:r>
                      <a:r>
                        <a:rPr lang="en-US" sz="1800" kern="100">
                          <a:latin typeface="微软雅黑" panose="020B0503020204020204" charset="-122"/>
                          <a:ea typeface="微软雅黑" panose="020B0503020204020204" charset="-122"/>
                          <a:cs typeface="微软雅黑" panose="020B0503020204020204" charset="-122"/>
                        </a:rPr>
                        <a:t>1000</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9199">
                <a:tc>
                  <a:txBody>
                    <a:bodyPr/>
                    <a:lstStyle/>
                    <a:p>
                      <a:pPr algn="just">
                        <a:spcAft>
                          <a:spcPts val="0"/>
                        </a:spcAft>
                      </a:pPr>
                      <a:r>
                        <a:rPr lang="zh-CN" sz="1800" kern="100">
                          <a:latin typeface="微软雅黑" panose="020B0503020204020204" charset="-122"/>
                          <a:ea typeface="微软雅黑" panose="020B0503020204020204" charset="-122"/>
                        </a:rPr>
                        <a:t>输入</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微软雅黑" panose="020B0503020204020204" charset="-122"/>
                          <a:ea typeface="微软雅黑" panose="020B0503020204020204" charset="-122"/>
                          <a:cs typeface="微软雅黑" panose="020B0503020204020204" charset="-122"/>
                        </a:rPr>
                        <a:t>密码</a:t>
                      </a:r>
                      <a:r>
                        <a:rPr lang="en-US" sz="1800" kern="100">
                          <a:latin typeface="微软雅黑" panose="020B0503020204020204" charset="-122"/>
                          <a:ea typeface="微软雅黑" panose="020B0503020204020204" charset="-122"/>
                          <a:cs typeface="微软雅黑" panose="020B0503020204020204" charset="-122"/>
                        </a:rPr>
                        <a:t>123456</a:t>
                      </a:r>
                      <a:r>
                        <a:rPr lang="zh-CN" sz="1800" kern="100">
                          <a:latin typeface="微软雅黑" panose="020B0503020204020204" charset="-122"/>
                          <a:ea typeface="微软雅黑" panose="020B0503020204020204" charset="-122"/>
                          <a:cs typeface="微软雅黑" panose="020B0503020204020204" charset="-122"/>
                        </a:rPr>
                        <a:t>，金额为</a:t>
                      </a:r>
                      <a:r>
                        <a:rPr lang="en-US" sz="1800" kern="100">
                          <a:latin typeface="微软雅黑" panose="020B0503020204020204" charset="-122"/>
                          <a:ea typeface="微软雅黑" panose="020B0503020204020204" charset="-122"/>
                          <a:cs typeface="微软雅黑" panose="020B0503020204020204" charset="-122"/>
                        </a:rPr>
                        <a:t>1500</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8397">
                <a:tc>
                  <a:txBody>
                    <a:bodyPr/>
                    <a:lstStyle/>
                    <a:p>
                      <a:pPr algn="just">
                        <a:spcAft>
                          <a:spcPts val="0"/>
                        </a:spcAft>
                      </a:pPr>
                      <a:r>
                        <a:rPr lang="zh-CN" sz="1800" kern="100" dirty="0">
                          <a:latin typeface="微软雅黑" panose="020B0503020204020204" charset="-122"/>
                          <a:ea typeface="微软雅黑" panose="020B0503020204020204" charset="-122"/>
                        </a:rPr>
                        <a:t>操作步骤</a:t>
                      </a:r>
                      <a:endParaRPr lang="zh-CN" sz="1800" kern="100" dirty="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a:latin typeface="微软雅黑" panose="020B0503020204020204" charset="-122"/>
                          <a:ea typeface="微软雅黑" panose="020B0503020204020204" charset="-122"/>
                          <a:cs typeface="微软雅黑" panose="020B0503020204020204" charset="-122"/>
                        </a:rPr>
                        <a:t>1</a:t>
                      </a:r>
                      <a:r>
                        <a:rPr lang="zh-CN" sz="1800" kern="100">
                          <a:latin typeface="微软雅黑" panose="020B0503020204020204" charset="-122"/>
                          <a:ea typeface="微软雅黑" panose="020B0503020204020204" charset="-122"/>
                          <a:cs typeface="微软雅黑" panose="020B0503020204020204" charset="-122"/>
                        </a:rPr>
                        <a:t>、插入银行卡；</a:t>
                      </a:r>
                      <a:r>
                        <a:rPr lang="en-US" sz="1800" kern="100">
                          <a:latin typeface="微软雅黑" panose="020B0503020204020204" charset="-122"/>
                          <a:ea typeface="微软雅黑" panose="020B0503020204020204" charset="-122"/>
                          <a:cs typeface="微软雅黑" panose="020B0503020204020204" charset="-122"/>
                        </a:rPr>
                        <a:t>2</a:t>
                      </a:r>
                      <a:r>
                        <a:rPr lang="zh-CN" sz="1800" kern="100">
                          <a:latin typeface="微软雅黑" panose="020B0503020204020204" charset="-122"/>
                          <a:ea typeface="微软雅黑" panose="020B0503020204020204" charset="-122"/>
                          <a:cs typeface="微软雅黑" panose="020B0503020204020204" charset="-122"/>
                        </a:rPr>
                        <a:t>、输入密码</a:t>
                      </a:r>
                      <a:r>
                        <a:rPr lang="en-US" sz="1800" kern="100">
                          <a:latin typeface="微软雅黑" panose="020B0503020204020204" charset="-122"/>
                          <a:ea typeface="微软雅黑" panose="020B0503020204020204" charset="-122"/>
                          <a:cs typeface="微软雅黑" panose="020B0503020204020204" charset="-122"/>
                        </a:rPr>
                        <a:t>123456</a:t>
                      </a:r>
                      <a:r>
                        <a:rPr lang="zh-CN" sz="1800" kern="100">
                          <a:latin typeface="微软雅黑" panose="020B0503020204020204" charset="-122"/>
                          <a:ea typeface="微软雅黑" panose="020B0503020204020204" charset="-122"/>
                          <a:cs typeface="微软雅黑" panose="020B0503020204020204" charset="-122"/>
                        </a:rPr>
                        <a:t>；</a:t>
                      </a:r>
                      <a:r>
                        <a:rPr lang="en-US" sz="1800" kern="100">
                          <a:latin typeface="微软雅黑" panose="020B0503020204020204" charset="-122"/>
                          <a:ea typeface="微软雅黑" panose="020B0503020204020204" charset="-122"/>
                          <a:cs typeface="微软雅黑" panose="020B0503020204020204" charset="-122"/>
                        </a:rPr>
                        <a:t>3</a:t>
                      </a:r>
                      <a:r>
                        <a:rPr lang="zh-CN" sz="1800" kern="100">
                          <a:latin typeface="微软雅黑" panose="020B0503020204020204" charset="-122"/>
                          <a:ea typeface="微软雅黑" panose="020B0503020204020204" charset="-122"/>
                          <a:cs typeface="微软雅黑" panose="020B0503020204020204" charset="-122"/>
                        </a:rPr>
                        <a:t>、输入金额</a:t>
                      </a:r>
                      <a:r>
                        <a:rPr lang="en-US" sz="1800" kern="100">
                          <a:latin typeface="微软雅黑" panose="020B0503020204020204" charset="-122"/>
                          <a:ea typeface="微软雅黑" panose="020B0503020204020204" charset="-122"/>
                          <a:cs typeface="微软雅黑" panose="020B0503020204020204" charset="-122"/>
                        </a:rPr>
                        <a:t>1500</a:t>
                      </a:r>
                      <a:r>
                        <a:rPr lang="zh-CN" sz="1800" kern="100">
                          <a:latin typeface="微软雅黑" panose="020B0503020204020204" charset="-122"/>
                          <a:ea typeface="微软雅黑" panose="020B0503020204020204" charset="-122"/>
                          <a:cs typeface="微软雅黑" panose="020B0503020204020204" charset="-122"/>
                        </a:rPr>
                        <a:t>；</a:t>
                      </a:r>
                      <a:r>
                        <a:rPr lang="en-US" sz="1800" kern="100">
                          <a:latin typeface="微软雅黑" panose="020B0503020204020204" charset="-122"/>
                          <a:ea typeface="微软雅黑" panose="020B0503020204020204" charset="-122"/>
                          <a:cs typeface="微软雅黑" panose="020B0503020204020204" charset="-122"/>
                        </a:rPr>
                        <a:t>4</a:t>
                      </a:r>
                      <a:r>
                        <a:rPr lang="zh-CN" sz="1800" kern="100">
                          <a:latin typeface="微软雅黑" panose="020B0503020204020204" charset="-122"/>
                          <a:ea typeface="微软雅黑" panose="020B0503020204020204" charset="-122"/>
                          <a:cs typeface="微软雅黑" panose="020B0503020204020204" charset="-122"/>
                        </a:rPr>
                        <a:t>、点击确定；</a:t>
                      </a:r>
                      <a:endParaRPr lang="zh-CN" sz="1800" kern="10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8397">
                <a:tc>
                  <a:txBody>
                    <a:bodyPr/>
                    <a:lstStyle/>
                    <a:p>
                      <a:pPr algn="just">
                        <a:spcAft>
                          <a:spcPts val="0"/>
                        </a:spcAft>
                      </a:pPr>
                      <a:r>
                        <a:rPr lang="zh-CN" sz="1800" kern="100">
                          <a:latin typeface="微软雅黑" panose="020B0503020204020204" charset="-122"/>
                          <a:ea typeface="微软雅黑" panose="020B0503020204020204" charset="-122"/>
                        </a:rPr>
                        <a:t>预期输出</a:t>
                      </a:r>
                      <a:endParaRPr lang="zh-CN" sz="1800" kern="100">
                        <a:latin typeface="微软雅黑" panose="020B0503020204020204" charset="-122"/>
                        <a:ea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800" kern="100" dirty="0">
                          <a:latin typeface="微软雅黑" panose="020B0503020204020204" charset="-122"/>
                          <a:ea typeface="微软雅黑" panose="020B0503020204020204" charset="-122"/>
                          <a:cs typeface="微软雅黑" panose="020B0503020204020204" charset="-122"/>
                        </a:rPr>
                        <a:t>1</a:t>
                      </a:r>
                      <a:r>
                        <a:rPr lang="zh-CN" sz="1800" kern="100" dirty="0">
                          <a:latin typeface="微软雅黑" panose="020B0503020204020204" charset="-122"/>
                          <a:ea typeface="微软雅黑" panose="020B0503020204020204" charset="-122"/>
                          <a:cs typeface="微软雅黑" panose="020B0503020204020204" charset="-122"/>
                        </a:rPr>
                        <a:t>、提示用户“抱歉，您的存款余额不足！”；</a:t>
                      </a:r>
                      <a:r>
                        <a:rPr lang="en-US" sz="1800" kern="100" dirty="0">
                          <a:latin typeface="微软雅黑" panose="020B0503020204020204" charset="-122"/>
                          <a:ea typeface="微软雅黑" panose="020B0503020204020204" charset="-122"/>
                          <a:cs typeface="微软雅黑" panose="020B0503020204020204" charset="-122"/>
                        </a:rPr>
                        <a:t>2</a:t>
                      </a:r>
                      <a:r>
                        <a:rPr lang="zh-CN" sz="1800" kern="100" dirty="0">
                          <a:latin typeface="微软雅黑" panose="020B0503020204020204" charset="-122"/>
                          <a:ea typeface="微软雅黑" panose="020B0503020204020204" charset="-122"/>
                          <a:cs typeface="微软雅黑" panose="020B0503020204020204" charset="-122"/>
                        </a:rPr>
                        <a:t>、</a:t>
                      </a:r>
                      <a:r>
                        <a:rPr lang="en-US" sz="1800" kern="100" dirty="0">
                          <a:latin typeface="微软雅黑" panose="020B0503020204020204" charset="-122"/>
                          <a:ea typeface="微软雅黑" panose="020B0503020204020204" charset="-122"/>
                          <a:cs typeface="微软雅黑" panose="020B0503020204020204" charset="-122"/>
                        </a:rPr>
                        <a:t>3</a:t>
                      </a:r>
                      <a:r>
                        <a:rPr lang="zh-CN" sz="1800" kern="100" dirty="0">
                          <a:latin typeface="微软雅黑" panose="020B0503020204020204" charset="-122"/>
                          <a:ea typeface="微软雅黑" panose="020B0503020204020204" charset="-122"/>
                          <a:cs typeface="微软雅黑" panose="020B0503020204020204" charset="-122"/>
                        </a:rPr>
                        <a:t>秒钟后，自动退出银行卡。</a:t>
                      </a:r>
                      <a:endParaRPr lang="zh-CN" sz="18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标题 1"/>
          <p:cNvSpPr>
            <a:spLocks noGrp="1"/>
          </p:cNvSpPr>
          <p:nvPr>
            <p:custDataLst>
              <p:tags r:id="rId7"/>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测试用例（第十三组）</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97987"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随着测试过程管理的发展，软件测试出现了一些很好的测试过程模型，这些模型将测试活动进行了抽象，并与开发活动有机结合。</a:t>
            </a:r>
            <a:endParaRPr lang="zh-CN" altLang="zh-CN" sz="2400" dirty="0">
              <a:solidFill>
                <a:schemeClr val="dk1"/>
              </a:solidFill>
              <a:latin typeface="微软雅黑" panose="020B0503020204020204" charset="-122"/>
              <a:ea typeface="微软雅黑" panose="020B0503020204020204" charset="-122"/>
              <a:cs typeface="微软雅黑" panose="020B0503020204020204" charset="-122"/>
            </a:endParaRPr>
          </a:p>
          <a:p>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按照测试生命周期，可以将测试分为测试计划与设计、测试开发与测试执行、测试跟踪和测试评估</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4</a:t>
            </a:r>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个阶段。</a:t>
            </a:r>
            <a:endParaRPr lang="zh-CN" altLang="zh-CN" dirty="0">
              <a:solidFill>
                <a:schemeClr val="dk1"/>
              </a:solidFill>
              <a:latin typeface="微软雅黑" panose="020B0503020204020204" charset="-122"/>
              <a:ea typeface="微软雅黑" panose="020B0503020204020204" charset="-122"/>
              <a:cs typeface="微软雅黑" panose="020B0503020204020204" charset="-122"/>
            </a:endParaRPr>
          </a:p>
          <a:p>
            <a:endParaRPr lang="zh-CN" altLang="zh-CN"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414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测试管理</a:t>
            </a:r>
            <a:endParaRPr kumimoji="0" lang="zh-CN"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02083"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r>
              <a:rPr lang="zh-CN" altLang="zh-CN" sz="2400" dirty="0">
                <a:solidFill>
                  <a:schemeClr val="dk1"/>
                </a:solidFill>
                <a:latin typeface="微软雅黑" panose="020B0503020204020204" charset="-122"/>
                <a:ea typeface="微软雅黑" panose="020B0503020204020204" charset="-122"/>
              </a:rPr>
              <a:t>软件测试文档主要包括测试规划、测试策略、测试手段以及测试结果，最终将决定软件开发的成败。所以说测试工作在软件开发的整个过程中占有极重要的位置。</a:t>
            </a:r>
            <a:endParaRPr lang="zh-CN" altLang="zh-CN" sz="2400" dirty="0">
              <a:solidFill>
                <a:schemeClr val="dk1"/>
              </a:solidFill>
              <a:latin typeface="微软雅黑" panose="020B0503020204020204" charset="-122"/>
              <a:ea typeface="微软雅黑" panose="020B0503020204020204" charset="-122"/>
            </a:endParaRPr>
          </a:p>
          <a:p>
            <a:r>
              <a:rPr lang="zh-CN" altLang="zh-CN" sz="2400" dirty="0">
                <a:solidFill>
                  <a:schemeClr val="dk1"/>
                </a:solidFill>
                <a:latin typeface="微软雅黑" panose="020B0503020204020204" charset="-122"/>
                <a:ea typeface="微软雅黑" panose="020B0503020204020204" charset="-122"/>
              </a:rPr>
              <a:t>软件测试计划文档</a:t>
            </a:r>
            <a:r>
              <a:rPr lang="zh-CN" altLang="en-US" sz="2400" dirty="0">
                <a:solidFill>
                  <a:schemeClr val="dk1"/>
                </a:solidFill>
                <a:latin typeface="微软雅黑" panose="020B0503020204020204" charset="-122"/>
                <a:ea typeface="微软雅黑" panose="020B0503020204020204" charset="-122"/>
              </a:rPr>
              <a:t>，</a:t>
            </a:r>
            <a:r>
              <a:rPr lang="zh-CN" altLang="zh-CN" sz="2400" dirty="0">
                <a:solidFill>
                  <a:schemeClr val="dk1"/>
                </a:solidFill>
                <a:latin typeface="微软雅黑" panose="020B0503020204020204" charset="-122"/>
                <a:ea typeface="微软雅黑" panose="020B0503020204020204" charset="-122"/>
              </a:rPr>
              <a:t>一个测试计划的基本内容包括基本情况分析、测试需求说明、测试策略和记录、测试资源配置、问题跟踪报告、测试计划的评审等。</a:t>
            </a:r>
            <a:endParaRPr lang="en-US" altLang="zh-CN" sz="2400" dirty="0">
              <a:solidFill>
                <a:schemeClr val="dk1"/>
              </a:solidFill>
              <a:latin typeface="微软雅黑" panose="020B0503020204020204" charset="-122"/>
              <a:ea typeface="微软雅黑" panose="020B0503020204020204" charset="-122"/>
            </a:endParaRPr>
          </a:p>
          <a:p>
            <a:r>
              <a:rPr lang="zh-CN" altLang="zh-CN" sz="2400" dirty="0">
                <a:solidFill>
                  <a:schemeClr val="dk1"/>
                </a:solidFill>
                <a:latin typeface="微软雅黑" panose="020B0503020204020204" charset="-122"/>
                <a:ea typeface="微软雅黑" panose="020B0503020204020204" charset="-122"/>
              </a:rPr>
              <a:t>软件集成测试文档制定集成测试的过程与策略、测试需求、测试工具等</a:t>
            </a:r>
            <a:r>
              <a:rPr lang="zh-CN" altLang="en-US" sz="2400" dirty="0">
                <a:solidFill>
                  <a:schemeClr val="dk1"/>
                </a:solidFill>
                <a:latin typeface="微软雅黑" panose="020B0503020204020204" charset="-122"/>
                <a:ea typeface="微软雅黑" panose="020B0503020204020204" charset="-122"/>
              </a:rPr>
              <a:t>。</a:t>
            </a:r>
            <a:endParaRPr lang="zh-CN" altLang="en-US" sz="2400" dirty="0">
              <a:solidFill>
                <a:schemeClr val="dk1"/>
              </a:solidFill>
              <a:latin typeface="微软雅黑" panose="020B0503020204020204" charset="-122"/>
              <a:ea typeface="微软雅黑" panose="020B0503020204020204" charset="-122"/>
            </a:endParaRPr>
          </a:p>
          <a:p>
            <a:endParaRPr lang="zh-CN" altLang="en-US" sz="2400" dirty="0">
              <a:solidFill>
                <a:schemeClr val="dk1"/>
              </a:solidFill>
              <a:latin typeface="微软雅黑" panose="020B0503020204020204" charset="-122"/>
              <a:ea typeface="微软雅黑" panose="020B0503020204020204" charset="-122"/>
            </a:endParaRPr>
          </a:p>
        </p:txBody>
      </p:sp>
      <p:sp>
        <p:nvSpPr>
          <p:cNvPr id="13824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软件测试文档</a:t>
            </a:r>
            <a:endParaRPr kumimoji="0" lang="zh-CN" altLang="zh-CN"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70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软件测试的目的是发现程序的错误，但是不能证明程序没有错误。软件中的错误情况非常复杂，主要分为语法错误、结构错误、功能错误和接口错误四种错误类型。</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测试和调试是软件测试两个关系极为密切的任务，它们通常交替进行。软件测</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调试也可利用适当的软件工具辅助测</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调试过程，提高效率。测</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调试计划、测</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调试方案、测</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调试结论是软件配置的重要部分，它们对软件的可维护性影响很大，因此，必须正式存档，供以后维护时使用。</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大型软件的测试应该分级进行，通常分为单元（模块）测试、集成测试、确认测试和系统（验收）测试四个层次的测试。</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测试发现的软件错误必须正确地加以改正，这就是调试过程。错误定位是一个分析与推理的过程，需要周密、审慎地思考和推理，当然，经验也很重要。</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926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小结</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71683" name="Rectangle 54"/>
          <p:cNvSpPr/>
          <p:nvPr>
            <p:custDataLst>
              <p:tags r:id="rId7"/>
            </p:custDataLst>
          </p:nvPr>
        </p:nvSpPr>
        <p:spPr>
          <a:xfrm>
            <a:off x="0" y="-184150"/>
            <a:ext cx="309880" cy="36830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71685" name="AutoShape 53"/>
          <p:cNvSpPr>
            <a:spLocks noChangeAspect="1" noTextEdit="1"/>
          </p:cNvSpPr>
          <p:nvPr>
            <p:custDataLst>
              <p:tags r:id="rId8"/>
            </p:custDataLst>
          </p:nvPr>
        </p:nvSpPr>
        <p:spPr>
          <a:xfrm>
            <a:off x="1357630" y="2357755"/>
            <a:ext cx="5286375" cy="3928745"/>
          </a:xfrm>
          <a:prstGeom prst="rect">
            <a:avLst/>
          </a:prstGeom>
          <a:noFill/>
          <a:ln w="9525">
            <a:noFill/>
          </a:ln>
        </p:spPr>
        <p:txBody>
          <a:bodyPr anchor="ctr" anchorCtr="0"/>
          <a:p>
            <a:pPr algn="ctr"/>
            <a:endParaRPr lang="zh-CN" altLang="en-US" sz="1800">
              <a:solidFill>
                <a:schemeClr val="dk1"/>
              </a:solidFill>
              <a:latin typeface="微软雅黑" panose="020B0503020204020204" charset="-122"/>
              <a:ea typeface="微软雅黑" panose="020B0503020204020204" charset="-122"/>
            </a:endParaRPr>
          </a:p>
        </p:txBody>
      </p:sp>
      <p:sp>
        <p:nvSpPr>
          <p:cNvPr id="2" name="标题 1"/>
          <p:cNvSpPr>
            <a:spLocks noGrp="1"/>
          </p:cNvSpPr>
          <p:nvPr>
            <p:custDataLst>
              <p:tags r:id="rId9"/>
            </p:custDataLst>
          </p:nvPr>
        </p:nvSpPr>
        <p:spPr>
          <a:xfrm>
            <a:off x="301752" y="457200"/>
            <a:ext cx="8686800" cy="841248"/>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例</a:t>
            </a:r>
            <a:r>
              <a:rPr kumimoji="0" lang="en-US" altLang="zh-CN"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5.2</a:t>
            </a:r>
            <a:r>
              <a:rPr kumimoji="0" lang="zh-CN" altLang="en-US" sz="360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图书馆管理系统实体关系图</a:t>
            </a:r>
            <a:endParaRPr kumimoji="0" lang="zh-CN" altLang="en-US" sz="360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grpSp>
        <p:nvGrpSpPr>
          <p:cNvPr id="104" name="组合 104"/>
          <p:cNvGrpSpPr/>
          <p:nvPr/>
        </p:nvGrpSpPr>
        <p:grpSpPr>
          <a:xfrm>
            <a:off x="1447800" y="1924685"/>
            <a:ext cx="5857875" cy="3655060"/>
            <a:chOff x="3480" y="6816"/>
            <a:chExt cx="4918" cy="3448"/>
          </a:xfrm>
        </p:grpSpPr>
        <p:sp>
          <p:nvSpPr>
            <p:cNvPr id="41" name="文本框 41"/>
            <p:cNvSpPr txBox="1"/>
            <p:nvPr>
              <p:custDataLst>
                <p:tags r:id="rId10"/>
              </p:custDataLst>
            </p:nvPr>
          </p:nvSpPr>
          <p:spPr>
            <a:xfrm>
              <a:off x="4646" y="6816"/>
              <a:ext cx="388" cy="415"/>
            </a:xfrm>
            <a:prstGeom prst="rect">
              <a:avLst/>
            </a:prstGeom>
            <a:noFill/>
            <a:ln>
              <a:noFill/>
            </a:ln>
          </p:spPr>
          <p:txBody>
            <a:bodyPr anchor="ctr" anchorCtr="0" upright="1"/>
            <a:lstStyle/>
            <a:p>
              <a:pPr algn="ct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1</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42" name="文本框 42"/>
            <p:cNvSpPr txBox="1"/>
            <p:nvPr>
              <p:custDataLst>
                <p:tags r:id="rId11"/>
              </p:custDataLst>
            </p:nvPr>
          </p:nvSpPr>
          <p:spPr>
            <a:xfrm>
              <a:off x="5222" y="7902"/>
              <a:ext cx="1274" cy="463"/>
            </a:xfrm>
            <a:prstGeom prst="rect">
              <a:avLst/>
            </a:prstGeom>
            <a:solidFill>
              <a:srgbClr val="FFFFFF"/>
            </a:solidFill>
            <a:ln w="9525" cap="flat" cmpd="sng">
              <a:solidFill>
                <a:srgbClr val="000000"/>
              </a:solidFill>
              <a:prstDash val="solid"/>
              <a:miter/>
              <a:headEnd type="none" w="med" len="med"/>
              <a:tailEnd type="none" w="med" len="med"/>
            </a:ln>
          </p:spPr>
          <p:txBody>
            <a:bodyPr anchor="ctr" anchorCtr="0" upright="1"/>
            <a:lstStyle/>
            <a:p>
              <a:pPr algn="ct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借</a:t>
              </a:r>
              <a:r>
                <a:rPr lang="zh-CN" altLang="en-US" sz="1800" kern="100">
                  <a:latin typeface="Times New Roman" panose="02020603050405020304"/>
                  <a:ea typeface="宋体" panose="02010600030101010101" pitchFamily="2" charset="-122"/>
                  <a:cs typeface="Times New Roman" panose="02020603050405020304"/>
                  <a:sym typeface="Times New Roman" panose="02020603050405020304"/>
                </a:rPr>
                <a:t>还</a:t>
              </a: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记录</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43" name="文本框 43"/>
            <p:cNvSpPr txBox="1"/>
            <p:nvPr>
              <p:custDataLst>
                <p:tags r:id="rId12"/>
              </p:custDataLst>
            </p:nvPr>
          </p:nvSpPr>
          <p:spPr>
            <a:xfrm>
              <a:off x="5334" y="9801"/>
              <a:ext cx="1274" cy="463"/>
            </a:xfrm>
            <a:prstGeom prst="rect">
              <a:avLst/>
            </a:prstGeom>
            <a:solidFill>
              <a:srgbClr val="FFFFFF"/>
            </a:solidFill>
            <a:ln w="9525" cap="flat" cmpd="sng">
              <a:solidFill>
                <a:srgbClr val="000000"/>
              </a:solidFill>
              <a:prstDash val="solid"/>
              <a:miter/>
              <a:headEnd type="none" w="med" len="med"/>
              <a:tailEnd type="none" w="med" len="med"/>
            </a:ln>
          </p:spPr>
          <p:txBody>
            <a:bodyPr anchor="ctr" anchorCtr="0" upright="1"/>
            <a:lstStyle/>
            <a:p>
              <a:pPr algn="ct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预约记录</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44" name="菱形 44"/>
            <p:cNvSpPr/>
            <p:nvPr>
              <p:custDataLst>
                <p:tags r:id="rId13"/>
              </p:custDataLst>
            </p:nvPr>
          </p:nvSpPr>
          <p:spPr>
            <a:xfrm>
              <a:off x="5156" y="6825"/>
              <a:ext cx="1346" cy="707"/>
            </a:xfrm>
            <a:prstGeom prst="diamond">
              <a:avLst/>
            </a:prstGeom>
            <a:solidFill>
              <a:srgbClr val="FFFFFF"/>
            </a:solidFill>
            <a:ln w="9525" cap="flat" cmpd="sng">
              <a:solidFill>
                <a:srgbClr val="000000"/>
              </a:solidFill>
              <a:prstDash val="solid"/>
              <a:miter/>
              <a:headEnd type="none" w="med" len="med"/>
              <a:tailEnd type="none" w="med" len="med"/>
            </a:ln>
          </p:spPr>
        </p:sp>
        <p:sp>
          <p:nvSpPr>
            <p:cNvPr id="45" name="菱形 45"/>
            <p:cNvSpPr/>
            <p:nvPr>
              <p:custDataLst>
                <p:tags r:id="rId14"/>
              </p:custDataLst>
            </p:nvPr>
          </p:nvSpPr>
          <p:spPr>
            <a:xfrm>
              <a:off x="7230" y="8070"/>
              <a:ext cx="850" cy="453"/>
            </a:xfrm>
            <a:prstGeom prst="diamond">
              <a:avLst/>
            </a:prstGeom>
            <a:solidFill>
              <a:srgbClr val="FFFFFF"/>
            </a:solidFill>
            <a:ln w="9525" cap="flat" cmpd="sng">
              <a:solidFill>
                <a:srgbClr val="000000"/>
              </a:solidFill>
              <a:prstDash val="solid"/>
              <a:miter/>
              <a:headEnd type="none" w="med" len="med"/>
              <a:tailEnd type="none" w="med" len="med"/>
            </a:ln>
          </p:spPr>
        </p:sp>
        <p:sp>
          <p:nvSpPr>
            <p:cNvPr id="46" name="菱形 46"/>
            <p:cNvSpPr/>
            <p:nvPr>
              <p:custDataLst>
                <p:tags r:id="rId15"/>
              </p:custDataLst>
            </p:nvPr>
          </p:nvSpPr>
          <p:spPr>
            <a:xfrm>
              <a:off x="5406" y="8820"/>
              <a:ext cx="1002" cy="408"/>
            </a:xfrm>
            <a:prstGeom prst="diamond">
              <a:avLst/>
            </a:prstGeom>
            <a:solidFill>
              <a:srgbClr val="FFFFFF"/>
            </a:solidFill>
            <a:ln w="9525" cap="flat" cmpd="sng">
              <a:solidFill>
                <a:srgbClr val="000000"/>
              </a:solidFill>
              <a:prstDash val="solid"/>
              <a:miter/>
              <a:headEnd type="none" w="med" len="med"/>
              <a:tailEnd type="none" w="med" len="med"/>
            </a:ln>
          </p:spPr>
        </p:sp>
        <p:cxnSp>
          <p:nvCxnSpPr>
            <p:cNvPr id="47" name="直接连接符 47"/>
            <p:cNvCxnSpPr/>
            <p:nvPr>
              <p:custDataLst>
                <p:tags r:id="rId16"/>
              </p:custDataLst>
            </p:nvPr>
          </p:nvCxnSpPr>
          <p:spPr>
            <a:xfrm flipH="1">
              <a:off x="4680" y="7197"/>
              <a:ext cx="476" cy="0"/>
            </a:xfrm>
            <a:prstGeom prst="line">
              <a:avLst/>
            </a:prstGeom>
            <a:ln w="9525" cap="flat" cmpd="sng">
              <a:solidFill>
                <a:srgbClr val="000000"/>
              </a:solidFill>
              <a:prstDash val="solid"/>
              <a:headEnd type="none" w="med" len="med"/>
              <a:tailEnd type="none" w="med" len="med"/>
            </a:ln>
          </p:spPr>
        </p:cxnSp>
        <p:cxnSp>
          <p:nvCxnSpPr>
            <p:cNvPr id="48" name="直接连接符 48"/>
            <p:cNvCxnSpPr/>
            <p:nvPr>
              <p:custDataLst>
                <p:tags r:id="rId17"/>
              </p:custDataLst>
            </p:nvPr>
          </p:nvCxnSpPr>
          <p:spPr>
            <a:xfrm flipV="1">
              <a:off x="6444" y="7197"/>
              <a:ext cx="586" cy="12"/>
            </a:xfrm>
            <a:prstGeom prst="line">
              <a:avLst/>
            </a:prstGeom>
            <a:ln w="9525" cap="flat" cmpd="sng">
              <a:solidFill>
                <a:srgbClr val="000000"/>
              </a:solidFill>
              <a:prstDash val="solid"/>
              <a:headEnd type="none" w="med" len="med"/>
              <a:tailEnd type="none" w="med" len="med"/>
            </a:ln>
          </p:spPr>
        </p:cxnSp>
        <p:cxnSp>
          <p:nvCxnSpPr>
            <p:cNvPr id="49" name="直接连接符 49"/>
            <p:cNvCxnSpPr/>
            <p:nvPr>
              <p:custDataLst>
                <p:tags r:id="rId18"/>
              </p:custDataLst>
            </p:nvPr>
          </p:nvCxnSpPr>
          <p:spPr>
            <a:xfrm flipV="1">
              <a:off x="7654" y="7401"/>
              <a:ext cx="0" cy="678"/>
            </a:xfrm>
            <a:prstGeom prst="line">
              <a:avLst/>
            </a:prstGeom>
            <a:ln w="9525" cap="flat" cmpd="sng">
              <a:solidFill>
                <a:srgbClr val="000000"/>
              </a:solidFill>
              <a:prstDash val="solid"/>
              <a:headEnd type="none" w="med" len="med"/>
              <a:tailEnd type="none" w="med" len="med"/>
            </a:ln>
          </p:spPr>
        </p:cxnSp>
        <p:cxnSp>
          <p:nvCxnSpPr>
            <p:cNvPr id="50" name="直接连接符 50"/>
            <p:cNvCxnSpPr/>
            <p:nvPr>
              <p:custDataLst>
                <p:tags r:id="rId19"/>
              </p:custDataLst>
            </p:nvPr>
          </p:nvCxnSpPr>
          <p:spPr>
            <a:xfrm>
              <a:off x="7672" y="8505"/>
              <a:ext cx="0" cy="393"/>
            </a:xfrm>
            <a:prstGeom prst="line">
              <a:avLst/>
            </a:prstGeom>
            <a:ln w="9525" cap="flat" cmpd="sng">
              <a:solidFill>
                <a:srgbClr val="000000"/>
              </a:solidFill>
              <a:prstDash val="solid"/>
              <a:headEnd type="none" w="med" len="med"/>
              <a:tailEnd type="none" w="med" len="med"/>
            </a:ln>
          </p:spPr>
        </p:cxnSp>
        <p:cxnSp>
          <p:nvCxnSpPr>
            <p:cNvPr id="51" name="直接连接符 51"/>
            <p:cNvCxnSpPr/>
            <p:nvPr>
              <p:custDataLst>
                <p:tags r:id="rId20"/>
              </p:custDataLst>
            </p:nvPr>
          </p:nvCxnSpPr>
          <p:spPr>
            <a:xfrm>
              <a:off x="6392" y="9018"/>
              <a:ext cx="638" cy="0"/>
            </a:xfrm>
            <a:prstGeom prst="line">
              <a:avLst/>
            </a:prstGeom>
            <a:ln w="9525" cap="flat" cmpd="sng">
              <a:solidFill>
                <a:srgbClr val="000000"/>
              </a:solidFill>
              <a:prstDash val="solid"/>
              <a:headEnd type="none" w="med" len="med"/>
              <a:tailEnd type="none" w="med" len="med"/>
            </a:ln>
          </p:spPr>
        </p:cxnSp>
        <p:cxnSp>
          <p:nvCxnSpPr>
            <p:cNvPr id="52" name="直接连接符 52"/>
            <p:cNvCxnSpPr/>
            <p:nvPr>
              <p:custDataLst>
                <p:tags r:id="rId21"/>
              </p:custDataLst>
            </p:nvPr>
          </p:nvCxnSpPr>
          <p:spPr>
            <a:xfrm>
              <a:off x="5890" y="9249"/>
              <a:ext cx="0" cy="504"/>
            </a:xfrm>
            <a:prstGeom prst="line">
              <a:avLst/>
            </a:prstGeom>
            <a:ln w="9525" cap="flat" cmpd="sng">
              <a:solidFill>
                <a:srgbClr val="000000"/>
              </a:solidFill>
              <a:prstDash val="solid"/>
              <a:headEnd type="none" w="med" len="med"/>
              <a:tailEnd type="none" w="med" len="med"/>
            </a:ln>
          </p:spPr>
        </p:cxnSp>
        <p:cxnSp>
          <p:nvCxnSpPr>
            <p:cNvPr id="53" name="直接连接符 53"/>
            <p:cNvCxnSpPr/>
            <p:nvPr>
              <p:custDataLst>
                <p:tags r:id="rId22"/>
              </p:custDataLst>
            </p:nvPr>
          </p:nvCxnSpPr>
          <p:spPr>
            <a:xfrm flipH="1" flipV="1">
              <a:off x="4108" y="7488"/>
              <a:ext cx="1272" cy="1530"/>
            </a:xfrm>
            <a:prstGeom prst="line">
              <a:avLst/>
            </a:prstGeom>
            <a:ln w="9525" cap="flat" cmpd="sng">
              <a:solidFill>
                <a:srgbClr val="000000"/>
              </a:solidFill>
              <a:prstDash val="solid"/>
              <a:headEnd type="none" w="med" len="med"/>
              <a:tailEnd type="none" w="med" len="med"/>
            </a:ln>
          </p:spPr>
        </p:cxnSp>
        <p:cxnSp>
          <p:nvCxnSpPr>
            <p:cNvPr id="56" name="直接连接符 56"/>
            <p:cNvCxnSpPr/>
            <p:nvPr>
              <p:custDataLst>
                <p:tags r:id="rId23"/>
              </p:custDataLst>
            </p:nvPr>
          </p:nvCxnSpPr>
          <p:spPr>
            <a:xfrm>
              <a:off x="5834" y="7491"/>
              <a:ext cx="0" cy="378"/>
            </a:xfrm>
            <a:prstGeom prst="line">
              <a:avLst/>
            </a:prstGeom>
            <a:ln w="9525" cap="flat" cmpd="sng">
              <a:solidFill>
                <a:srgbClr val="000000"/>
              </a:solidFill>
              <a:prstDash val="dash"/>
              <a:headEnd type="none" w="med" len="med"/>
              <a:tailEnd type="none" w="med" len="med"/>
            </a:ln>
          </p:spPr>
        </p:cxnSp>
        <p:sp>
          <p:nvSpPr>
            <p:cNvPr id="60" name="文本框 60"/>
            <p:cNvSpPr txBox="1"/>
            <p:nvPr>
              <p:custDataLst>
                <p:tags r:id="rId24"/>
              </p:custDataLst>
            </p:nvPr>
          </p:nvSpPr>
          <p:spPr>
            <a:xfrm>
              <a:off x="5268" y="7113"/>
              <a:ext cx="1132" cy="288"/>
            </a:xfrm>
            <a:prstGeom prst="rect">
              <a:avLst/>
            </a:prstGeom>
            <a:noFill/>
            <a:ln>
              <a:noFill/>
            </a:ln>
          </p:spPr>
          <p:txBody>
            <a:bodyPr anchor="ctr" anchorCtr="0" upright="1"/>
            <a:lstStyle/>
            <a:p>
              <a:pPr algn="ct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借/还/续借</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a:p>
              <a:pPr algn="ct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 </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61" name="文本框 61"/>
            <p:cNvSpPr txBox="1"/>
            <p:nvPr>
              <p:custDataLst>
                <p:tags r:id="rId25"/>
              </p:custDataLst>
            </p:nvPr>
          </p:nvSpPr>
          <p:spPr>
            <a:xfrm>
              <a:off x="3851" y="7624"/>
              <a:ext cx="598" cy="625"/>
            </a:xfrm>
            <a:prstGeom prst="rect">
              <a:avLst/>
            </a:prstGeom>
            <a:noFill/>
            <a:ln>
              <a:noFill/>
            </a:ln>
          </p:spPr>
          <p:txBody>
            <a:bodyPr anchor="ctr" anchorCtr="0" upright="1"/>
            <a:lstStyle/>
            <a:p>
              <a:pPr algn="ct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1</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62" name="文本框 62"/>
            <p:cNvSpPr txBox="1"/>
            <p:nvPr>
              <p:custDataLst>
                <p:tags r:id="rId26"/>
              </p:custDataLst>
            </p:nvPr>
          </p:nvSpPr>
          <p:spPr>
            <a:xfrm>
              <a:off x="6652" y="8922"/>
              <a:ext cx="462" cy="474"/>
            </a:xfrm>
            <a:prstGeom prst="rect">
              <a:avLst/>
            </a:prstGeom>
            <a:noFill/>
            <a:ln>
              <a:noFill/>
            </a:ln>
          </p:spPr>
          <p:txBody>
            <a:bodyPr anchor="ctr" anchorCtr="0" upright="1"/>
            <a:lstStyle/>
            <a:p>
              <a:pPr algn="ct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M</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63" name="文本框 63"/>
            <p:cNvSpPr txBox="1"/>
            <p:nvPr>
              <p:custDataLst>
                <p:tags r:id="rId27"/>
              </p:custDataLst>
            </p:nvPr>
          </p:nvSpPr>
          <p:spPr>
            <a:xfrm>
              <a:off x="7692" y="8409"/>
              <a:ext cx="402" cy="354"/>
            </a:xfrm>
            <a:prstGeom prst="rect">
              <a:avLst/>
            </a:prstGeom>
            <a:noFill/>
            <a:ln>
              <a:noFill/>
            </a:ln>
          </p:spPr>
          <p:txBody>
            <a:bodyPr anchor="ctr" anchorCtr="0" upright="1"/>
            <a:lstStyle/>
            <a:p>
              <a:pPr algn="ct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1</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96" name="文本框 96"/>
            <p:cNvSpPr txBox="1"/>
            <p:nvPr>
              <p:custDataLst>
                <p:tags r:id="rId28"/>
              </p:custDataLst>
            </p:nvPr>
          </p:nvSpPr>
          <p:spPr>
            <a:xfrm>
              <a:off x="7800" y="7416"/>
              <a:ext cx="598" cy="625"/>
            </a:xfrm>
            <a:prstGeom prst="rect">
              <a:avLst/>
            </a:prstGeom>
            <a:noFill/>
            <a:ln>
              <a:noFill/>
            </a:ln>
          </p:spPr>
          <p:txBody>
            <a:bodyPr anchor="ctr" anchorCtr="0" upright="1"/>
            <a:lstStyle/>
            <a:p>
              <a:pPr algn="ct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0..5</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97" name="文本框 97"/>
            <p:cNvSpPr txBox="1"/>
            <p:nvPr>
              <p:custDataLst>
                <p:tags r:id="rId29"/>
              </p:custDataLst>
            </p:nvPr>
          </p:nvSpPr>
          <p:spPr>
            <a:xfrm>
              <a:off x="6664" y="6822"/>
              <a:ext cx="508" cy="490"/>
            </a:xfrm>
            <a:prstGeom prst="rect">
              <a:avLst/>
            </a:prstGeom>
            <a:noFill/>
            <a:ln>
              <a:noFill/>
            </a:ln>
          </p:spPr>
          <p:txBody>
            <a:bodyPr anchor="ctr" anchorCtr="0" upright="1"/>
            <a:lstStyle/>
            <a:p>
              <a:pPr algn="ct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10</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98" name="文本框 98"/>
            <p:cNvSpPr txBox="1"/>
            <p:nvPr>
              <p:custDataLst>
                <p:tags r:id="rId30"/>
              </p:custDataLst>
            </p:nvPr>
          </p:nvSpPr>
          <p:spPr>
            <a:xfrm>
              <a:off x="7358" y="8067"/>
              <a:ext cx="674" cy="381"/>
            </a:xfrm>
            <a:prstGeom prst="rect">
              <a:avLst/>
            </a:prstGeom>
            <a:noFill/>
            <a:ln>
              <a:noFill/>
            </a:ln>
          </p:spPr>
          <p:txBody>
            <a:bodyPr anchor="ctr" anchorCtr="0" upright="1"/>
            <a:lstStyle/>
            <a:p>
              <a:pPr algn="ct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包含</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99" name="文本框 99"/>
            <p:cNvSpPr txBox="1"/>
            <p:nvPr>
              <p:custDataLst>
                <p:tags r:id="rId31"/>
              </p:custDataLst>
            </p:nvPr>
          </p:nvSpPr>
          <p:spPr>
            <a:xfrm>
              <a:off x="5380" y="8835"/>
              <a:ext cx="894" cy="441"/>
            </a:xfrm>
            <a:prstGeom prst="rect">
              <a:avLst/>
            </a:prstGeom>
            <a:noFill/>
            <a:ln>
              <a:noFill/>
            </a:ln>
          </p:spPr>
          <p:txBody>
            <a:bodyPr anchor="ctr" anchorCtr="0" upright="1"/>
            <a:lstStyle/>
            <a:p>
              <a:pPr algn="ct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预约</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101" name="圆角矩形 101"/>
            <p:cNvSpPr/>
            <p:nvPr>
              <p:custDataLst>
                <p:tags r:id="rId32"/>
              </p:custDataLst>
            </p:nvPr>
          </p:nvSpPr>
          <p:spPr>
            <a:xfrm>
              <a:off x="3480" y="6877"/>
              <a:ext cx="1214" cy="585"/>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anchor="ctr" anchorCtr="0" upright="1"/>
            <a:lstStyle/>
            <a:p>
              <a:pPr algn="ct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借书者</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102" name="圆角矩形 102"/>
            <p:cNvSpPr/>
            <p:nvPr>
              <p:custDataLst>
                <p:tags r:id="rId33"/>
              </p:custDataLst>
            </p:nvPr>
          </p:nvSpPr>
          <p:spPr>
            <a:xfrm>
              <a:off x="7018" y="6825"/>
              <a:ext cx="1124" cy="57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anchor="ctr" anchorCtr="0" upright="1"/>
            <a:lstStyle/>
            <a:p>
              <a:pPr algn="ct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图书</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103" name="圆角矩形 103"/>
            <p:cNvSpPr/>
            <p:nvPr>
              <p:custDataLst>
                <p:tags r:id="rId34"/>
              </p:custDataLst>
            </p:nvPr>
          </p:nvSpPr>
          <p:spPr>
            <a:xfrm>
              <a:off x="7034" y="8820"/>
              <a:ext cx="1156" cy="54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anchor="ctr" anchorCtr="0" upright="1"/>
            <a:lstStyle/>
            <a:p>
              <a:pPr algn="ct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书目</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p:txBody>
        </p:sp>
      </p:grpSp>
    </p:spTree>
    <p:custDataLst>
      <p:tags r:id="rId35"/>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60419"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lnSpcReduction="100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借书者：借书证号、姓名、性别、借书数、最大借书数、罚金金额、有</a:t>
            </a: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效期。</a:t>
            </a:r>
            <a:endPar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图书：书号、</a:t>
            </a:r>
            <a:r>
              <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ISBN</a:t>
            </a: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号、</a:t>
            </a: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状态。</a:t>
            </a:r>
            <a:endPar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书目：</a:t>
            </a:r>
            <a:r>
              <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ISBN</a:t>
            </a: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号、书名、作者、出版社、摘要、</a:t>
            </a: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目录、丛书名、收藏数、在馆数、预约数。</a:t>
            </a:r>
            <a:endPar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借</a:t>
            </a: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还记录：书号、借书</a:t>
            </a: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证号、借出日期、应还日期、续借次数。</a:t>
            </a:r>
            <a:endPar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预约记录：</a:t>
            </a:r>
            <a:r>
              <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a:t>
            </a:r>
            <a:r>
              <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SBN</a:t>
            </a: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号、借书</a:t>
            </a: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证号、预约日期。</a:t>
            </a:r>
            <a:endPar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60418"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实体</a:t>
            </a: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属性</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状态分析方法主要任务是建立软件的状态模型。状态模型是一种描述系统对内部或者外部事件响应的行为模型。</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它描述系统状态和事件，以及事件引发系统在状态间的转换。</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这种模型适用于描述实时系统。</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状态机建模方法步骤：</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1350" marR="0" lvl="1"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系统状态、行为与事件分析</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1350" marR="0" lvl="1"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构建状态图</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p:txBody>
      </p:sp>
      <p:sp>
        <p:nvSpPr>
          <p:cNvPr id="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en-US" altLang="zh-CN"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5.5 </a:t>
            </a:r>
            <a:r>
              <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状态</a:t>
            </a:r>
            <a:r>
              <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分析方法</a:t>
            </a:r>
            <a:endPar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925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状态模型一般采用状态转换图（简称状态图）的标记方法</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状态图描述了系统中某些复杂对象的状态变化</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1"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状态</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是可观察的行为模式，用圆角矩形表示；</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1"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变迁</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表示状态的转换，用箭头表示；</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1"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事件</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是引发变迁的消息，用箭头上的标记表示。</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状态图还可以用事件后的方括号表示</a:t>
            </a:r>
            <a:r>
              <a:rPr kumimoji="0" lang="zh-CN" altLang="en-US" sz="3200" b="1"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先决条件</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，只有当这个条件为真时，才会发生状态变化；用状态自身的弧线箭头表示先决条件不为真时，状态不会改变。</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p:txBody>
      </p:sp>
      <p:sp>
        <p:nvSpPr>
          <p:cNvPr id="74754"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状态转换图</a:t>
            </a:r>
            <a:endPar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75779" name="矩形 2"/>
          <p:cNvSpPr/>
          <p:nvPr>
            <p:custDataLst>
              <p:tags r:id="rId7"/>
            </p:custDataLst>
          </p:nvPr>
        </p:nvSpPr>
        <p:spPr>
          <a:xfrm>
            <a:off x="900113" y="1484313"/>
            <a:ext cx="7704137" cy="526224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r>
              <a:rPr lang="zh-CN" altLang="en-US" sz="2800" b="1" dirty="0">
                <a:solidFill>
                  <a:schemeClr val="dk1"/>
                </a:solidFill>
                <a:latin typeface="微软雅黑" panose="020B0503020204020204" charset="-122"/>
                <a:ea typeface="微软雅黑" panose="020B0503020204020204" charset="-122"/>
                <a:cs typeface="微软雅黑" panose="020B0503020204020204" charset="-122"/>
              </a:rPr>
              <a:t>问题描述</a:t>
            </a:r>
            <a:endParaRPr lang="zh-CN" altLang="en-US" sz="2800" b="1" dirty="0">
              <a:solidFill>
                <a:schemeClr val="dk1"/>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0"/>
              </a:spcBef>
              <a:buClrTx/>
              <a:buSzTx/>
              <a:buFontTx/>
              <a:buNone/>
            </a:pP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在一幢有</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m</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层的大厦中安装一套</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n</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部电梯的产品，按照下列条件求解电梯在各楼层之间移动的逻辑关系：每部电梯有</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m</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个按钮，每一个按钮代表一个楼层。当按下一个按钮时该按钮指示灯亮，同时电梯驶向相应的楼层，当到达相应楼层时指示灯熄灭。除了最底层和最高层之外，每一层楼都有两个按钮分别指示电梯上行和下行。按下按钮后指示灯就开始亮，当电梯到达此楼层时指示灯熄灭，电梯暂停并执行开门和关门</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动作，并向所需要的方向移动。当电梯无升降运动时，关门并停在当前楼层。</a:t>
            </a:r>
            <a:endParaRPr lang="zh-CN" altLang="en-US" sz="2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8"/>
            </p:custDataLst>
          </p:nvPr>
        </p:nvSpPr>
        <p:spPr>
          <a:xfrm>
            <a:off x="301752" y="457200"/>
            <a:ext cx="8686800" cy="841248"/>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电梯系统</a:t>
            </a: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状态分析</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76803"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noAutofit/>
          </a:bodyPr>
          <a:p>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电梯在运行过程一般具有下列状态：</a:t>
            </a:r>
            <a:endParaRPr lang="zh-CN"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lvl="1"/>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空闲</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a:t>
            </a:r>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无请求时</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a:t>
            </a:r>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电梯处于休息状态；</a:t>
            </a:r>
            <a:endParaRPr lang="zh-CN"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lvl="1"/>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暂停</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a:t>
            </a:r>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上下乘客时</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a:t>
            </a:r>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电梯处于暂停，开门和关门；</a:t>
            </a:r>
            <a:endParaRPr lang="zh-CN"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lvl="1"/>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上行</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a:t>
            </a:r>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电梯处于向上运行状态；</a:t>
            </a:r>
            <a:endParaRPr lang="zh-CN"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lvl="1"/>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下行</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a:t>
            </a:r>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电梯处于向下运行状态；</a:t>
            </a:r>
            <a:endParaRPr lang="zh-CN"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lvl="1"/>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处于第一层</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a:t>
            </a:r>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初始启动</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a:t>
            </a:r>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电梯会在第一层等待状态；</a:t>
            </a:r>
            <a:endParaRPr lang="zh-CN"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lvl="1"/>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向第一层移动：长时间</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处于空闲时，电梯移动到第一层。</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mj-cs"/>
              </a:rPr>
              <a:t>状态事件及行为分析</a:t>
            </a:r>
            <a:endParaRPr kumimoji="0" lang="zh-CN"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77827" name="内容占位符 2"/>
          <p:cNvSpPr>
            <a:spLocks noGrp="1"/>
          </p:cNvSpPr>
          <p:nvPr>
            <p:custDataLst>
              <p:tags r:id="rId7"/>
            </p:custDataLst>
          </p:nvPr>
        </p:nvSpPr>
        <p:spPr>
          <a:xfrm>
            <a:off x="304800" y="1554163"/>
            <a:ext cx="8686800" cy="4525962"/>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a:lstStyle>
          <a:p>
            <a:r>
              <a:rPr lang="zh-CN" altLang="zh-CN" dirty="0">
                <a:solidFill>
                  <a:schemeClr val="dk2">
                    <a:lumMod val="25000"/>
                  </a:schemeClr>
                </a:solidFill>
                <a:latin typeface="微软雅黑" panose="020B0503020204020204" charset="-122"/>
                <a:ea typeface="微软雅黑" panose="020B0503020204020204" charset="-122"/>
              </a:rPr>
              <a:t>电梯控制系统的事件有：</a:t>
            </a:r>
            <a:endParaRPr lang="zh-CN" altLang="zh-CN" dirty="0">
              <a:solidFill>
                <a:schemeClr val="dk2">
                  <a:lumMod val="25000"/>
                </a:schemeClr>
              </a:solidFill>
              <a:latin typeface="微软雅黑" panose="020B0503020204020204" charset="-122"/>
              <a:ea typeface="微软雅黑" panose="020B0503020204020204" charset="-122"/>
            </a:endParaRPr>
          </a:p>
          <a:p>
            <a:pPr lvl="1"/>
            <a:r>
              <a:rPr lang="zh-CN" altLang="zh-CN" dirty="0">
                <a:solidFill>
                  <a:schemeClr val="dk2">
                    <a:lumMod val="25000"/>
                  </a:schemeClr>
                </a:solidFill>
                <a:latin typeface="微软雅黑" panose="020B0503020204020204" charset="-122"/>
                <a:ea typeface="微软雅黑" panose="020B0503020204020204" charset="-122"/>
              </a:rPr>
              <a:t>向上：驱动电梯向上运行；</a:t>
            </a:r>
            <a:endParaRPr lang="zh-CN" altLang="zh-CN" dirty="0">
              <a:solidFill>
                <a:schemeClr val="dk2">
                  <a:lumMod val="25000"/>
                </a:schemeClr>
              </a:solidFill>
              <a:latin typeface="微软雅黑" panose="020B0503020204020204" charset="-122"/>
              <a:ea typeface="微软雅黑" panose="020B0503020204020204" charset="-122"/>
            </a:endParaRPr>
          </a:p>
          <a:p>
            <a:pPr lvl="1"/>
            <a:r>
              <a:rPr lang="zh-CN" altLang="zh-CN" dirty="0">
                <a:solidFill>
                  <a:schemeClr val="dk2">
                    <a:lumMod val="25000"/>
                  </a:schemeClr>
                </a:solidFill>
                <a:latin typeface="微软雅黑" panose="020B0503020204020204" charset="-122"/>
                <a:ea typeface="微软雅黑" panose="020B0503020204020204" charset="-122"/>
              </a:rPr>
              <a:t>向下：驱动电梯向下运行；</a:t>
            </a:r>
            <a:endParaRPr lang="zh-CN" altLang="zh-CN" dirty="0">
              <a:solidFill>
                <a:schemeClr val="dk2">
                  <a:lumMod val="25000"/>
                </a:schemeClr>
              </a:solidFill>
              <a:latin typeface="微软雅黑" panose="020B0503020204020204" charset="-122"/>
              <a:ea typeface="微软雅黑" panose="020B0503020204020204" charset="-122"/>
            </a:endParaRPr>
          </a:p>
          <a:p>
            <a:pPr lvl="1"/>
            <a:r>
              <a:rPr lang="zh-CN" altLang="zh-CN" dirty="0">
                <a:solidFill>
                  <a:schemeClr val="dk2">
                    <a:lumMod val="25000"/>
                  </a:schemeClr>
                </a:solidFill>
                <a:latin typeface="微软雅黑" panose="020B0503020204020204" charset="-122"/>
                <a:ea typeface="微软雅黑" panose="020B0503020204020204" charset="-122"/>
              </a:rPr>
              <a:t>停止：停止电梯运行；</a:t>
            </a:r>
            <a:endParaRPr lang="zh-CN" altLang="zh-CN" dirty="0">
              <a:solidFill>
                <a:schemeClr val="dk2">
                  <a:lumMod val="25000"/>
                </a:schemeClr>
              </a:solidFill>
              <a:latin typeface="微软雅黑" panose="020B0503020204020204" charset="-122"/>
              <a:ea typeface="微软雅黑" panose="020B0503020204020204" charset="-122"/>
            </a:endParaRPr>
          </a:p>
          <a:p>
            <a:pPr lvl="1"/>
            <a:r>
              <a:rPr lang="zh-CN" altLang="zh-CN" dirty="0">
                <a:solidFill>
                  <a:schemeClr val="dk2">
                    <a:lumMod val="25000"/>
                  </a:schemeClr>
                </a:solidFill>
                <a:latin typeface="微软雅黑" panose="020B0503020204020204" charset="-122"/>
                <a:ea typeface="微软雅黑" panose="020B0503020204020204" charset="-122"/>
              </a:rPr>
              <a:t>无请求：没有乘客请求乘坐电梯；</a:t>
            </a:r>
            <a:endParaRPr lang="zh-CN" altLang="zh-CN" dirty="0">
              <a:solidFill>
                <a:schemeClr val="dk2">
                  <a:lumMod val="25000"/>
                </a:schemeClr>
              </a:solidFill>
              <a:latin typeface="微软雅黑" panose="020B0503020204020204" charset="-122"/>
              <a:ea typeface="微软雅黑" panose="020B0503020204020204" charset="-122"/>
            </a:endParaRPr>
          </a:p>
          <a:p>
            <a:pPr lvl="1"/>
            <a:r>
              <a:rPr lang="zh-CN" altLang="zh-CN" dirty="0">
                <a:solidFill>
                  <a:schemeClr val="dk2">
                    <a:lumMod val="25000"/>
                  </a:schemeClr>
                </a:solidFill>
                <a:latin typeface="微软雅黑" panose="020B0503020204020204" charset="-122"/>
                <a:ea typeface="微软雅黑" panose="020B0503020204020204" charset="-122"/>
              </a:rPr>
              <a:t>长时间无请求：长时间没有乘客请求乘坐电梯。</a:t>
            </a:r>
            <a:endParaRPr lang="zh-CN" altLang="zh-CN" dirty="0">
              <a:solidFill>
                <a:schemeClr val="dk2">
                  <a:lumMod val="25000"/>
                </a:schemeClr>
              </a:solidFill>
              <a:latin typeface="微软雅黑" panose="020B0503020204020204" charset="-122"/>
              <a:ea typeface="微软雅黑" panose="020B0503020204020204" charset="-122"/>
            </a:endParaRPr>
          </a:p>
        </p:txBody>
      </p:sp>
    </p:spTree>
    <p:custDataLst>
      <p:tags r:id="rId8"/>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78851" name="Picture 2"/>
          <p:cNvPicPr>
            <a:picLocks noChangeAspect="1"/>
          </p:cNvPicPr>
          <p:nvPr/>
        </p:nvPicPr>
        <p:blipFill>
          <a:blip r:embed="rId7"/>
          <a:stretch>
            <a:fillRect/>
          </a:stretch>
        </p:blipFill>
        <p:spPr>
          <a:xfrm>
            <a:off x="898525" y="1425575"/>
            <a:ext cx="7244080" cy="4694555"/>
          </a:xfrm>
          <a:prstGeom prst="rect">
            <a:avLst/>
          </a:prstGeom>
          <a:noFill/>
          <a:ln w="9525">
            <a:noFill/>
          </a:ln>
        </p:spPr>
      </p:pic>
      <p:sp>
        <p:nvSpPr>
          <p:cNvPr id="2" name="标题 1"/>
          <p:cNvSpPr>
            <a:spLocks noGrp="1"/>
          </p:cNvSpPr>
          <p:nvPr>
            <p:custDataLst>
              <p:tags r:id="rId8"/>
            </p:custDataLst>
          </p:nvPr>
        </p:nvSpPr>
        <p:spPr>
          <a:xfrm>
            <a:off x="301752" y="457200"/>
            <a:ext cx="8686800" cy="841248"/>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mj-cs"/>
              </a:rPr>
              <a:t>绘制电梯对象的状态图</a:t>
            </a:r>
            <a:endParaRPr kumimoji="0" lang="zh-CN"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79875" name="Picture 2"/>
          <p:cNvPicPr>
            <a:picLocks noChangeAspect="1"/>
          </p:cNvPicPr>
          <p:nvPr/>
        </p:nvPicPr>
        <p:blipFill>
          <a:blip r:embed="rId7"/>
          <a:stretch>
            <a:fillRect/>
          </a:stretch>
        </p:blipFill>
        <p:spPr>
          <a:xfrm>
            <a:off x="1695450" y="1557655"/>
            <a:ext cx="6426200" cy="4187825"/>
          </a:xfrm>
          <a:prstGeom prst="rect">
            <a:avLst/>
          </a:prstGeom>
          <a:noFill/>
          <a:ln w="9525">
            <a:noFill/>
          </a:ln>
        </p:spPr>
      </p:pic>
    </p:spTree>
    <p:custDataLst>
      <p:tags r:id="rId8"/>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47107"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normAutofit fontScale="70000"/>
          </a:bodyPr>
          <a:p>
            <a:pPr marL="0" indent="0" eaLnBrk="1" hangingPunct="1">
              <a:buNone/>
            </a:pPr>
            <a:r>
              <a:rPr lang="zh-CN" altLang="en-US" sz="3200" b="1" dirty="0">
                <a:solidFill>
                  <a:schemeClr val="dk1"/>
                </a:solidFill>
                <a:latin typeface="微软雅黑" panose="020B0503020204020204" charset="-122"/>
                <a:ea typeface="微软雅黑" panose="020B0503020204020204" charset="-122"/>
              </a:rPr>
              <a:t>内容提要：</a:t>
            </a:r>
            <a:endParaRPr lang="zh-CN" altLang="en-US" sz="3200" b="1" dirty="0">
              <a:solidFill>
                <a:schemeClr val="dk1"/>
              </a:solidFill>
              <a:latin typeface="微软雅黑" panose="020B0503020204020204" charset="-122"/>
              <a:ea typeface="微软雅黑" panose="020B0503020204020204" charset="-122"/>
            </a:endParaRPr>
          </a:p>
          <a:p>
            <a:pPr lvl="1" eaLnBrk="1" hangingPunct="1"/>
            <a:r>
              <a:rPr lang="zh-CN" altLang="en-US" sz="3200" dirty="0">
                <a:solidFill>
                  <a:schemeClr val="dk1"/>
                </a:solidFill>
                <a:latin typeface="微软雅黑" panose="020B0503020204020204" charset="-122"/>
                <a:ea typeface="微软雅黑" panose="020B0503020204020204" charset="-122"/>
              </a:rPr>
              <a:t>结构化分析概述</a:t>
            </a:r>
            <a:endParaRPr lang="en-US" altLang="zh-CN" sz="3200" dirty="0">
              <a:solidFill>
                <a:schemeClr val="dk1"/>
              </a:solidFill>
              <a:latin typeface="微软雅黑" panose="020B0503020204020204" charset="-122"/>
              <a:ea typeface="微软雅黑" panose="020B0503020204020204" charset="-122"/>
            </a:endParaRPr>
          </a:p>
          <a:p>
            <a:pPr lvl="1" eaLnBrk="1" hangingPunct="1"/>
            <a:r>
              <a:rPr lang="zh-CN" altLang="en-US" sz="3200" dirty="0">
                <a:solidFill>
                  <a:schemeClr val="dk1"/>
                </a:solidFill>
                <a:latin typeface="微软雅黑" panose="020B0503020204020204" charset="-122"/>
                <a:ea typeface="微软雅黑" panose="020B0503020204020204" charset="-122"/>
              </a:rPr>
              <a:t>结构化分析模型</a:t>
            </a:r>
            <a:endParaRPr lang="en-US" altLang="zh-CN" sz="3200" dirty="0">
              <a:solidFill>
                <a:schemeClr val="dk1"/>
              </a:solidFill>
              <a:latin typeface="微软雅黑" panose="020B0503020204020204" charset="-122"/>
              <a:ea typeface="微软雅黑" panose="020B0503020204020204" charset="-122"/>
            </a:endParaRPr>
          </a:p>
          <a:p>
            <a:pPr lvl="1" eaLnBrk="1" hangingPunct="1"/>
            <a:r>
              <a:rPr lang="zh-CN" altLang="en-US" sz="3200" dirty="0">
                <a:solidFill>
                  <a:schemeClr val="dk1"/>
                </a:solidFill>
                <a:latin typeface="微软雅黑" panose="020B0503020204020204" charset="-122"/>
                <a:ea typeface="微软雅黑" panose="020B0503020204020204" charset="-122"/>
              </a:rPr>
              <a:t>数据流</a:t>
            </a:r>
            <a:r>
              <a:rPr lang="zh-CN" altLang="en-US" sz="3200" dirty="0">
                <a:solidFill>
                  <a:schemeClr val="dk1"/>
                </a:solidFill>
                <a:latin typeface="微软雅黑" panose="020B0503020204020204" charset="-122"/>
                <a:ea typeface="微软雅黑" panose="020B0503020204020204" charset="-122"/>
              </a:rPr>
              <a:t>分析方法</a:t>
            </a:r>
            <a:endParaRPr lang="zh-CN" altLang="en-US" sz="3200" dirty="0">
              <a:solidFill>
                <a:schemeClr val="dk1"/>
              </a:solidFill>
              <a:latin typeface="微软雅黑" panose="020B0503020204020204" charset="-122"/>
              <a:ea typeface="微软雅黑" panose="020B0503020204020204" charset="-122"/>
            </a:endParaRPr>
          </a:p>
          <a:p>
            <a:pPr lvl="1" eaLnBrk="1" hangingPunct="1"/>
            <a:r>
              <a:rPr lang="zh-CN" altLang="en-US" sz="3200" dirty="0">
                <a:solidFill>
                  <a:schemeClr val="dk1"/>
                </a:solidFill>
                <a:latin typeface="微软雅黑" panose="020B0503020204020204" charset="-122"/>
                <a:ea typeface="微软雅黑" panose="020B0503020204020204" charset="-122"/>
              </a:rPr>
              <a:t>数据建模分析方法</a:t>
            </a:r>
            <a:endParaRPr lang="zh-CN" altLang="en-US" sz="3200" dirty="0">
              <a:solidFill>
                <a:schemeClr val="dk1"/>
              </a:solidFill>
              <a:latin typeface="微软雅黑" panose="020B0503020204020204" charset="-122"/>
              <a:ea typeface="微软雅黑" panose="020B0503020204020204" charset="-122"/>
            </a:endParaRPr>
          </a:p>
          <a:p>
            <a:pPr lvl="1" eaLnBrk="1" hangingPunct="1"/>
            <a:r>
              <a:rPr lang="zh-CN" altLang="en-US" sz="3200" dirty="0">
                <a:solidFill>
                  <a:schemeClr val="dk1"/>
                </a:solidFill>
                <a:latin typeface="微软雅黑" panose="020B0503020204020204" charset="-122"/>
                <a:ea typeface="微软雅黑" panose="020B0503020204020204" charset="-122"/>
              </a:rPr>
              <a:t>状态分析方法</a:t>
            </a:r>
            <a:endParaRPr lang="en-US" altLang="zh-CN" sz="3200" dirty="0">
              <a:solidFill>
                <a:schemeClr val="dk1"/>
              </a:solidFill>
              <a:latin typeface="微软雅黑" panose="020B0503020204020204" charset="-122"/>
              <a:ea typeface="微软雅黑" panose="020B0503020204020204" charset="-122"/>
            </a:endParaRPr>
          </a:p>
          <a:p>
            <a:pPr lvl="1" eaLnBrk="1" hangingPunct="1"/>
            <a:r>
              <a:rPr lang="zh-CN" altLang="en-US" sz="3200" dirty="0">
                <a:solidFill>
                  <a:schemeClr val="dk1"/>
                </a:solidFill>
                <a:latin typeface="微软雅黑" panose="020B0503020204020204" charset="-122"/>
                <a:ea typeface="微软雅黑" panose="020B0503020204020204" charset="-122"/>
              </a:rPr>
              <a:t>结构化分析</a:t>
            </a:r>
            <a:r>
              <a:rPr lang="zh-CN" altLang="en-US" sz="3200" dirty="0">
                <a:solidFill>
                  <a:schemeClr val="dk1"/>
                </a:solidFill>
                <a:latin typeface="微软雅黑" panose="020B0503020204020204" charset="-122"/>
                <a:ea typeface="微软雅黑" panose="020B0503020204020204" charset="-122"/>
              </a:rPr>
              <a:t>过程</a:t>
            </a:r>
            <a:endParaRPr lang="zh-CN" altLang="en-US" sz="3200" dirty="0">
              <a:solidFill>
                <a:schemeClr val="dk1"/>
              </a:solidFill>
              <a:latin typeface="微软雅黑" panose="020B0503020204020204" charset="-122"/>
              <a:ea typeface="微软雅黑" panose="020B0503020204020204" charset="-122"/>
            </a:endParaRPr>
          </a:p>
          <a:p>
            <a:pPr lvl="1" eaLnBrk="1" hangingPunct="1"/>
            <a:r>
              <a:rPr lang="zh-CN" altLang="en-US" sz="3200" dirty="0">
                <a:solidFill>
                  <a:schemeClr val="dk1"/>
                </a:solidFill>
                <a:latin typeface="微软雅黑" panose="020B0503020204020204" charset="-122"/>
                <a:ea typeface="微软雅黑" panose="020B0503020204020204" charset="-122"/>
              </a:rPr>
              <a:t>软件需求规格说明</a:t>
            </a:r>
            <a:r>
              <a:rPr lang="zh-CN" altLang="en-US" sz="3200" dirty="0">
                <a:solidFill>
                  <a:schemeClr val="dk1"/>
                </a:solidFill>
                <a:latin typeface="微软雅黑" panose="020B0503020204020204" charset="-122"/>
                <a:ea typeface="微软雅黑" panose="020B0503020204020204" charset="-122"/>
              </a:rPr>
              <a:t>文档</a:t>
            </a:r>
            <a:endParaRPr lang="zh-CN" altLang="en-US" sz="3200" dirty="0">
              <a:solidFill>
                <a:schemeClr val="dk1"/>
              </a:solidFill>
              <a:latin typeface="微软雅黑" panose="020B0503020204020204" charset="-122"/>
              <a:ea typeface="微软雅黑" panose="020B0503020204020204" charset="-122"/>
            </a:endParaRPr>
          </a:p>
        </p:txBody>
      </p:sp>
      <p:sp>
        <p:nvSpPr>
          <p:cNvPr id="4813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rPr>
              <a:t>第</a:t>
            </a:r>
            <a:r>
              <a:rPr kumimoji="0" lang="en-US" altLang="zh-CN"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rPr>
              <a:t>5</a:t>
            </a: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rPr>
              <a:t>章 </a:t>
            </a:r>
            <a:r>
              <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rPr>
              <a:t>结构化分析</a:t>
            </a:r>
            <a:endPar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92500" lnSpcReduction="200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问题描述</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绘制数据流图</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确定计算机</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化部分</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定义数据</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定义处理逻辑</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定义物理资源</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确定输入和输出规格</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确定数据</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规模、格式、硬件要求</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编写规格说明书</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p:txBody>
      </p:sp>
      <p:sp>
        <p:nvSpPr>
          <p:cNvPr id="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en-US" altLang="zh-CN"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5.6</a:t>
            </a: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结构化分析</a:t>
            </a: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过程</a:t>
            </a:r>
            <a:endPar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81923" name="内容占位符 2"/>
          <p:cNvSpPr>
            <a:spLocks noGrp="1"/>
          </p:cNvSpPr>
          <p:nvPr>
            <p:ph idx="4294967295"/>
            <p:custDataLst>
              <p:tags r:id="rId7"/>
            </p:custDataLst>
          </p:nvPr>
        </p:nvSpPr>
        <p:spPr>
          <a:xfrm>
            <a:off x="304800" y="1196975"/>
            <a:ext cx="8686800" cy="4883150"/>
          </a:xfrm>
        </p:spPr>
        <p:txBody>
          <a:bodyPr vert="horz" wrap="square" lIns="91440" tIns="45720" rIns="91440" bIns="45720" anchor="t" anchorCtr="0">
            <a:normAutofit lnSpcReduction="10000"/>
          </a:bodyPr>
          <a:p>
            <a:r>
              <a:rPr lang="en-US" altLang="zh-CN" sz="2400" cap="all" spc="0" noProof="0" dirty="0" smtClean="0">
                <a:effectLst>
                  <a:outerShdw blurRad="38100" dist="19050" dir="2700000" algn="tl" rotWithShape="0">
                    <a:schemeClr val="dk1">
                      <a:alpha val="40000"/>
                    </a:schemeClr>
                  </a:outerShdw>
                </a:effectLst>
                <a:uLnTx/>
                <a:latin typeface="微软雅黑" panose="020B0503020204020204" charset="-122"/>
                <a:cs typeface="微软雅黑" panose="020B0503020204020204" charset="-122"/>
                <a:sym typeface="+mn-ea"/>
              </a:rPr>
              <a:t>1</a:t>
            </a:r>
            <a:r>
              <a:rPr lang="zh-CN" altLang="zh-CN" sz="2400" cap="all" spc="0" noProof="0" dirty="0" smtClean="0">
                <a:effectLst>
                  <a:outerShdw blurRad="38100" dist="19050" dir="2700000" algn="tl" rotWithShape="0">
                    <a:schemeClr val="dk1">
                      <a:alpha val="40000"/>
                    </a:schemeClr>
                  </a:outerShdw>
                </a:effectLst>
                <a:uLnTx/>
                <a:latin typeface="微软雅黑" panose="020B0503020204020204" charset="-122"/>
                <a:cs typeface="微软雅黑" panose="020B0503020204020204" charset="-122"/>
                <a:sym typeface="+mn-ea"/>
              </a:rPr>
              <a:t>、问题描述</a:t>
            </a:r>
            <a:endParaRPr lang="zh-CN" altLang="zh-CN" sz="2400" dirty="0">
              <a:solidFill>
                <a:schemeClr val="dk1"/>
              </a:solidFill>
              <a:latin typeface="微软雅黑" panose="020B0503020204020204" charset="-122"/>
              <a:ea typeface="微软雅黑" panose="020B0503020204020204" charset="-122"/>
            </a:endParaRPr>
          </a:p>
          <a:p>
            <a:pPr lvl="1"/>
            <a:r>
              <a:rPr lang="zh-CN" altLang="zh-CN" sz="2400" dirty="0">
                <a:solidFill>
                  <a:schemeClr val="dk1"/>
                </a:solidFill>
                <a:latin typeface="微软雅黑" panose="020B0503020204020204" charset="-122"/>
                <a:ea typeface="微软雅黑" panose="020B0503020204020204" charset="-122"/>
              </a:rPr>
              <a:t>图书销售店从各出版社购买图书，并将其销售给大学、公司和个人客户。书店库存流行的图书，并根据需要订购其他图书。书店提供大学订购服务，并根据客户和订购量提供优惠。现在书店希望实现计算机化管理，将如何做？</a:t>
            </a:r>
            <a:endParaRPr lang="zh-CN" altLang="zh-CN" sz="2400" dirty="0">
              <a:solidFill>
                <a:schemeClr val="dk1"/>
              </a:solidFill>
              <a:latin typeface="微软雅黑" panose="020B0503020204020204" charset="-122"/>
              <a:ea typeface="微软雅黑" panose="020B0503020204020204" charset="-122"/>
            </a:endParaRPr>
          </a:p>
          <a:p>
            <a:pPr lvl="1"/>
            <a:r>
              <a:rPr lang="zh-CN" altLang="zh-CN" sz="2400" dirty="0">
                <a:solidFill>
                  <a:schemeClr val="dk1"/>
                </a:solidFill>
                <a:latin typeface="微软雅黑" panose="020B0503020204020204" charset="-122"/>
                <a:ea typeface="微软雅黑" panose="020B0503020204020204" charset="-122"/>
              </a:rPr>
              <a:t>分析上述问题，确定需要有哪些商务功能（入账、出账和库存），系统是批处理方式还是联机方式，硬件设备情况，实现计算机化管理的目的是什么等目标。可以看出，其目的是为了销售图书和图书管理以及账目管理。</a:t>
            </a:r>
            <a:endParaRPr lang="zh-CN" altLang="zh-CN" sz="2400" dirty="0">
              <a:solidFill>
                <a:schemeClr val="dk1"/>
              </a:solidFill>
              <a:latin typeface="微软雅黑" panose="020B0503020204020204" charset="-122"/>
              <a:ea typeface="微软雅黑" panose="020B0503020204020204" charset="-122"/>
            </a:endParaRPr>
          </a:p>
          <a:p>
            <a:endParaRPr lang="zh-CN" altLang="zh-CN" sz="2400" dirty="0">
              <a:solidFill>
                <a:schemeClr val="dk1"/>
              </a:solidFill>
              <a:latin typeface="微软雅黑" panose="020B0503020204020204" charset="-122"/>
              <a:ea typeface="微软雅黑" panose="020B0503020204020204" charset="-122"/>
            </a:endParaRPr>
          </a:p>
        </p:txBody>
      </p:sp>
      <p:sp>
        <p:nvSpPr>
          <p:cNvPr id="2" name="标题 1"/>
          <p:cNvSpPr>
            <a:spLocks noGrp="1"/>
          </p:cNvSpPr>
          <p:nvPr>
            <p:custDataLst>
              <p:tags r:id="rId8"/>
            </p:custDataLst>
          </p:nvPr>
        </p:nvSpPr>
        <p:spPr>
          <a:xfrm>
            <a:off x="304800" y="457200"/>
            <a:ext cx="8686800" cy="718185"/>
          </a:xfrm>
          <a:prstGeom prst="rect">
            <a:avLst/>
          </a:prstGeom>
          <a:noFill/>
          <a:ln>
            <a:noFill/>
          </a:ln>
          <a:effectLst/>
          <a:scene3d>
            <a:camera prst="orthographicFront"/>
            <a:lightRig rig="balanced" dir="t"/>
          </a:scene3d>
          <a:sp3d prstMaterial="plastic"/>
        </p:spPr>
        <p:txBody>
          <a:bodyPr vert="horz" anchor="ctr">
            <a:no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7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rPr>
              <a:t>例</a:t>
            </a:r>
            <a:r>
              <a:rPr kumimoji="0" lang="en-US" altLang="zh-CN" sz="27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rPr>
              <a:t>5.4 </a:t>
            </a:r>
            <a:r>
              <a:rPr kumimoji="0" lang="zh-CN" altLang="en-US" sz="27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rPr>
              <a:t>书店图书销售软件结构化分析步骤</a:t>
            </a:r>
            <a:br>
              <a:rPr kumimoji="0" lang="zh-CN" altLang="zh-CN" sz="27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rPr>
            </a:br>
            <a:endParaRPr kumimoji="0" lang="zh-CN" altLang="zh-CN" sz="27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82947" name="Picture 2"/>
          <p:cNvPicPr>
            <a:picLocks noChangeAspect="1"/>
          </p:cNvPicPr>
          <p:nvPr/>
        </p:nvPicPr>
        <p:blipFill>
          <a:blip r:embed="rId7"/>
          <a:srcRect b="18237"/>
          <a:stretch>
            <a:fillRect/>
          </a:stretch>
        </p:blipFill>
        <p:spPr>
          <a:xfrm>
            <a:off x="2051050" y="1844675"/>
            <a:ext cx="4650740" cy="3461385"/>
          </a:xfrm>
          <a:prstGeom prst="rect">
            <a:avLst/>
          </a:prstGeom>
          <a:noFill/>
          <a:ln w="9525">
            <a:noFill/>
          </a:ln>
        </p:spPr>
      </p:pic>
      <p:sp>
        <p:nvSpPr>
          <p:cNvPr id="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a:t>
            </a:r>
            <a:r>
              <a:rPr kumimoji="0" lang="zh-CN"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、绘制</a:t>
            </a:r>
            <a:r>
              <a:rPr kumimoji="0" lang="zh-CN" altLang="zh-CN" sz="3600" b="0" i="0" u="none" strike="noStrike" kern="1200" cap="all"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数据流图</a:t>
            </a:r>
            <a:endParaRPr kumimoji="0" lang="zh-CN" altLang="zh-CN" sz="3600" b="0" i="0" u="none" strike="noStrike" kern="1200" cap="all"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83971" name="Picture 2"/>
          <p:cNvPicPr>
            <a:picLocks noChangeAspect="1"/>
          </p:cNvPicPr>
          <p:nvPr/>
        </p:nvPicPr>
        <p:blipFill>
          <a:blip r:embed="rId7"/>
          <a:srcRect b="15608"/>
          <a:stretch>
            <a:fillRect/>
          </a:stretch>
        </p:blipFill>
        <p:spPr>
          <a:xfrm>
            <a:off x="822960" y="1297305"/>
            <a:ext cx="6871970" cy="3737610"/>
          </a:xfrm>
          <a:prstGeom prst="rect">
            <a:avLst/>
          </a:prstGeom>
          <a:noFill/>
          <a:ln w="9525">
            <a:noFill/>
          </a:ln>
        </p:spPr>
      </p:pic>
    </p:spTree>
    <p:custDataLst>
      <p:tags r:id="rId8"/>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84994" name="Picture 2"/>
          <p:cNvPicPr>
            <a:picLocks noChangeAspect="1"/>
          </p:cNvPicPr>
          <p:nvPr/>
        </p:nvPicPr>
        <p:blipFill>
          <a:blip r:embed="rId7"/>
          <a:srcRect b="11635"/>
          <a:stretch>
            <a:fillRect/>
          </a:stretch>
        </p:blipFill>
        <p:spPr>
          <a:xfrm>
            <a:off x="1764030" y="777875"/>
            <a:ext cx="6040120" cy="5045710"/>
          </a:xfrm>
          <a:prstGeom prst="rect">
            <a:avLst/>
          </a:prstGeom>
          <a:noFill/>
          <a:ln w="9525">
            <a:noFill/>
          </a:ln>
        </p:spPr>
      </p:pic>
    </p:spTree>
    <p:custDataLst>
      <p:tags r:id="rId8"/>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86019"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系统的自动化方案选择，取决于客户的投资和目标。一般必须利用成本</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效益分析对数据流图各个部分的操作</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分析</a:t>
            </a:r>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决定以批处理方式还是以联机方式执行。</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zh-CN" sz="2000" dirty="0">
                <a:solidFill>
                  <a:schemeClr val="dk1"/>
                </a:solidFill>
                <a:latin typeface="微软雅黑" panose="020B0503020204020204" charset="-122"/>
                <a:ea typeface="微软雅黑" panose="020B0503020204020204" charset="-122"/>
                <a:cs typeface="微软雅黑" panose="020B0503020204020204" charset="-122"/>
              </a:rPr>
              <a:t>本例的第一个方案是以批处理方式处理出账、订购图书，用联机方式处理订单的有效性检查、聚集订单和开发货清单；第二个方案是除发货票据使用联机方式或批处理方式外，其余都用联机方式。</a:t>
            </a:r>
            <a:endParaRPr lang="zh-CN" altLang="zh-CN"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8"/>
            </p:custDataLst>
          </p:nvPr>
        </p:nvSpPr>
        <p:spPr>
          <a:xfrm>
            <a:off x="304800" y="457200"/>
            <a:ext cx="8686800" cy="838200"/>
          </a:xfrm>
          <a:prstGeom prst="rect">
            <a:avLst/>
          </a:prstGeom>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3</a:t>
            </a:r>
            <a:r>
              <a:rPr kumimoji="0" lang="zh-CN" altLang="zh-CN" sz="3600" b="0" i="0" u="none" strike="noStrike" kern="1200" cap="all"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、确定需要计算机化部分</a:t>
            </a:r>
            <a:endParaRPr kumimoji="0" lang="zh-CN" altLang="zh-CN" sz="3600" b="0" i="0" u="none" strike="noStrike" kern="1200" cap="all"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87043"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本例的数据流和数据存储有“订单”、“图书数据”、“顾客数据”、“账目”、“发货清单”等等。</a:t>
            </a:r>
            <a:endParaRPr lang="zh-CN" altLang="zh-CN" sz="2400" dirty="0">
              <a:solidFill>
                <a:schemeClr val="dk1"/>
              </a:solidFill>
              <a:latin typeface="微软雅黑" panose="020B0503020204020204" charset="-122"/>
              <a:ea typeface="微软雅黑" panose="020B0503020204020204" charset="-122"/>
              <a:cs typeface="微软雅黑" panose="020B0503020204020204" charset="-122"/>
            </a:endParaRPr>
          </a:p>
          <a:p>
            <a:endParaRPr lang="zh-CN" altLang="zh-CN" sz="24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4</a:t>
            </a:r>
            <a:r>
              <a:rPr kumimoji="0" lang="zh-CN"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定义数据</a:t>
            </a:r>
            <a:endParaRPr kumimoji="0" lang="zh-CN" altLang="zh-CN" sz="3600" b="0" i="0" u="none" strike="noStrike" kern="1200" cap="all"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88067"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确定了产品的数据元素，就可以分析每个处理具体做什么了。例如，分析“生成账目”中“给教育部门打折扣”细节。</a:t>
            </a:r>
            <a:endParaRPr lang="zh-CN" altLang="zh-CN" sz="24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5</a:t>
            </a:r>
            <a:r>
              <a:rPr kumimoji="0" lang="zh-CN"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、定义处理</a:t>
            </a:r>
            <a:r>
              <a:rPr kumimoji="0" lang="zh-CN" altLang="zh-CN" sz="3600" b="0" i="0" u="none" strike="noStrike" kern="1200" cap="all"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逻辑</a:t>
            </a:r>
            <a:endParaRPr kumimoji="0" lang="zh-CN" altLang="zh-CN" sz="3600" b="0" i="0" u="none" strike="noStrike" kern="1200" cap="all"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89091"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800" dirty="0">
                <a:solidFill>
                  <a:schemeClr val="dk1"/>
                </a:solidFill>
                <a:latin typeface="微软雅黑" panose="020B0503020204020204" charset="-122"/>
                <a:ea typeface="微软雅黑" panose="020B0503020204020204" charset="-122"/>
              </a:rPr>
              <a:t>加工逻辑也称为过程说明，用于描述数据流图中加工逻辑的处理算法或过程</a:t>
            </a:r>
            <a:endParaRPr lang="zh-CN" altLang="en-US" sz="2800" dirty="0">
              <a:solidFill>
                <a:schemeClr val="dk1"/>
              </a:solidFill>
              <a:latin typeface="微软雅黑" panose="020B0503020204020204" charset="-122"/>
              <a:ea typeface="微软雅黑" panose="020B0503020204020204" charset="-122"/>
            </a:endParaRPr>
          </a:p>
        </p:txBody>
      </p:sp>
      <p:sp>
        <p:nvSpPr>
          <p:cNvPr id="7680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处理逻辑的描述</a:t>
            </a:r>
            <a:endPar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97283"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400" dirty="0">
                <a:solidFill>
                  <a:schemeClr val="dk1"/>
                </a:solidFill>
                <a:latin typeface="微软雅黑" panose="020B0503020204020204" charset="-122"/>
                <a:ea typeface="微软雅黑" panose="020B0503020204020204" charset="-122"/>
              </a:rPr>
              <a:t>软件需求分析的描述通常采用一种规范的需求规格文档。需求规格说明文档，即软件需求规格说明书（Software Requirement Specification，SRS）是需求分析任务的最终“产品”。</a:t>
            </a:r>
            <a:endParaRPr lang="zh-CN" altLang="en-US" sz="2400" dirty="0">
              <a:solidFill>
                <a:schemeClr val="dk1"/>
              </a:solidFill>
              <a:latin typeface="微软雅黑" panose="020B0503020204020204" charset="-122"/>
              <a:ea typeface="微软雅黑" panose="020B0503020204020204" charset="-122"/>
            </a:endParaRPr>
          </a:p>
          <a:p>
            <a:pPr eaLnBrk="1" hangingPunct="1"/>
            <a:r>
              <a:rPr lang="zh-CN" altLang="en-US" sz="2800" dirty="0">
                <a:solidFill>
                  <a:schemeClr val="dk1"/>
                </a:solidFill>
                <a:latin typeface="微软雅黑" panose="020B0503020204020204" charset="-122"/>
                <a:ea typeface="微软雅黑" panose="020B0503020204020204" charset="-122"/>
              </a:rPr>
              <a:t>需求规格说明文档的读者</a:t>
            </a:r>
            <a:endParaRPr lang="zh-CN" altLang="en-US" sz="2800" dirty="0">
              <a:solidFill>
                <a:schemeClr val="dk1"/>
              </a:solidFill>
              <a:latin typeface="微软雅黑" panose="020B0503020204020204" charset="-122"/>
              <a:ea typeface="微软雅黑" panose="020B0503020204020204" charset="-122"/>
            </a:endParaRPr>
          </a:p>
        </p:txBody>
      </p:sp>
      <p:sp>
        <p:nvSpPr>
          <p:cNvPr id="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en-US" altLang="zh-CN"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5.7 </a:t>
            </a: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软件需求规格说明文档</a:t>
            </a:r>
            <a:endPar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140000"/>
              </a:lnSpc>
              <a:spcBef>
                <a:spcPct val="20000"/>
              </a:spcBef>
              <a:spcAft>
                <a:spcPts val="0"/>
              </a:spcAft>
              <a:buClr>
                <a:schemeClr val="accent3"/>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结构化分析（</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SA</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Structured Analysis</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）方法是</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20</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世纪</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70</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年代，由</a:t>
            </a:r>
            <a:r>
              <a:rPr kumimoji="0" lang="en-US" sz="28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E.Yourdon</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等人倡导的一种适用于大型数据处理系统的、面向数据流的需求分析方法。</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40000"/>
              </a:lnSpc>
              <a:spcBef>
                <a:spcPct val="20000"/>
              </a:spcBef>
              <a:spcAft>
                <a:spcPts val="0"/>
              </a:spcAft>
              <a:buClr>
                <a:schemeClr val="accent3"/>
              </a:buClr>
              <a:buSzPct val="70000"/>
              <a:buFont typeface="Wingdings 2" panose="05020102010507070707"/>
              <a:buChar char=""/>
            </a:pPr>
            <a:r>
              <a:rPr kumimoji="0" lang="zh-CN" altLang="zh-CN" sz="2800" b="0" i="0" u="none" strike="noStrike" kern="1200" cap="none"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结构化分析方法是一种传统的</a:t>
            </a:r>
            <a:r>
              <a:rPr kumimoji="0" lang="zh-CN" altLang="zh-CN" sz="2800" b="0" i="0" u="none" strike="noStrike" kern="1200" cap="none"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软件建模技术，其过程是创建描述信息内容和数据流模型，依据功能和行为对系统进行划分，并描述必须建立的系统要素。</a:t>
            </a:r>
            <a:endParaRPr kumimoji="0" lang="zh-CN" altLang="zh-CN" sz="2800" b="0" i="0" u="none" strike="noStrike" kern="1200" cap="none"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4274" name="标题 1"/>
          <p:cNvSpPr>
            <a:spLocks noGrp="1"/>
          </p:cNvSpPr>
          <p:nvPr>
            <p:custDataLst>
              <p:tags r:id="rId8"/>
            </p:custDataLst>
          </p:nvPr>
        </p:nvSpPr>
        <p:spPr>
          <a:xfrm>
            <a:off x="228600" y="404495"/>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en-US" altLang="zh-CN" sz="44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5.1</a:t>
            </a:r>
            <a:r>
              <a:rPr kumimoji="0" lang="zh-CN" altLang="en-US" sz="44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结构化分析</a:t>
            </a:r>
            <a:r>
              <a:rPr lang="zh-CN" altLang="en-US" sz="440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sym typeface="+mn-ea"/>
              </a:rPr>
              <a:t>概述</a:t>
            </a:r>
            <a:endParaRPr kumimoji="0" lang="zh-CN" altLang="en-US" sz="44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sym typeface="+mn-ea"/>
            </a:endParaRPr>
          </a:p>
        </p:txBody>
      </p:sp>
    </p:spTree>
    <p:custDataLst>
      <p:tags r:id="rId9"/>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O8BKR(ASFDYQ5M}4NHFC85"/>
          <p:cNvPicPr>
            <a:picLocks noChangeAspect="1"/>
          </p:cNvPicPr>
          <p:nvPr>
            <p:custDataLst>
              <p:tags r:id="rId1"/>
            </p:custDataLst>
          </p:nvPr>
        </p:nvPicPr>
        <p:blipFill>
          <a:blip r:embed="rId2"/>
          <a:stretch>
            <a:fillRect/>
          </a:stretch>
        </p:blipFill>
        <p:spPr>
          <a:xfrm>
            <a:off x="539750" y="1052830"/>
            <a:ext cx="7712075" cy="464312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5650" y="764540"/>
            <a:ext cx="5080000" cy="583565"/>
          </a:xfrm>
          <a:prstGeom prst="rect">
            <a:avLst/>
          </a:prstGeom>
          <a:noFill/>
          <a:ln w="9525">
            <a:noFill/>
          </a:ln>
        </p:spPr>
        <p:txBody>
          <a:bodyPr>
            <a:spAutoFit/>
          </a:bodyPr>
          <a:p>
            <a:r>
              <a:rPr lang="en-US" sz="3200" b="1">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SRS</a:t>
            </a:r>
            <a:r>
              <a:rPr lang="zh-CN" sz="3200" b="1">
                <a:solidFill>
                  <a:schemeClr val="tx1"/>
                </a:solidFill>
                <a:effectLst>
                  <a:outerShdw blurRad="38100" dist="19050" dir="2700000" algn="tl" rotWithShape="0">
                    <a:schemeClr val="dk1">
                      <a:alpha val="40000"/>
                    </a:schemeClr>
                  </a:outerShdw>
                </a:effectLst>
                <a:ea typeface="宋体" panose="02010600030101010101" pitchFamily="2" charset="-122"/>
              </a:rPr>
              <a:t>描述要求</a:t>
            </a:r>
            <a:endParaRPr lang="zh-CN" altLang="en-US" sz="3200" b="1">
              <a:solidFill>
                <a:schemeClr val="tx1"/>
              </a:solidFill>
              <a:effectLst>
                <a:outerShdw blurRad="38100" dist="19050" dir="2700000" algn="tl" rotWithShape="0">
                  <a:schemeClr val="dk1">
                    <a:alpha val="40000"/>
                  </a:schemeClr>
                </a:outerShdw>
              </a:effectLst>
              <a:ea typeface="宋体" panose="02010600030101010101" pitchFamily="2" charset="-122"/>
            </a:endParaRPr>
          </a:p>
        </p:txBody>
      </p:sp>
      <p:sp>
        <p:nvSpPr>
          <p:cNvPr id="2" name="文本框 1"/>
          <p:cNvSpPr txBox="1"/>
          <p:nvPr/>
        </p:nvSpPr>
        <p:spPr>
          <a:xfrm>
            <a:off x="1236345" y="1853565"/>
            <a:ext cx="6703695" cy="2590165"/>
          </a:xfrm>
          <a:prstGeom prst="rect">
            <a:avLst/>
          </a:prstGeom>
          <a:noFill/>
          <a:ln w="9525">
            <a:noFill/>
          </a:ln>
        </p:spPr>
        <p:txBody>
          <a:bodyPr>
            <a:noAutofit/>
          </a:bodyPr>
          <a:p>
            <a:pPr indent="20955"/>
            <a:r>
              <a:rPr lang="en-US" sz="2800">
                <a:latin typeface="Times New Roman" panose="02020603050405020304" pitchFamily="18" charset="0"/>
                <a:ea typeface="宋体" panose="02010600030101010101" pitchFamily="2" charset="-122"/>
              </a:rPr>
              <a:t>SRS</a:t>
            </a:r>
            <a:r>
              <a:rPr lang="zh-CN" sz="2800">
                <a:ea typeface="宋体" panose="02010600030101010101" pitchFamily="2" charset="-122"/>
              </a:rPr>
              <a:t>应满足以下各个方面的描述要求：</a:t>
            </a:r>
            <a:r>
              <a:rPr lang="en-US" sz="2800">
                <a:latin typeface="Wingdings" panose="05000000000000000000" charset="0"/>
                <a:ea typeface="宋体" panose="02010600030101010101" pitchFamily="2" charset="-122"/>
              </a:rPr>
              <a:t>l </a:t>
            </a:r>
            <a:r>
              <a:rPr lang="zh-CN" sz="2800">
                <a:ea typeface="宋体" panose="02010600030101010101" pitchFamily="2" charset="-122"/>
              </a:rPr>
              <a:t>只叙述</a:t>
            </a:r>
            <a:r>
              <a:rPr lang="zh-CN" sz="2800">
                <a:latin typeface="Times New Roman" panose="02020603050405020304" pitchFamily="18" charset="0"/>
                <a:ea typeface="宋体" panose="02010600030101010101" pitchFamily="2" charset="-122"/>
              </a:rPr>
              <a:t>软件</a:t>
            </a:r>
            <a:r>
              <a:rPr lang="zh-CN" sz="2800">
                <a:ea typeface="宋体" panose="02010600030101010101" pitchFamily="2" charset="-122"/>
              </a:rPr>
              <a:t>的外部行为</a:t>
            </a:r>
            <a:r>
              <a:rPr lang="en-US" sz="2800">
                <a:latin typeface="Wingdings" panose="05000000000000000000" charset="0"/>
                <a:ea typeface="宋体" panose="02010600030101010101" pitchFamily="2" charset="-122"/>
              </a:rPr>
              <a:t>l </a:t>
            </a:r>
            <a:r>
              <a:rPr lang="zh-CN" sz="2800">
                <a:ea typeface="宋体" panose="02010600030101010101" pitchFamily="2" charset="-122"/>
              </a:rPr>
              <a:t>定义</a:t>
            </a:r>
            <a:r>
              <a:rPr lang="zh-CN" sz="2800">
                <a:latin typeface="Times New Roman" panose="02020603050405020304" pitchFamily="18" charset="0"/>
                <a:ea typeface="宋体" panose="02010600030101010101" pitchFamily="2" charset="-122"/>
              </a:rPr>
              <a:t>软件</a:t>
            </a:r>
            <a:r>
              <a:rPr lang="zh-CN" sz="2800">
                <a:ea typeface="宋体" panose="02010600030101010101" pitchFamily="2" charset="-122"/>
              </a:rPr>
              <a:t>实现上的约束</a:t>
            </a:r>
            <a:r>
              <a:rPr lang="en-US" sz="2800">
                <a:latin typeface="Wingdings" panose="05000000000000000000" charset="0"/>
                <a:ea typeface="宋体" panose="02010600030101010101" pitchFamily="2" charset="-122"/>
              </a:rPr>
              <a:t>l </a:t>
            </a:r>
            <a:r>
              <a:rPr lang="zh-CN" sz="2800">
                <a:ea typeface="宋体" panose="02010600030101010101" pitchFamily="2" charset="-122"/>
              </a:rPr>
              <a:t>是容易改变的</a:t>
            </a:r>
            <a:r>
              <a:rPr lang="en-US" sz="2800">
                <a:latin typeface="Wingdings" panose="05000000000000000000" charset="0"/>
                <a:ea typeface="宋体" panose="02010600030101010101" pitchFamily="2" charset="-122"/>
              </a:rPr>
              <a:t>l </a:t>
            </a:r>
            <a:r>
              <a:rPr lang="zh-CN" sz="2800">
                <a:ea typeface="宋体" panose="02010600030101010101" pitchFamily="2" charset="-122"/>
              </a:rPr>
              <a:t>成为</a:t>
            </a:r>
            <a:r>
              <a:rPr lang="zh-CN" sz="2800">
                <a:latin typeface="Times New Roman" panose="02020603050405020304" pitchFamily="18" charset="0"/>
                <a:ea typeface="宋体" panose="02010600030101010101" pitchFamily="2" charset="-122"/>
              </a:rPr>
              <a:t>软件</a:t>
            </a:r>
            <a:r>
              <a:rPr lang="zh-CN" sz="2800">
                <a:ea typeface="宋体" panose="02010600030101010101" pitchFamily="2" charset="-122"/>
              </a:rPr>
              <a:t>维护人员的参考工具</a:t>
            </a:r>
            <a:r>
              <a:rPr lang="en-US" sz="2800">
                <a:latin typeface="Wingdings" panose="05000000000000000000" charset="0"/>
                <a:ea typeface="宋体" panose="02010600030101010101" pitchFamily="2" charset="-122"/>
              </a:rPr>
              <a:t>l </a:t>
            </a:r>
            <a:r>
              <a:rPr lang="zh-CN" sz="2800">
                <a:ea typeface="宋体" panose="02010600030101010101" pitchFamily="2" charset="-122"/>
              </a:rPr>
              <a:t>记录</a:t>
            </a:r>
            <a:r>
              <a:rPr lang="zh-CN" sz="2800">
                <a:latin typeface="Times New Roman" panose="02020603050405020304" pitchFamily="18" charset="0"/>
                <a:ea typeface="宋体" panose="02010600030101010101" pitchFamily="2" charset="-122"/>
              </a:rPr>
              <a:t>软件</a:t>
            </a:r>
            <a:r>
              <a:rPr lang="zh-CN" sz="2800">
                <a:ea typeface="宋体" panose="02010600030101010101" pitchFamily="2" charset="-122"/>
              </a:rPr>
              <a:t>的整个生命周期</a:t>
            </a:r>
            <a:r>
              <a:rPr lang="en-US" sz="2800">
                <a:latin typeface="Wingdings" panose="05000000000000000000" charset="0"/>
                <a:ea typeface="宋体" panose="02010600030101010101" pitchFamily="2" charset="-122"/>
              </a:rPr>
              <a:t>l </a:t>
            </a:r>
            <a:r>
              <a:rPr lang="zh-CN" sz="2800">
                <a:ea typeface="宋体" panose="02010600030101010101" pitchFamily="2" charset="-122"/>
              </a:rPr>
              <a:t>应对未料到的事件给出可接受的反应</a:t>
            </a:r>
            <a:endParaRPr lang="zh-CN" altLang="en-US" sz="2800">
              <a:ea typeface="宋体" panose="02010600030101010101"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11505" y="621030"/>
            <a:ext cx="5080000" cy="583565"/>
          </a:xfrm>
          <a:prstGeom prst="rect">
            <a:avLst/>
          </a:prstGeom>
          <a:noFill/>
          <a:ln w="9525">
            <a:noFill/>
          </a:ln>
        </p:spPr>
        <p:txBody>
          <a:bodyPr>
            <a:spAutoFit/>
          </a:bodyPr>
          <a:p>
            <a:r>
              <a:rPr lang="en-US" sz="3200" b="1">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rPr>
              <a:t>SRS</a:t>
            </a:r>
            <a:r>
              <a:rPr lang="zh-CN" sz="3200" b="1">
                <a:effectLst>
                  <a:outerShdw blurRad="38100" dist="19050" dir="2700000" algn="tl" rotWithShape="0">
                    <a:schemeClr val="dk1">
                      <a:alpha val="40000"/>
                    </a:schemeClr>
                  </a:outerShdw>
                </a:effectLst>
                <a:ea typeface="宋体" panose="02010600030101010101" pitchFamily="2" charset="-122"/>
              </a:rPr>
              <a:t>标准</a:t>
            </a:r>
            <a:r>
              <a:rPr lang="zh-CN" sz="3200" b="1">
                <a:effectLst>
                  <a:outerShdw blurRad="38100" dist="19050" dir="2700000" algn="tl" rotWithShape="0">
                    <a:schemeClr val="dk1">
                      <a:alpha val="40000"/>
                    </a:schemeClr>
                  </a:outerShdw>
                </a:effectLst>
                <a:ea typeface="宋体" panose="02010600030101010101" pitchFamily="2" charset="-122"/>
              </a:rPr>
              <a:t>内容</a:t>
            </a:r>
            <a:endParaRPr lang="zh-CN" sz="3200" b="1">
              <a:effectLst>
                <a:outerShdw blurRad="38100" dist="19050" dir="2700000" algn="tl" rotWithShape="0">
                  <a:schemeClr val="dk1">
                    <a:alpha val="40000"/>
                  </a:schemeClr>
                </a:outerShdw>
              </a:effectLst>
              <a:ea typeface="宋体" panose="02010600030101010101" pitchFamily="2" charset="-122"/>
            </a:endParaRPr>
          </a:p>
        </p:txBody>
      </p:sp>
      <p:sp>
        <p:nvSpPr>
          <p:cNvPr id="2" name="文本框 1"/>
          <p:cNvSpPr txBox="1"/>
          <p:nvPr/>
        </p:nvSpPr>
        <p:spPr>
          <a:xfrm>
            <a:off x="971550" y="1484630"/>
            <a:ext cx="7177405" cy="4399915"/>
          </a:xfrm>
          <a:prstGeom prst="rect">
            <a:avLst/>
          </a:prstGeom>
          <a:noFill/>
          <a:ln w="9525">
            <a:noFill/>
          </a:ln>
        </p:spPr>
        <p:txBody>
          <a:bodyPr wrap="square">
            <a:spAutoFit/>
          </a:bodyPr>
          <a:p>
            <a:pPr indent="76835"/>
            <a:r>
              <a:rPr lang="en-US" sz="2000">
                <a:latin typeface="Times New Roman" panose="02020603050405020304" pitchFamily="18" charset="0"/>
              </a:rPr>
              <a:t>SRS</a:t>
            </a:r>
            <a:r>
              <a:rPr lang="zh-CN" sz="2000">
                <a:latin typeface="Times New Roman" panose="02020603050405020304" pitchFamily="18" charset="0"/>
                <a:ea typeface="宋体" panose="02010600030101010101" pitchFamily="2" charset="-122"/>
              </a:rPr>
              <a:t>各个部分的简要介绍。（</a:t>
            </a:r>
            <a:r>
              <a:rPr lang="en-US" sz="2000">
                <a:latin typeface="Times New Roman" panose="02020603050405020304" pitchFamily="18" charset="0"/>
              </a:rPr>
              <a:t>1</a:t>
            </a:r>
            <a:r>
              <a:rPr lang="zh-CN" sz="2000">
                <a:latin typeface="Times New Roman" panose="02020603050405020304" pitchFamily="18" charset="0"/>
                <a:ea typeface="宋体" panose="02010600030101010101" pitchFamily="2" charset="-122"/>
              </a:rPr>
              <a:t>）</a:t>
            </a:r>
            <a:r>
              <a:rPr lang="zh-CN" sz="2000">
                <a:ea typeface="宋体" panose="02010600030101010101" pitchFamily="2" charset="-122"/>
              </a:rPr>
              <a:t>引言</a:t>
            </a:r>
            <a:r>
              <a:rPr lang="zh-CN" sz="2000">
                <a:latin typeface="Times New Roman" panose="02020603050405020304" pitchFamily="18" charset="0"/>
                <a:ea typeface="宋体" panose="02010600030101010101" pitchFamily="2" charset="-122"/>
              </a:rPr>
              <a:t>部分。</a:t>
            </a:r>
            <a:r>
              <a:rPr lang="zh-CN" sz="2000">
                <a:ea typeface="宋体" panose="02010600030101010101" pitchFamily="2" charset="-122"/>
              </a:rPr>
              <a:t>陈述关于计划文档的背景和为什么需要该</a:t>
            </a:r>
            <a:r>
              <a:rPr lang="zh-CN" sz="2000">
                <a:latin typeface="Times New Roman" panose="02020603050405020304" pitchFamily="18" charset="0"/>
                <a:ea typeface="宋体" panose="02010600030101010101" pitchFamily="2" charset="-122"/>
              </a:rPr>
              <a:t>软件</a:t>
            </a:r>
            <a:r>
              <a:rPr lang="zh-CN" sz="2000">
                <a:ea typeface="宋体" panose="02010600030101010101" pitchFamily="2" charset="-122"/>
              </a:rPr>
              <a:t>，解释</a:t>
            </a:r>
            <a:r>
              <a:rPr lang="zh-CN" sz="2000">
                <a:latin typeface="Times New Roman" panose="02020603050405020304" pitchFamily="18" charset="0"/>
                <a:ea typeface="宋体" panose="02010600030101010101" pitchFamily="2" charset="-122"/>
              </a:rPr>
              <a:t>软件</a:t>
            </a:r>
            <a:r>
              <a:rPr lang="zh-CN" sz="2000">
                <a:ea typeface="宋体" panose="02010600030101010101" pitchFamily="2" charset="-122"/>
              </a:rPr>
              <a:t>是如何与其他</a:t>
            </a:r>
            <a:r>
              <a:rPr lang="zh-CN" sz="2000">
                <a:latin typeface="Times New Roman" panose="02020603050405020304" pitchFamily="18" charset="0"/>
                <a:ea typeface="宋体" panose="02010600030101010101" pitchFamily="2" charset="-122"/>
              </a:rPr>
              <a:t>软件</a:t>
            </a:r>
            <a:r>
              <a:rPr lang="zh-CN" sz="2000">
                <a:ea typeface="宋体" panose="02010600030101010101" pitchFamily="2" charset="-122"/>
              </a:rPr>
              <a:t>协同工作的。（2）任务概述。陈述软件的目标、运行环境和软件的规模等。（3）数据描述。给出软件必须解决的问题的详细描述，并记录了信息内容和关系、输入/输出数据及其结构。（4）功能描述。给出解决问题所需要的每个功能，包括每个功能的处理过程、设计约束等。（5）性能需求。描述性能特征和约束，包括时间约束、适应性等。（6）运行需求。给出交互的用户界面要求，与其他软/硬件的接口，以及异常处理等。（7）其他需求。给出软件维护性各个方面的要求。</a:t>
            </a:r>
            <a:endParaRPr lang="zh-CN" altLang="en-US" sz="2000">
              <a:ea typeface="宋体"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lang="zh-CN" altLang="en-US" sz="3200" spc="0" noProof="0" dirty="0" smtClean="0">
                <a:ln>
                  <a:noFill/>
                </a:ln>
                <a:solidFill>
                  <a:schemeClr val="dk2">
                    <a:lumMod val="25000"/>
                  </a:schemeClr>
                </a:solidFill>
                <a:effectLst/>
                <a:uLnTx/>
                <a:latin typeface="微软雅黑" panose="020B0503020204020204" charset="-122"/>
                <a:cs typeface="微软雅黑" panose="020B0503020204020204" charset="-122"/>
                <a:sym typeface="+mn-ea"/>
              </a:rPr>
              <a:t>结构化分析方法是一种自顶向下，逐步分解的面向数据和数据流的建模方法。</a:t>
            </a:r>
            <a:endParaRPr lang="zh-CN" altLang="en-US" sz="3200" spc="0" noProof="0" dirty="0" smtClean="0">
              <a:ln>
                <a:noFill/>
              </a:ln>
              <a:solidFill>
                <a:schemeClr val="dk2">
                  <a:lumMod val="25000"/>
                </a:schemeClr>
              </a:solidFill>
              <a:effectLst/>
              <a:uLnTx/>
              <a:latin typeface="微软雅黑" panose="020B0503020204020204" charset="-122"/>
              <a:cs typeface="微软雅黑" panose="020B0503020204020204" charset="-122"/>
              <a:sym typeface="+mn-ea"/>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结构化分析模型工具有数据流图、数据字典、实体关系图和状态转换图等。</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数据流图和数据字典常用于结构化分析，用于描述软件的数据处理及其流程的信息，它们一起被称为软件逻辑模型。</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实体关系图和状态转换图辅助描述软件所涉及的实体动态变化行为。</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9728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小结</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99331"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400" b="1" dirty="0">
                <a:solidFill>
                  <a:schemeClr val="dk1"/>
                </a:solidFill>
                <a:latin typeface="微软雅黑" panose="020B0503020204020204" charset="-122"/>
                <a:ea typeface="微软雅黑" panose="020B0503020204020204" charset="-122"/>
              </a:rPr>
              <a:t>内容提要</a:t>
            </a:r>
            <a:endParaRPr lang="zh-CN" altLang="en-US" sz="2400" b="1" dirty="0">
              <a:solidFill>
                <a:schemeClr val="dk1"/>
              </a:solidFill>
              <a:latin typeface="微软雅黑" panose="020B0503020204020204" charset="-122"/>
              <a:ea typeface="微软雅黑" panose="020B0503020204020204" charset="-122"/>
            </a:endParaRPr>
          </a:p>
          <a:p>
            <a:pPr lvl="1" eaLnBrk="1" hangingPunct="1"/>
            <a:r>
              <a:rPr lang="zh-CN" altLang="en-US" sz="2400" dirty="0">
                <a:solidFill>
                  <a:schemeClr val="dk1"/>
                </a:solidFill>
                <a:latin typeface="微软雅黑" panose="020B0503020204020204" charset="-122"/>
                <a:ea typeface="微软雅黑" panose="020B0503020204020204" charset="-122"/>
              </a:rPr>
              <a:t>结构化设计概述</a:t>
            </a:r>
            <a:endParaRPr lang="zh-CN" altLang="en-US" sz="2400" dirty="0">
              <a:solidFill>
                <a:schemeClr val="dk1"/>
              </a:solidFill>
              <a:latin typeface="微软雅黑" panose="020B0503020204020204" charset="-122"/>
              <a:ea typeface="微软雅黑" panose="020B0503020204020204" charset="-122"/>
            </a:endParaRPr>
          </a:p>
          <a:p>
            <a:pPr lvl="1" eaLnBrk="1" hangingPunct="1"/>
            <a:r>
              <a:rPr lang="zh-CN" altLang="en-US" sz="2400" dirty="0">
                <a:solidFill>
                  <a:schemeClr val="dk1"/>
                </a:solidFill>
                <a:latin typeface="微软雅黑" panose="020B0503020204020204" charset="-122"/>
                <a:ea typeface="微软雅黑" panose="020B0503020204020204" charset="-122"/>
              </a:rPr>
              <a:t>软件设计过程</a:t>
            </a:r>
            <a:endParaRPr lang="zh-CN" altLang="en-US" sz="2400" dirty="0">
              <a:solidFill>
                <a:schemeClr val="dk1"/>
              </a:solidFill>
              <a:latin typeface="微软雅黑" panose="020B0503020204020204" charset="-122"/>
              <a:ea typeface="微软雅黑" panose="020B0503020204020204" charset="-122"/>
            </a:endParaRPr>
          </a:p>
          <a:p>
            <a:pPr lvl="1" eaLnBrk="1" hangingPunct="1"/>
            <a:r>
              <a:rPr lang="zh-CN" altLang="en-US" sz="2400" dirty="0">
                <a:solidFill>
                  <a:schemeClr val="dk1"/>
                </a:solidFill>
                <a:latin typeface="微软雅黑" panose="020B0503020204020204" charset="-122"/>
                <a:ea typeface="微软雅黑" panose="020B0503020204020204" charset="-122"/>
              </a:rPr>
              <a:t>结构化设计原理</a:t>
            </a:r>
            <a:endParaRPr lang="en-US" altLang="zh-CN" sz="2400" dirty="0">
              <a:solidFill>
                <a:schemeClr val="dk1"/>
              </a:solidFill>
              <a:latin typeface="微软雅黑" panose="020B0503020204020204" charset="-122"/>
              <a:ea typeface="微软雅黑" panose="020B0503020204020204" charset="-122"/>
            </a:endParaRPr>
          </a:p>
          <a:p>
            <a:pPr lvl="1" eaLnBrk="1" hangingPunct="1"/>
            <a:r>
              <a:rPr lang="zh-CN" altLang="en-US" sz="2400" dirty="0">
                <a:solidFill>
                  <a:schemeClr val="dk1"/>
                </a:solidFill>
                <a:latin typeface="微软雅黑" panose="020B0503020204020204" charset="-122"/>
                <a:ea typeface="微软雅黑" panose="020B0503020204020204" charset="-122"/>
              </a:rPr>
              <a:t>模块独立性度量</a:t>
            </a:r>
            <a:endParaRPr lang="en-US" altLang="zh-CN" sz="2400" dirty="0">
              <a:solidFill>
                <a:schemeClr val="dk1"/>
              </a:solidFill>
              <a:latin typeface="微软雅黑" panose="020B0503020204020204" charset="-122"/>
              <a:ea typeface="微软雅黑" panose="020B0503020204020204" charset="-122"/>
            </a:endParaRPr>
          </a:p>
          <a:p>
            <a:pPr lvl="1" eaLnBrk="1" hangingPunct="1"/>
            <a:r>
              <a:rPr lang="zh-CN" altLang="en-US" sz="2400" dirty="0">
                <a:solidFill>
                  <a:schemeClr val="dk1"/>
                </a:solidFill>
                <a:latin typeface="微软雅黑" panose="020B0503020204020204" charset="-122"/>
                <a:ea typeface="微软雅黑" panose="020B0503020204020204" charset="-122"/>
              </a:rPr>
              <a:t>软件结构化设计</a:t>
            </a:r>
            <a:endParaRPr lang="en-US" altLang="zh-CN" sz="2400" dirty="0">
              <a:solidFill>
                <a:schemeClr val="dk1"/>
              </a:solidFill>
              <a:latin typeface="微软雅黑" panose="020B0503020204020204" charset="-122"/>
              <a:ea typeface="微软雅黑" panose="020B0503020204020204" charset="-122"/>
            </a:endParaRPr>
          </a:p>
          <a:p>
            <a:pPr lvl="1" eaLnBrk="1" hangingPunct="1"/>
            <a:r>
              <a:rPr lang="zh-CN" altLang="en-US" sz="2400" dirty="0">
                <a:solidFill>
                  <a:schemeClr val="dk1"/>
                </a:solidFill>
                <a:latin typeface="微软雅黑" panose="020B0503020204020204" charset="-122"/>
                <a:ea typeface="微软雅黑" panose="020B0503020204020204" charset="-122"/>
              </a:rPr>
              <a:t>软件详细设计</a:t>
            </a:r>
            <a:endParaRPr lang="en-US" altLang="zh-CN" sz="2400" dirty="0">
              <a:solidFill>
                <a:schemeClr val="dk1"/>
              </a:solidFill>
              <a:latin typeface="微软雅黑" panose="020B0503020204020204" charset="-122"/>
              <a:ea typeface="微软雅黑" panose="020B0503020204020204" charset="-122"/>
            </a:endParaRPr>
          </a:p>
          <a:p>
            <a:pPr eaLnBrk="1" hangingPunct="1"/>
            <a:endParaRPr lang="zh-CN" altLang="en-US" sz="2400" dirty="0">
              <a:solidFill>
                <a:schemeClr val="dk1"/>
              </a:solidFill>
              <a:latin typeface="微软雅黑" panose="020B0503020204020204" charset="-122"/>
              <a:ea typeface="微软雅黑" panose="020B0503020204020204" charset="-122"/>
            </a:endParaRPr>
          </a:p>
        </p:txBody>
      </p:sp>
      <p:sp>
        <p:nvSpPr>
          <p:cNvPr id="14338"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40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rPr>
              <a:t>第</a:t>
            </a:r>
            <a:r>
              <a:rPr kumimoji="0" lang="en-US" altLang="zh-CN" sz="40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rPr>
              <a:t>6</a:t>
            </a:r>
            <a:r>
              <a:rPr kumimoji="0" lang="zh-CN" altLang="en-US" sz="40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rPr>
              <a:t>章 结构化设计</a:t>
            </a:r>
            <a:endParaRPr kumimoji="0" lang="zh-CN" altLang="en-US" sz="40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sz="3110"/>
              <a:t>6.1 </a:t>
            </a:r>
            <a:r>
              <a:rPr sz="3110"/>
              <a:t>结构化设计概述</a:t>
            </a:r>
            <a:endParaRPr sz="3110"/>
          </a:p>
        </p:txBody>
      </p:sp>
      <p:sp>
        <p:nvSpPr>
          <p:cNvPr id="100" name="文本框 99"/>
          <p:cNvSpPr txBox="1"/>
          <p:nvPr/>
        </p:nvSpPr>
        <p:spPr>
          <a:xfrm>
            <a:off x="774700" y="1445895"/>
            <a:ext cx="6337300" cy="4678680"/>
          </a:xfrm>
          <a:prstGeom prst="rect">
            <a:avLst/>
          </a:prstGeom>
          <a:noFill/>
          <a:ln w="9525">
            <a:noFill/>
          </a:ln>
        </p:spPr>
        <p:txBody>
          <a:bodyPr wrap="square">
            <a:noAutofit/>
          </a:bodyPr>
          <a:p>
            <a:pPr marL="342900" indent="-342900">
              <a:buFont typeface="Arial" panose="020B0604020202020204" pitchFamily="34" charset="0"/>
              <a:buChar char="•"/>
            </a:pPr>
            <a:r>
              <a:rPr lang="zh-CN" sz="2400">
                <a:latin typeface="Times New Roman" panose="02020603050405020304" pitchFamily="18" charset="0"/>
                <a:ea typeface="宋体" panose="02010600030101010101" pitchFamily="2" charset="-122"/>
              </a:rPr>
              <a:t>软件设计是把软件需求“变换”为用于构造软件的蓝图。所以，它的“输入”是需求分析各种模型元素，“输出”是软件设计模型和描述。</a:t>
            </a:r>
            <a:endParaRPr lang="zh-CN" sz="2400">
              <a:latin typeface="Times New Roman" panose="02020603050405020304" pitchFamily="18" charset="0"/>
              <a:ea typeface="宋体" panose="02010600030101010101" pitchFamily="2" charset="-122"/>
            </a:endParaRPr>
          </a:p>
          <a:p>
            <a:pPr marL="342900" indent="-342900">
              <a:buFont typeface="Arial" panose="020B0604020202020204" pitchFamily="34" charset="0"/>
              <a:buChar char="•"/>
            </a:pPr>
            <a:r>
              <a:rPr lang="zh-CN" sz="2400">
                <a:latin typeface="Times New Roman" panose="02020603050405020304" pitchFamily="18" charset="0"/>
                <a:ea typeface="宋体" panose="02010600030101010101" pitchFamily="2" charset="-122"/>
              </a:rPr>
              <a:t>软件设计的目标是对将要实现的软件的体系结构、数据模型、软件模块间的接口，以及所模块采用的算法给出详尽的描述。</a:t>
            </a:r>
            <a:endParaRPr lang="zh-CN" sz="2400">
              <a:latin typeface="Times New Roman" panose="02020603050405020304" pitchFamily="18" charset="0"/>
              <a:ea typeface="宋体" panose="02010600030101010101" pitchFamily="2" charset="-122"/>
            </a:endParaRPr>
          </a:p>
          <a:p>
            <a:pPr marL="342900" indent="-342900">
              <a:buFont typeface="Arial" panose="020B0604020202020204" pitchFamily="34" charset="0"/>
              <a:buChar char="•"/>
            </a:pPr>
            <a:r>
              <a:rPr lang="zh-CN" sz="2400">
                <a:latin typeface="Times New Roman" panose="02020603050405020304" pitchFamily="18" charset="0"/>
                <a:ea typeface="宋体" panose="02010600030101010101" pitchFamily="2" charset="-122"/>
              </a:rPr>
              <a:t>软件设计任务：</a:t>
            </a:r>
            <a:endParaRPr lang="zh-CN" sz="2400">
              <a:latin typeface="Times New Roman" panose="02020603050405020304" pitchFamily="18" charset="0"/>
              <a:ea typeface="宋体" panose="02010600030101010101" pitchFamily="2" charset="-122"/>
            </a:endParaRPr>
          </a:p>
          <a:p>
            <a:pPr marL="800100" lvl="1" indent="-342900">
              <a:buFont typeface="Arial" panose="020B0604020202020204" pitchFamily="34" charset="0"/>
              <a:buChar char="•"/>
            </a:pPr>
            <a:r>
              <a:rPr lang="zh-CN" altLang="en-US" sz="2400">
                <a:latin typeface="Times New Roman" panose="02020603050405020304" pitchFamily="18" charset="0"/>
                <a:ea typeface="宋体" panose="02010600030101010101" pitchFamily="2" charset="-122"/>
              </a:rPr>
              <a:t>数据设计</a:t>
            </a:r>
            <a:endParaRPr lang="zh-CN" altLang="en-US" sz="2400">
              <a:latin typeface="Times New Roman" panose="02020603050405020304" pitchFamily="18" charset="0"/>
              <a:ea typeface="宋体" panose="02010600030101010101" pitchFamily="2" charset="-122"/>
            </a:endParaRPr>
          </a:p>
          <a:p>
            <a:pPr marL="800100" lvl="1" indent="-342900">
              <a:buFont typeface="Arial" panose="020B0604020202020204" pitchFamily="34" charset="0"/>
              <a:buChar char="•"/>
            </a:pPr>
            <a:r>
              <a:rPr lang="zh-CN" altLang="en-US" sz="2400">
                <a:latin typeface="Times New Roman" panose="02020603050405020304" pitchFamily="18" charset="0"/>
                <a:ea typeface="宋体" panose="02010600030101010101" pitchFamily="2" charset="-122"/>
              </a:rPr>
              <a:t>体系结构设计</a:t>
            </a:r>
            <a:endParaRPr lang="zh-CN" altLang="en-US" sz="2400">
              <a:latin typeface="Times New Roman" panose="02020603050405020304" pitchFamily="18" charset="0"/>
              <a:ea typeface="宋体" panose="02010600030101010101" pitchFamily="2" charset="-122"/>
            </a:endParaRPr>
          </a:p>
          <a:p>
            <a:pPr marL="800100" lvl="1" indent="-342900">
              <a:buFont typeface="Arial" panose="020B0604020202020204" pitchFamily="34" charset="0"/>
              <a:buChar char="•"/>
            </a:pPr>
            <a:r>
              <a:rPr lang="zh-CN" altLang="en-US" sz="2400">
                <a:latin typeface="Times New Roman" panose="02020603050405020304" pitchFamily="18" charset="0"/>
                <a:ea typeface="宋体" panose="02010600030101010101" pitchFamily="2" charset="-122"/>
              </a:rPr>
              <a:t>接口设计</a:t>
            </a:r>
            <a:endParaRPr lang="zh-CN" altLang="en-US" sz="2400">
              <a:latin typeface="Times New Roman" panose="02020603050405020304" pitchFamily="18" charset="0"/>
              <a:ea typeface="宋体" panose="02010600030101010101" pitchFamily="2" charset="-122"/>
            </a:endParaRPr>
          </a:p>
          <a:p>
            <a:pPr marL="800100" lvl="1" indent="-342900">
              <a:buFont typeface="Arial" panose="020B0604020202020204" pitchFamily="34" charset="0"/>
              <a:buChar char="•"/>
            </a:pPr>
            <a:r>
              <a:rPr lang="zh-CN" altLang="en-US" sz="2400">
                <a:latin typeface="Times New Roman" panose="02020603050405020304" pitchFamily="18" charset="0"/>
                <a:ea typeface="宋体" panose="02010600030101010101" pitchFamily="2" charset="-122"/>
              </a:rPr>
              <a:t>构件设计</a:t>
            </a:r>
            <a:endParaRPr lang="zh-CN" altLang="en-US" sz="2400">
              <a:latin typeface="Times New Roman" panose="02020603050405020304" pitchFamily="18" charset="0"/>
              <a:ea typeface="宋体" panose="02010600030101010101"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925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总体设计，也称为概要设计，软件结构设计，或高层设计。</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分析需求规格说明</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模块划分，形成具有预定功能的模块组成结构</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表示出模块间的控制关系</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给出模块之间的接口</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软件详细设计，也称为（模块）过程设计，或低层设计。</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设计模块细节</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确定模块所需的算法和数据结构等</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p:txBody>
      </p:sp>
      <p:sp>
        <p:nvSpPr>
          <p:cNvPr id="1638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en-US" altLang="zh-CN"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6.2 </a:t>
            </a:r>
            <a:r>
              <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软件设计过程</a:t>
            </a:r>
            <a:endPar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7411"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lnSpcReduction="100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lang="zh-CN" altLang="en-US" sz="3200" spc="0" noProof="0" smtClean="0">
                <a:ln>
                  <a:noFill/>
                </a:ln>
                <a:solidFill>
                  <a:schemeClr val="dk2">
                    <a:lumMod val="25000"/>
                  </a:schemeClr>
                </a:solidFill>
                <a:effectLst/>
                <a:uLnTx/>
                <a:latin typeface="微软雅黑" panose="020B0503020204020204" charset="-122"/>
                <a:sym typeface="+mn-ea"/>
              </a:rPr>
              <a:t>方案</a:t>
            </a: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rPr>
              <a:t>设计</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lang="zh-CN" altLang="en-US" sz="3200" spc="0" noProof="0" smtClean="0">
                <a:ln>
                  <a:noFill/>
                </a:ln>
                <a:solidFill>
                  <a:schemeClr val="dk2">
                    <a:lumMod val="25000"/>
                  </a:schemeClr>
                </a:solidFill>
                <a:effectLst/>
                <a:uLnTx/>
                <a:latin typeface="微软雅黑" panose="020B0503020204020204" charset="-122"/>
                <a:sym typeface="+mn-ea"/>
              </a:rPr>
              <a:t>方案</a:t>
            </a: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rPr>
              <a:t>选取</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rPr>
              <a:t>推荐最佳方案</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rPr>
              <a:t>功能分解和软件结构</a:t>
            </a:r>
            <a:r>
              <a:rPr lang="zh-CN" altLang="en-US" sz="3200" spc="0" noProof="0" smtClean="0">
                <a:ln>
                  <a:noFill/>
                </a:ln>
                <a:solidFill>
                  <a:schemeClr val="dk2">
                    <a:lumMod val="25000"/>
                  </a:schemeClr>
                </a:solidFill>
                <a:effectLst/>
                <a:uLnTx/>
                <a:latin typeface="微软雅黑" panose="020B0503020204020204" charset="-122"/>
                <a:sym typeface="+mn-ea"/>
              </a:rPr>
              <a:t>设计</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rPr>
              <a:t>数据库设计</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rPr>
              <a:t>编制设计文档</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rPr>
              <a:t>审查和复审</a:t>
            </a:r>
            <a:endPar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p:txBody>
      </p:sp>
      <p:sp>
        <p:nvSpPr>
          <p:cNvPr id="1741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软件概要设计</a:t>
            </a:r>
            <a:r>
              <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步骤</a:t>
            </a:r>
            <a:endPar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15010" y="644525"/>
            <a:ext cx="7393305" cy="5113020"/>
          </a:xfrm>
          <a:prstGeom prst="rect">
            <a:avLst/>
          </a:prstGeom>
          <a:noFill/>
          <a:ln w="9525">
            <a:noFill/>
          </a:ln>
        </p:spPr>
        <p:txBody>
          <a:bodyPr>
            <a:noAutofit/>
          </a:bodyPr>
          <a:p>
            <a:pPr marL="457200" indent="-457200">
              <a:buFont typeface="Arial" panose="020B0604020202020204" pitchFamily="34" charset="0"/>
              <a:buChar char="•"/>
            </a:pPr>
            <a:r>
              <a:rPr lang="zh-CN" sz="3200">
                <a:latin typeface="Times New Roman" panose="02020603050405020304" pitchFamily="18" charset="0"/>
                <a:ea typeface="宋体" panose="02010600030101010101" pitchFamily="2" charset="-122"/>
              </a:rPr>
              <a:t>详细设计是为软件概要设计阶段给出的软件结构图中的各个模块设计处理过程的细节，确定模块所需的算法和数据结构等。</a:t>
            </a:r>
            <a:endParaRPr lang="zh-CN" sz="3200">
              <a:latin typeface="Times New Roman" panose="02020603050405020304" pitchFamily="18" charset="0"/>
              <a:ea typeface="宋体" panose="02010600030101010101" pitchFamily="2" charset="-122"/>
            </a:endParaRPr>
          </a:p>
          <a:p>
            <a:pPr marL="457200" indent="-457200">
              <a:buFont typeface="Arial" panose="020B0604020202020204" pitchFamily="34" charset="0"/>
              <a:buChar char="•"/>
            </a:pPr>
            <a:r>
              <a:rPr lang="zh-CN" altLang="en-US" sz="3200">
                <a:latin typeface="Times New Roman" panose="02020603050405020304" pitchFamily="18" charset="0"/>
                <a:ea typeface="宋体" panose="02010600030101010101" pitchFamily="2" charset="-122"/>
              </a:rPr>
              <a:t>详细设计主要描述每个模块或构件的设计细节，主要包括模块或构件的处理逻辑、算法、接口等。</a:t>
            </a:r>
            <a:endParaRPr lang="zh-CN" altLang="en-US" sz="3200">
              <a:latin typeface="Times New Roman" panose="02020603050405020304" pitchFamily="18" charset="0"/>
              <a:ea typeface="宋体" panose="02010600030101010101" pitchFamily="2" charset="-122"/>
            </a:endParaRPr>
          </a:p>
          <a:p>
            <a:pPr marL="457200" indent="-457200">
              <a:buFont typeface="Arial" panose="020B0604020202020204" pitchFamily="34" charset="0"/>
              <a:buChar char="•"/>
            </a:pPr>
            <a:endParaRPr lang="zh-CN" altLang="en-US" sz="3200">
              <a:latin typeface="Times New Roman" panose="02020603050405020304" pitchFamily="18" charset="0"/>
              <a:ea typeface="宋体" panose="02010600030101010101"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80110" y="555625"/>
            <a:ext cx="7346315" cy="4580890"/>
          </a:xfrm>
          <a:prstGeom prst="rect">
            <a:avLst/>
          </a:prstGeom>
          <a:noFill/>
          <a:ln w="9525">
            <a:noFill/>
          </a:ln>
        </p:spPr>
        <p:txBody>
          <a:bodyPr>
            <a:noAutofit/>
          </a:bodyPr>
          <a:p>
            <a:pPr indent="64135"/>
            <a:r>
              <a:rPr lang="zh-CN" sz="2800">
                <a:latin typeface="Times New Roman" panose="02020603050405020304" pitchFamily="18" charset="0"/>
                <a:ea typeface="宋体" panose="02010600030101010101" pitchFamily="2" charset="-122"/>
              </a:rPr>
              <a:t>详细设计的内容包括：</a:t>
            </a:r>
            <a:r>
              <a:rPr lang="zh-CN" sz="2800">
                <a:ea typeface="宋体" panose="02010600030101010101" pitchFamily="2" charset="-122"/>
              </a:rPr>
              <a:t>（1）模块或构件描述：描述模块或构件的功能，以及需要解决的问题，这个模块或构件在什么时候可以被调用，为什么需要这个模块或构件。（2）算法描述：确定模块或构件的处理算法和步骤，包括公式、边界和特殊条件，甚至参考资料等。（3）数据描述：描述模块或构件内部的数据结构。</a:t>
            </a:r>
            <a:r>
              <a:rPr lang="zh-CN" sz="2800">
                <a:latin typeface="Times New Roman" panose="02020603050405020304" pitchFamily="18" charset="0"/>
                <a:ea typeface="宋体" panose="02010600030101010101" pitchFamily="2" charset="-122"/>
              </a:rPr>
              <a:t>详细设计</a:t>
            </a:r>
            <a:r>
              <a:rPr lang="zh-CN" sz="2800">
                <a:ea typeface="宋体" panose="02010600030101010101" pitchFamily="2" charset="-122"/>
              </a:rPr>
              <a:t>可采用流程图、</a:t>
            </a:r>
            <a:r>
              <a:rPr lang="en-US" sz="2800">
                <a:latin typeface="宋体" panose="02010600030101010101" pitchFamily="2" charset="-122"/>
                <a:cs typeface="Courier New" panose="02070309020205020404" pitchFamily="49" charset="0"/>
              </a:rPr>
              <a:t>PDL</a:t>
            </a:r>
            <a:r>
              <a:rPr lang="zh-CN" sz="2800">
                <a:ea typeface="宋体" panose="02010600030101010101" pitchFamily="2" charset="-122"/>
              </a:rPr>
              <a:t>语言、盒图、判定表等描述算法的图、表和伪代码来表示。</a:t>
            </a:r>
            <a:endParaRPr lang="zh-CN" altLang="en-US" sz="2800">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49155"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r>
              <a:rPr lang="zh-CN" altLang="zh-CN" sz="2400" dirty="0">
                <a:solidFill>
                  <a:schemeClr val="dk1"/>
                </a:solidFill>
                <a:latin typeface="微软雅黑" panose="020B0503020204020204" charset="-122"/>
                <a:ea typeface="微软雅黑" panose="020B0503020204020204" charset="-122"/>
              </a:rPr>
              <a:t>充分理解问题</a:t>
            </a:r>
            <a:endParaRPr lang="zh-CN" altLang="zh-CN" sz="2400" dirty="0">
              <a:solidFill>
                <a:schemeClr val="dk1"/>
              </a:solidFill>
              <a:latin typeface="微软雅黑" panose="020B0503020204020204" charset="-122"/>
              <a:ea typeface="微软雅黑" panose="020B0503020204020204" charset="-122"/>
            </a:endParaRPr>
          </a:p>
          <a:p>
            <a:r>
              <a:rPr lang="zh-CN" altLang="zh-CN" sz="2400" dirty="0">
                <a:solidFill>
                  <a:schemeClr val="dk1"/>
                </a:solidFill>
                <a:latin typeface="微软雅黑" panose="020B0503020204020204" charset="-122"/>
                <a:ea typeface="微软雅黑" panose="020B0503020204020204" charset="-122"/>
              </a:rPr>
              <a:t>开发快速</a:t>
            </a:r>
            <a:r>
              <a:rPr lang="zh-CN" altLang="zh-CN" sz="2400" dirty="0">
                <a:solidFill>
                  <a:schemeClr val="dk1"/>
                </a:solidFill>
                <a:latin typeface="微软雅黑" panose="020B0503020204020204" charset="-122"/>
                <a:ea typeface="微软雅黑" panose="020B0503020204020204" charset="-122"/>
              </a:rPr>
              <a:t>原型</a:t>
            </a:r>
            <a:endParaRPr lang="zh-CN" altLang="zh-CN" sz="2400" dirty="0">
              <a:solidFill>
                <a:schemeClr val="dk1"/>
              </a:solidFill>
              <a:latin typeface="微软雅黑" panose="020B0503020204020204" charset="-122"/>
              <a:ea typeface="微软雅黑" panose="020B0503020204020204" charset="-122"/>
            </a:endParaRPr>
          </a:p>
          <a:p>
            <a:r>
              <a:rPr lang="zh-CN" altLang="zh-CN" sz="2400" dirty="0">
                <a:solidFill>
                  <a:schemeClr val="dk1"/>
                </a:solidFill>
                <a:latin typeface="微软雅黑" panose="020B0503020204020204" charset="-122"/>
                <a:ea typeface="微软雅黑" panose="020B0503020204020204" charset="-122"/>
              </a:rPr>
              <a:t>描述</a:t>
            </a:r>
            <a:r>
              <a:rPr lang="zh-CN" altLang="zh-CN" sz="2400" dirty="0">
                <a:solidFill>
                  <a:schemeClr val="dk1"/>
                </a:solidFill>
                <a:latin typeface="微软雅黑" panose="020B0503020204020204" charset="-122"/>
                <a:ea typeface="微软雅黑" panose="020B0503020204020204" charset="-122"/>
              </a:rPr>
              <a:t>软件需求</a:t>
            </a:r>
            <a:endParaRPr lang="zh-CN" altLang="zh-CN" sz="2400" dirty="0">
              <a:solidFill>
                <a:schemeClr val="dk1"/>
              </a:solidFill>
              <a:latin typeface="微软雅黑" panose="020B0503020204020204" charset="-122"/>
              <a:ea typeface="微软雅黑" panose="020B0503020204020204" charset="-122"/>
            </a:endParaRPr>
          </a:p>
          <a:p>
            <a:r>
              <a:rPr lang="zh-CN" altLang="zh-CN" sz="2400" dirty="0">
                <a:solidFill>
                  <a:schemeClr val="dk1"/>
                </a:solidFill>
                <a:latin typeface="微软雅黑" panose="020B0503020204020204" charset="-122"/>
                <a:ea typeface="微软雅黑" panose="020B0503020204020204" charset="-122"/>
              </a:rPr>
              <a:t>建立</a:t>
            </a:r>
            <a:r>
              <a:rPr lang="zh-CN" altLang="zh-CN" sz="2400" dirty="0">
                <a:solidFill>
                  <a:schemeClr val="dk1"/>
                </a:solidFill>
                <a:latin typeface="微软雅黑" panose="020B0503020204020204" charset="-122"/>
                <a:ea typeface="微软雅黑" panose="020B0503020204020204" charset="-122"/>
              </a:rPr>
              <a:t>软件高层模型</a:t>
            </a:r>
            <a:endParaRPr lang="zh-CN" altLang="zh-CN" sz="2400" dirty="0">
              <a:solidFill>
                <a:schemeClr val="dk1"/>
              </a:solidFill>
              <a:latin typeface="微软雅黑" panose="020B0503020204020204" charset="-122"/>
              <a:ea typeface="微软雅黑" panose="020B0503020204020204" charset="-122"/>
            </a:endParaRPr>
          </a:p>
          <a:p>
            <a:r>
              <a:rPr lang="zh-CN" altLang="zh-CN" sz="2400" dirty="0">
                <a:solidFill>
                  <a:schemeClr val="dk1"/>
                </a:solidFill>
                <a:latin typeface="微软雅黑" panose="020B0503020204020204" charset="-122"/>
                <a:ea typeface="微软雅黑" panose="020B0503020204020204" charset="-122"/>
              </a:rPr>
              <a:t>确定</a:t>
            </a:r>
            <a:r>
              <a:rPr lang="zh-CN" altLang="zh-CN" sz="2400" dirty="0">
                <a:solidFill>
                  <a:schemeClr val="dk1"/>
                </a:solidFill>
                <a:latin typeface="微软雅黑" panose="020B0503020204020204" charset="-122"/>
                <a:ea typeface="微软雅黑" panose="020B0503020204020204" charset="-122"/>
              </a:rPr>
              <a:t>软件需求优先级</a:t>
            </a:r>
            <a:endParaRPr lang="zh-CN" altLang="zh-CN" sz="2400" dirty="0">
              <a:solidFill>
                <a:schemeClr val="dk1"/>
              </a:solidFill>
              <a:latin typeface="微软雅黑" panose="020B0503020204020204" charset="-122"/>
              <a:ea typeface="微软雅黑" panose="020B0503020204020204" charset="-122"/>
            </a:endParaRPr>
          </a:p>
          <a:p>
            <a:r>
              <a:rPr lang="zh-CN" altLang="zh-CN" sz="2400" dirty="0">
                <a:solidFill>
                  <a:schemeClr val="dk1"/>
                </a:solidFill>
                <a:latin typeface="微软雅黑" panose="020B0503020204020204" charset="-122"/>
                <a:ea typeface="微软雅黑" panose="020B0503020204020204" charset="-122"/>
              </a:rPr>
              <a:t>验证</a:t>
            </a:r>
            <a:r>
              <a:rPr lang="zh-CN" altLang="zh-CN" sz="2400" dirty="0">
                <a:solidFill>
                  <a:schemeClr val="dk1"/>
                </a:solidFill>
                <a:latin typeface="微软雅黑" panose="020B0503020204020204" charset="-122"/>
                <a:ea typeface="微软雅黑" panose="020B0503020204020204" charset="-122"/>
              </a:rPr>
              <a:t>软件需求</a:t>
            </a:r>
            <a:endParaRPr lang="zh-CN" altLang="zh-CN" sz="2400" dirty="0">
              <a:solidFill>
                <a:schemeClr val="dk1"/>
              </a:solidFill>
              <a:latin typeface="微软雅黑" panose="020B0503020204020204" charset="-122"/>
              <a:ea typeface="微软雅黑" panose="020B0503020204020204" charset="-122"/>
            </a:endParaRPr>
          </a:p>
          <a:p>
            <a:endParaRPr lang="zh-CN" altLang="zh-CN" sz="2400" dirty="0">
              <a:solidFill>
                <a:schemeClr val="dk1"/>
              </a:solidFill>
              <a:latin typeface="微软雅黑" panose="020B0503020204020204" charset="-122"/>
              <a:ea typeface="微软雅黑" panose="020B0503020204020204" charset="-122"/>
            </a:endParaRPr>
          </a:p>
        </p:txBody>
      </p:sp>
      <p:sp>
        <p:nvSpPr>
          <p:cNvPr id="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mj-cs"/>
              </a:rPr>
              <a:t>结构化</a:t>
            </a:r>
            <a:r>
              <a:rPr kumimoji="0" lang="zh-CN" altLang="zh-CN" sz="3600" b="0" i="0" u="none" strike="noStrike" kern="1200" cap="all"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j-cs"/>
              </a:rPr>
              <a:t>需求分析指导性</a:t>
            </a:r>
            <a:r>
              <a:rPr kumimoji="0" lang="zh-CN"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mj-cs"/>
              </a:rPr>
              <a:t>活动</a:t>
            </a:r>
            <a:endParaRPr kumimoji="0" lang="zh-CN"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8435"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92500" lnSpcReduction="200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设计过程不应该受“隧道视野”的限制</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设计对于分析模型应该是可跟踪的</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设计不应该从头做起</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设计应该缩短软件和现实问题的“智力距离”</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设计应该表现出一致性和集成性</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设计应该能够适应修改</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设计不是编码</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在创建设计时，就应该考虑能够评估其质量</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应该复审每一步设计，以减少语义性错误</a:t>
            </a:r>
            <a:endPar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8434"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en-US" altLang="zh-CN"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6.3 </a:t>
            </a:r>
            <a:r>
              <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结构化设计原理</a:t>
            </a:r>
            <a:endPar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5" name="表格 4"/>
          <p:cNvGraphicFramePr>
            <a:graphicFrameLocks noGrp="1"/>
          </p:cNvGraphicFramePr>
          <p:nvPr/>
        </p:nvGraphicFramePr>
        <p:xfrm>
          <a:off x="785813" y="1484313"/>
          <a:ext cx="7242176" cy="4873625"/>
        </p:xfrm>
        <a:graphic>
          <a:graphicData uri="http://schemas.openxmlformats.org/drawingml/2006/table">
            <a:tbl>
              <a:tblPr/>
              <a:tblGrid>
                <a:gridCol w="3621088"/>
                <a:gridCol w="3621088"/>
              </a:tblGrid>
              <a:tr h="4873625">
                <a:tc>
                  <a:txBody>
                    <a:bodyPr/>
                    <a:lstStyle/>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1  </a:t>
                      </a:r>
                      <a:r>
                        <a:rPr lang="zh-CN" sz="1600" kern="100" dirty="0">
                          <a:latin typeface="微软雅黑" panose="020B0503020204020204" charset="-122"/>
                          <a:ea typeface="微软雅黑" panose="020B0503020204020204" charset="-122"/>
                          <a:cs typeface="微软雅黑" panose="020B0503020204020204" charset="-122"/>
                        </a:rPr>
                        <a:t>范围</a:t>
                      </a:r>
                      <a:endParaRPr lang="zh-CN" sz="1600" kern="100" dirty="0">
                        <a:latin typeface="微软雅黑" panose="020B0503020204020204" charset="-122"/>
                        <a:ea typeface="微软雅黑" panose="020B0503020204020204" charset="-122"/>
                        <a:cs typeface="微软雅黑" panose="020B0503020204020204" charset="-122"/>
                      </a:endParaRPr>
                    </a:p>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1.1</a:t>
                      </a:r>
                      <a:r>
                        <a:rPr lang="zh-CN" sz="1600" kern="100" dirty="0">
                          <a:latin typeface="微软雅黑" panose="020B0503020204020204" charset="-122"/>
                          <a:ea typeface="微软雅黑" panose="020B0503020204020204" charset="-122"/>
                          <a:cs typeface="微软雅黑" panose="020B0503020204020204" charset="-122"/>
                        </a:rPr>
                        <a:t>系统目标</a:t>
                      </a:r>
                      <a:endParaRPr lang="zh-CN" sz="1600" kern="100" dirty="0">
                        <a:latin typeface="微软雅黑" panose="020B0503020204020204" charset="-122"/>
                        <a:ea typeface="微软雅黑" panose="020B0503020204020204" charset="-122"/>
                        <a:cs typeface="微软雅黑" panose="020B0503020204020204" charset="-122"/>
                      </a:endParaRPr>
                    </a:p>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1.2 </a:t>
                      </a:r>
                      <a:r>
                        <a:rPr lang="zh-CN" sz="1600" kern="100" dirty="0">
                          <a:latin typeface="微软雅黑" panose="020B0503020204020204" charset="-122"/>
                          <a:ea typeface="微软雅黑" panose="020B0503020204020204" charset="-122"/>
                          <a:cs typeface="微软雅黑" panose="020B0503020204020204" charset="-122"/>
                        </a:rPr>
                        <a:t>主要软件需求</a:t>
                      </a:r>
                      <a:endParaRPr lang="zh-CN" sz="1600" kern="100" dirty="0">
                        <a:latin typeface="微软雅黑" panose="020B0503020204020204" charset="-122"/>
                        <a:ea typeface="微软雅黑" panose="020B0503020204020204" charset="-122"/>
                        <a:cs typeface="微软雅黑" panose="020B0503020204020204" charset="-122"/>
                      </a:endParaRPr>
                    </a:p>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1.3 </a:t>
                      </a:r>
                      <a:r>
                        <a:rPr lang="zh-CN" sz="1600" kern="100" dirty="0">
                          <a:latin typeface="微软雅黑" panose="020B0503020204020204" charset="-122"/>
                          <a:ea typeface="微软雅黑" panose="020B0503020204020204" charset="-122"/>
                          <a:cs typeface="微软雅黑" panose="020B0503020204020204" charset="-122"/>
                        </a:rPr>
                        <a:t>软件设计约束、限制</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2  </a:t>
                      </a:r>
                      <a:r>
                        <a:rPr lang="zh-CN" sz="1600" kern="100" dirty="0">
                          <a:latin typeface="微软雅黑" panose="020B0503020204020204" charset="-122"/>
                          <a:ea typeface="微软雅黑" panose="020B0503020204020204" charset="-122"/>
                          <a:cs typeface="微软雅黑" panose="020B0503020204020204" charset="-122"/>
                        </a:rPr>
                        <a:t>数据设计</a:t>
                      </a:r>
                      <a:endParaRPr lang="zh-CN" sz="1600" kern="100" dirty="0">
                        <a:latin typeface="微软雅黑" panose="020B0503020204020204" charset="-122"/>
                        <a:ea typeface="微软雅黑" panose="020B0503020204020204" charset="-122"/>
                        <a:cs typeface="微软雅黑" panose="020B0503020204020204" charset="-122"/>
                      </a:endParaRPr>
                    </a:p>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2.1 </a:t>
                      </a:r>
                      <a:r>
                        <a:rPr lang="zh-CN" sz="1600" kern="100" dirty="0">
                          <a:latin typeface="微软雅黑" panose="020B0503020204020204" charset="-122"/>
                          <a:ea typeface="微软雅黑" panose="020B0503020204020204" charset="-122"/>
                          <a:cs typeface="微软雅黑" panose="020B0503020204020204" charset="-122"/>
                        </a:rPr>
                        <a:t>数据对象和形成的数据结构</a:t>
                      </a:r>
                      <a:endParaRPr lang="zh-CN" sz="1600" kern="100" dirty="0">
                        <a:latin typeface="微软雅黑" panose="020B0503020204020204" charset="-122"/>
                        <a:ea typeface="微软雅黑" panose="020B0503020204020204" charset="-122"/>
                        <a:cs typeface="微软雅黑" panose="020B0503020204020204" charset="-122"/>
                      </a:endParaRPr>
                    </a:p>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2.2</a:t>
                      </a:r>
                      <a:r>
                        <a:rPr lang="zh-CN" sz="1600" kern="100" dirty="0">
                          <a:latin typeface="微软雅黑" panose="020B0503020204020204" charset="-122"/>
                          <a:ea typeface="微软雅黑" panose="020B0503020204020204" charset="-122"/>
                          <a:cs typeface="微软雅黑" panose="020B0503020204020204" charset="-122"/>
                        </a:rPr>
                        <a:t>文件和数据库结构</a:t>
                      </a:r>
                      <a:endParaRPr lang="zh-CN" sz="1600" kern="100" dirty="0">
                        <a:latin typeface="微软雅黑" panose="020B0503020204020204" charset="-122"/>
                        <a:ea typeface="微软雅黑" panose="020B0503020204020204" charset="-122"/>
                        <a:cs typeface="微软雅黑" panose="020B0503020204020204" charset="-122"/>
                      </a:endParaRPr>
                    </a:p>
                    <a:p>
                      <a:pPr indent="228600"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外部文件结构</a:t>
                      </a:r>
                      <a:endParaRPr lang="zh-CN" sz="1600" kern="100" dirty="0">
                        <a:latin typeface="微软雅黑" panose="020B0503020204020204" charset="-122"/>
                        <a:ea typeface="微软雅黑" panose="020B0503020204020204" charset="-122"/>
                        <a:cs typeface="微软雅黑" panose="020B0503020204020204" charset="-122"/>
                      </a:endParaRPr>
                    </a:p>
                    <a:p>
                      <a:pPr marL="266700"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①</a:t>
                      </a:r>
                      <a:r>
                        <a:rPr lang="en-US" sz="1600" kern="100" dirty="0">
                          <a:latin typeface="微软雅黑" panose="020B0503020204020204" charset="-122"/>
                          <a:ea typeface="微软雅黑" panose="020B0503020204020204" charset="-122"/>
                          <a:cs typeface="微软雅黑" panose="020B0503020204020204" charset="-122"/>
                        </a:rPr>
                        <a:t> </a:t>
                      </a:r>
                      <a:r>
                        <a:rPr lang="zh-CN" sz="1600" kern="100" dirty="0">
                          <a:latin typeface="微软雅黑" panose="020B0503020204020204" charset="-122"/>
                          <a:ea typeface="微软雅黑" panose="020B0503020204020204" charset="-122"/>
                          <a:cs typeface="微软雅黑" panose="020B0503020204020204" charset="-122"/>
                        </a:rPr>
                        <a:t>逻辑结构</a:t>
                      </a:r>
                      <a:endParaRPr lang="zh-CN" sz="1600" kern="100" dirty="0">
                        <a:latin typeface="微软雅黑" panose="020B0503020204020204" charset="-122"/>
                        <a:ea typeface="微软雅黑" panose="020B0503020204020204" charset="-122"/>
                        <a:cs typeface="微软雅黑" panose="020B0503020204020204" charset="-122"/>
                      </a:endParaRPr>
                    </a:p>
                    <a:p>
                      <a:pPr marL="266700" algn="just">
                        <a:spcAft>
                          <a:spcPts val="0"/>
                        </a:spcAft>
                      </a:pPr>
                      <a:r>
                        <a:rPr lang="zh-CN" sz="1600" kern="100" dirty="0" smtClean="0">
                          <a:latin typeface="微软雅黑" panose="020B0503020204020204" charset="-122"/>
                          <a:ea typeface="微软雅黑" panose="020B0503020204020204" charset="-122"/>
                          <a:cs typeface="微软雅黑" panose="020B0503020204020204" charset="-122"/>
                        </a:rPr>
                        <a:t>②</a:t>
                      </a:r>
                      <a:r>
                        <a:rPr lang="en-US" sz="1600" kern="100" dirty="0" smtClean="0">
                          <a:latin typeface="微软雅黑" panose="020B0503020204020204" charset="-122"/>
                          <a:ea typeface="微软雅黑" panose="020B0503020204020204" charset="-122"/>
                          <a:cs typeface="微软雅黑" panose="020B0503020204020204" charset="-122"/>
                        </a:rPr>
                        <a:t> </a:t>
                      </a:r>
                      <a:r>
                        <a:rPr lang="zh-CN" sz="1600" kern="100" dirty="0">
                          <a:latin typeface="微软雅黑" panose="020B0503020204020204" charset="-122"/>
                          <a:ea typeface="微软雅黑" panose="020B0503020204020204" charset="-122"/>
                          <a:cs typeface="微软雅黑" panose="020B0503020204020204" charset="-122"/>
                        </a:rPr>
                        <a:t>逻辑记录描述</a:t>
                      </a:r>
                      <a:endParaRPr lang="zh-CN" sz="1600" kern="100" dirty="0">
                        <a:latin typeface="微软雅黑" panose="020B0503020204020204" charset="-122"/>
                        <a:ea typeface="微软雅黑" panose="020B0503020204020204" charset="-122"/>
                        <a:cs typeface="微软雅黑" panose="020B0503020204020204" charset="-122"/>
                      </a:endParaRPr>
                    </a:p>
                    <a:p>
                      <a:pPr marL="267970" indent="-2540"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③</a:t>
                      </a:r>
                      <a:r>
                        <a:rPr lang="en-US" sz="1600" kern="100" dirty="0">
                          <a:latin typeface="微软雅黑" panose="020B0503020204020204" charset="-122"/>
                          <a:ea typeface="微软雅黑" panose="020B0503020204020204" charset="-122"/>
                          <a:cs typeface="微软雅黑" panose="020B0503020204020204" charset="-122"/>
                        </a:rPr>
                        <a:t> </a:t>
                      </a:r>
                      <a:r>
                        <a:rPr lang="zh-CN" sz="1600" kern="100" dirty="0">
                          <a:latin typeface="微软雅黑" panose="020B0503020204020204" charset="-122"/>
                          <a:ea typeface="微软雅黑" panose="020B0503020204020204" charset="-122"/>
                          <a:cs typeface="微软雅黑" panose="020B0503020204020204" charset="-122"/>
                        </a:rPr>
                        <a:t>访问方法</a:t>
                      </a:r>
                      <a:endParaRPr lang="zh-CN" sz="1600" kern="100" dirty="0">
                        <a:latin typeface="微软雅黑" panose="020B0503020204020204" charset="-122"/>
                        <a:ea typeface="微软雅黑" panose="020B0503020204020204" charset="-122"/>
                        <a:cs typeface="微软雅黑" panose="020B0503020204020204" charset="-122"/>
                      </a:endParaRPr>
                    </a:p>
                    <a:p>
                      <a:pPr indent="228600"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全局数据</a:t>
                      </a:r>
                      <a:endParaRPr lang="zh-CN" sz="1600" kern="100" dirty="0">
                        <a:latin typeface="微软雅黑" panose="020B0503020204020204" charset="-122"/>
                        <a:ea typeface="微软雅黑" panose="020B0503020204020204" charset="-122"/>
                        <a:cs typeface="微软雅黑" panose="020B0503020204020204" charset="-122"/>
                      </a:endParaRPr>
                    </a:p>
                    <a:p>
                      <a:pPr indent="228600"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文件和数据交叉索引</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3  </a:t>
                      </a:r>
                      <a:r>
                        <a:rPr lang="zh-CN" sz="1600" kern="100" dirty="0">
                          <a:latin typeface="微软雅黑" panose="020B0503020204020204" charset="-122"/>
                          <a:ea typeface="微软雅黑" panose="020B0503020204020204" charset="-122"/>
                          <a:cs typeface="微软雅黑" panose="020B0503020204020204" charset="-122"/>
                        </a:rPr>
                        <a:t>体系结构设计</a:t>
                      </a:r>
                      <a:endParaRPr lang="zh-CN" sz="1600" kern="100" dirty="0">
                        <a:latin typeface="微软雅黑" panose="020B0503020204020204" charset="-122"/>
                        <a:ea typeface="微软雅黑" panose="020B0503020204020204" charset="-122"/>
                        <a:cs typeface="微软雅黑" panose="020B0503020204020204" charset="-122"/>
                      </a:endParaRPr>
                    </a:p>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3.1 </a:t>
                      </a:r>
                      <a:r>
                        <a:rPr lang="zh-CN" sz="1600" kern="100" dirty="0">
                          <a:latin typeface="微软雅黑" panose="020B0503020204020204" charset="-122"/>
                          <a:ea typeface="微软雅黑" panose="020B0503020204020204" charset="-122"/>
                          <a:cs typeface="微软雅黑" panose="020B0503020204020204" charset="-122"/>
                        </a:rPr>
                        <a:t>数据和控制流复审</a:t>
                      </a:r>
                      <a:endParaRPr lang="zh-CN" sz="1600" kern="100" dirty="0">
                        <a:latin typeface="微软雅黑" panose="020B0503020204020204" charset="-122"/>
                        <a:ea typeface="微软雅黑" panose="020B0503020204020204" charset="-122"/>
                        <a:cs typeface="微软雅黑" panose="020B0503020204020204" charset="-122"/>
                      </a:endParaRPr>
                    </a:p>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3.2 </a:t>
                      </a:r>
                      <a:r>
                        <a:rPr lang="zh-CN" sz="1600" kern="100" dirty="0">
                          <a:latin typeface="微软雅黑" panose="020B0503020204020204" charset="-122"/>
                          <a:ea typeface="微软雅黑" panose="020B0503020204020204" charset="-122"/>
                          <a:cs typeface="微软雅黑" panose="020B0503020204020204" charset="-122"/>
                        </a:rPr>
                        <a:t>得出的程序结构</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4  </a:t>
                      </a:r>
                      <a:r>
                        <a:rPr lang="zh-CN" sz="1600" kern="100" dirty="0">
                          <a:latin typeface="微软雅黑" panose="020B0503020204020204" charset="-122"/>
                          <a:ea typeface="微软雅黑" panose="020B0503020204020204" charset="-122"/>
                          <a:cs typeface="微软雅黑" panose="020B0503020204020204" charset="-122"/>
                        </a:rPr>
                        <a:t>接口设计</a:t>
                      </a:r>
                      <a:endParaRPr lang="zh-CN" sz="1600" kern="100" dirty="0">
                        <a:latin typeface="微软雅黑" panose="020B0503020204020204" charset="-122"/>
                        <a:ea typeface="微软雅黑" panose="020B0503020204020204" charset="-122"/>
                        <a:cs typeface="微软雅黑" panose="020B0503020204020204" charset="-122"/>
                      </a:endParaRPr>
                    </a:p>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4.1 </a:t>
                      </a:r>
                      <a:r>
                        <a:rPr lang="zh-CN" sz="1600" kern="100" dirty="0">
                          <a:latin typeface="微软雅黑" panose="020B0503020204020204" charset="-122"/>
                          <a:ea typeface="微软雅黑" panose="020B0503020204020204" charset="-122"/>
                          <a:cs typeface="微软雅黑" panose="020B0503020204020204" charset="-122"/>
                        </a:rPr>
                        <a:t>人机界面规约</a:t>
                      </a:r>
                      <a:endParaRPr lang="zh-CN" sz="1600" kern="100" dirty="0">
                        <a:latin typeface="微软雅黑" panose="020B0503020204020204" charset="-122"/>
                        <a:ea typeface="微软雅黑" panose="020B0503020204020204" charset="-122"/>
                        <a:cs typeface="微软雅黑" panose="020B0503020204020204" charset="-122"/>
                      </a:endParaRPr>
                    </a:p>
                  </a:txBody>
                  <a:tcPr marL="68576" marR="685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4.2 </a:t>
                      </a:r>
                      <a:r>
                        <a:rPr lang="zh-CN" sz="1600" kern="100" dirty="0">
                          <a:latin typeface="微软雅黑" panose="020B0503020204020204" charset="-122"/>
                          <a:ea typeface="微软雅黑" panose="020B0503020204020204" charset="-122"/>
                          <a:cs typeface="微软雅黑" panose="020B0503020204020204" charset="-122"/>
                        </a:rPr>
                        <a:t>人机界面设计规约</a:t>
                      </a:r>
                      <a:endParaRPr lang="zh-CN" sz="1600" kern="100" dirty="0">
                        <a:latin typeface="微软雅黑" panose="020B0503020204020204" charset="-122"/>
                        <a:ea typeface="微软雅黑" panose="020B0503020204020204" charset="-122"/>
                        <a:cs typeface="微软雅黑" panose="020B0503020204020204" charset="-122"/>
                      </a:endParaRPr>
                    </a:p>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4.3 </a:t>
                      </a:r>
                      <a:r>
                        <a:rPr lang="zh-CN" sz="1600" kern="100" dirty="0">
                          <a:latin typeface="微软雅黑" panose="020B0503020204020204" charset="-122"/>
                          <a:ea typeface="微软雅黑" panose="020B0503020204020204" charset="-122"/>
                          <a:cs typeface="微软雅黑" panose="020B0503020204020204" charset="-122"/>
                        </a:rPr>
                        <a:t>外部接口设计</a:t>
                      </a:r>
                      <a:endParaRPr lang="zh-CN" sz="1600" kern="100" dirty="0">
                        <a:latin typeface="微软雅黑" panose="020B0503020204020204" charset="-122"/>
                        <a:ea typeface="微软雅黑" panose="020B0503020204020204" charset="-122"/>
                        <a:cs typeface="微软雅黑" panose="020B0503020204020204" charset="-122"/>
                      </a:endParaRPr>
                    </a:p>
                    <a:p>
                      <a:pPr indent="228600"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外部数据接口</a:t>
                      </a:r>
                      <a:endParaRPr lang="zh-CN" sz="1600" kern="100" dirty="0">
                        <a:latin typeface="微软雅黑" panose="020B0503020204020204" charset="-122"/>
                        <a:ea typeface="微软雅黑" panose="020B0503020204020204" charset="-122"/>
                        <a:cs typeface="微软雅黑" panose="020B0503020204020204" charset="-122"/>
                      </a:endParaRPr>
                    </a:p>
                    <a:p>
                      <a:pPr indent="228600"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外部系统或设备接口</a:t>
                      </a:r>
                      <a:endParaRPr lang="zh-CN" sz="1600" kern="100" dirty="0">
                        <a:latin typeface="微软雅黑" panose="020B0503020204020204" charset="-122"/>
                        <a:ea typeface="微软雅黑" panose="020B0503020204020204" charset="-122"/>
                        <a:cs typeface="微软雅黑" panose="020B0503020204020204" charset="-122"/>
                      </a:endParaRPr>
                    </a:p>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4.4 </a:t>
                      </a:r>
                      <a:r>
                        <a:rPr lang="zh-CN" sz="1600" kern="100" dirty="0">
                          <a:latin typeface="微软雅黑" panose="020B0503020204020204" charset="-122"/>
                          <a:ea typeface="微软雅黑" panose="020B0503020204020204" charset="-122"/>
                          <a:cs typeface="微软雅黑" panose="020B0503020204020204" charset="-122"/>
                        </a:rPr>
                        <a:t>内部接口设计规约</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5  </a:t>
                      </a:r>
                      <a:r>
                        <a:rPr lang="zh-CN" sz="1600" kern="100" dirty="0">
                          <a:latin typeface="微软雅黑" panose="020B0503020204020204" charset="-122"/>
                          <a:ea typeface="微软雅黑" panose="020B0503020204020204" charset="-122"/>
                          <a:cs typeface="微软雅黑" panose="020B0503020204020204" charset="-122"/>
                        </a:rPr>
                        <a:t>（每个模块）过程设计</a:t>
                      </a:r>
                      <a:endParaRPr lang="zh-CN" sz="1600" kern="100" dirty="0">
                        <a:latin typeface="微软雅黑" panose="020B0503020204020204" charset="-122"/>
                        <a:ea typeface="微软雅黑" panose="020B0503020204020204" charset="-122"/>
                        <a:cs typeface="微软雅黑" panose="020B0503020204020204" charset="-122"/>
                      </a:endParaRPr>
                    </a:p>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5.1 </a:t>
                      </a:r>
                      <a:r>
                        <a:rPr lang="zh-CN" sz="1600" kern="100" dirty="0">
                          <a:latin typeface="微软雅黑" panose="020B0503020204020204" charset="-122"/>
                          <a:ea typeface="微软雅黑" panose="020B0503020204020204" charset="-122"/>
                          <a:cs typeface="微软雅黑" panose="020B0503020204020204" charset="-122"/>
                        </a:rPr>
                        <a:t>处理说明</a:t>
                      </a:r>
                      <a:endParaRPr lang="zh-CN" sz="1600" kern="100" dirty="0">
                        <a:latin typeface="微软雅黑" panose="020B0503020204020204" charset="-122"/>
                        <a:ea typeface="微软雅黑" panose="020B0503020204020204" charset="-122"/>
                        <a:cs typeface="微软雅黑" panose="020B0503020204020204" charset="-122"/>
                      </a:endParaRPr>
                    </a:p>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5.2 </a:t>
                      </a:r>
                      <a:r>
                        <a:rPr lang="zh-CN" sz="1600" kern="100" dirty="0">
                          <a:latin typeface="微软雅黑" panose="020B0503020204020204" charset="-122"/>
                          <a:ea typeface="微软雅黑" panose="020B0503020204020204" charset="-122"/>
                          <a:cs typeface="微软雅黑" panose="020B0503020204020204" charset="-122"/>
                        </a:rPr>
                        <a:t>接口描述</a:t>
                      </a:r>
                      <a:endParaRPr lang="zh-CN" sz="1600" kern="100" dirty="0">
                        <a:latin typeface="微软雅黑" panose="020B0503020204020204" charset="-122"/>
                        <a:ea typeface="微软雅黑" panose="020B0503020204020204" charset="-122"/>
                        <a:cs typeface="微软雅黑" panose="020B0503020204020204" charset="-122"/>
                      </a:endParaRPr>
                    </a:p>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5.3 </a:t>
                      </a:r>
                      <a:r>
                        <a:rPr lang="zh-CN" sz="1600" kern="100" dirty="0">
                          <a:latin typeface="微软雅黑" panose="020B0503020204020204" charset="-122"/>
                          <a:ea typeface="微软雅黑" panose="020B0503020204020204" charset="-122"/>
                          <a:cs typeface="微软雅黑" panose="020B0503020204020204" charset="-122"/>
                        </a:rPr>
                        <a:t>设计语言描述</a:t>
                      </a:r>
                      <a:endParaRPr lang="zh-CN" sz="1600" kern="100" dirty="0">
                        <a:latin typeface="微软雅黑" panose="020B0503020204020204" charset="-122"/>
                        <a:ea typeface="微软雅黑" panose="020B0503020204020204" charset="-122"/>
                        <a:cs typeface="微软雅黑" panose="020B0503020204020204" charset="-122"/>
                      </a:endParaRPr>
                    </a:p>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5.4 </a:t>
                      </a:r>
                      <a:r>
                        <a:rPr lang="zh-CN" sz="1600" kern="100" dirty="0">
                          <a:latin typeface="微软雅黑" panose="020B0503020204020204" charset="-122"/>
                          <a:ea typeface="微软雅黑" panose="020B0503020204020204" charset="-122"/>
                          <a:cs typeface="微软雅黑" panose="020B0503020204020204" charset="-122"/>
                        </a:rPr>
                        <a:t>使用的模块</a:t>
                      </a:r>
                      <a:endParaRPr lang="zh-CN" sz="1600" kern="100" dirty="0">
                        <a:latin typeface="微软雅黑" panose="020B0503020204020204" charset="-122"/>
                        <a:ea typeface="微软雅黑" panose="020B0503020204020204" charset="-122"/>
                        <a:cs typeface="微软雅黑" panose="020B0503020204020204" charset="-122"/>
                      </a:endParaRPr>
                    </a:p>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5.5 </a:t>
                      </a:r>
                      <a:r>
                        <a:rPr lang="zh-CN" sz="1600" kern="100" dirty="0">
                          <a:latin typeface="微软雅黑" panose="020B0503020204020204" charset="-122"/>
                          <a:ea typeface="微软雅黑" panose="020B0503020204020204" charset="-122"/>
                          <a:cs typeface="微软雅黑" panose="020B0503020204020204" charset="-122"/>
                        </a:rPr>
                        <a:t>内部设计结构</a:t>
                      </a:r>
                      <a:endParaRPr lang="zh-CN" sz="1600" kern="100" dirty="0">
                        <a:latin typeface="微软雅黑" panose="020B0503020204020204" charset="-122"/>
                        <a:ea typeface="微软雅黑" panose="020B0503020204020204" charset="-122"/>
                        <a:cs typeface="微软雅黑" panose="020B0503020204020204" charset="-122"/>
                      </a:endParaRPr>
                    </a:p>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5.6 </a:t>
                      </a:r>
                      <a:r>
                        <a:rPr lang="zh-CN" sz="1600" kern="100" dirty="0">
                          <a:latin typeface="微软雅黑" panose="020B0503020204020204" charset="-122"/>
                          <a:ea typeface="微软雅黑" panose="020B0503020204020204" charset="-122"/>
                          <a:cs typeface="微软雅黑" panose="020B0503020204020204" charset="-122"/>
                        </a:rPr>
                        <a:t>注释</a:t>
                      </a:r>
                      <a:r>
                        <a:rPr lang="en-US" sz="1600" kern="100" dirty="0">
                          <a:latin typeface="微软雅黑" panose="020B0503020204020204" charset="-122"/>
                          <a:ea typeface="微软雅黑" panose="020B0503020204020204" charset="-122"/>
                          <a:cs typeface="微软雅黑" panose="020B0503020204020204" charset="-122"/>
                        </a:rPr>
                        <a:t>/</a:t>
                      </a:r>
                      <a:r>
                        <a:rPr lang="zh-CN" sz="1600" kern="100" dirty="0">
                          <a:latin typeface="微软雅黑" panose="020B0503020204020204" charset="-122"/>
                          <a:ea typeface="微软雅黑" panose="020B0503020204020204" charset="-122"/>
                          <a:cs typeface="微软雅黑" panose="020B0503020204020204" charset="-122"/>
                        </a:rPr>
                        <a:t>约束</a:t>
                      </a:r>
                      <a:r>
                        <a:rPr lang="en-US" sz="1600" kern="100" dirty="0">
                          <a:latin typeface="微软雅黑" panose="020B0503020204020204" charset="-122"/>
                          <a:ea typeface="微软雅黑" panose="020B0503020204020204" charset="-122"/>
                          <a:cs typeface="微软雅黑" panose="020B0503020204020204" charset="-122"/>
                        </a:rPr>
                        <a:t>/</a:t>
                      </a:r>
                      <a:r>
                        <a:rPr lang="zh-CN" sz="1600" kern="100" dirty="0">
                          <a:latin typeface="微软雅黑" panose="020B0503020204020204" charset="-122"/>
                          <a:ea typeface="微软雅黑" panose="020B0503020204020204" charset="-122"/>
                          <a:cs typeface="微软雅黑" panose="020B0503020204020204" charset="-122"/>
                        </a:rPr>
                        <a:t>限制</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6  </a:t>
                      </a:r>
                      <a:r>
                        <a:rPr lang="zh-CN" sz="1600" kern="100" dirty="0">
                          <a:latin typeface="微软雅黑" panose="020B0503020204020204" charset="-122"/>
                          <a:ea typeface="微软雅黑" panose="020B0503020204020204" charset="-122"/>
                          <a:cs typeface="微软雅黑" panose="020B0503020204020204" charset="-122"/>
                        </a:rPr>
                        <a:t>需求交叉索引</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7  </a:t>
                      </a:r>
                      <a:r>
                        <a:rPr lang="zh-CN" sz="1600" kern="100" dirty="0">
                          <a:latin typeface="微软雅黑" panose="020B0503020204020204" charset="-122"/>
                          <a:ea typeface="微软雅黑" panose="020B0503020204020204" charset="-122"/>
                          <a:cs typeface="微软雅黑" panose="020B0503020204020204" charset="-122"/>
                        </a:rPr>
                        <a:t>测试部分</a:t>
                      </a:r>
                      <a:endParaRPr lang="zh-CN" sz="1600" kern="100" dirty="0">
                        <a:latin typeface="微软雅黑" panose="020B0503020204020204" charset="-122"/>
                        <a:ea typeface="微软雅黑" panose="020B0503020204020204" charset="-122"/>
                        <a:cs typeface="微软雅黑" panose="020B0503020204020204" charset="-122"/>
                      </a:endParaRPr>
                    </a:p>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7.1</a:t>
                      </a:r>
                      <a:r>
                        <a:rPr lang="zh-CN" sz="1600" kern="100" dirty="0">
                          <a:latin typeface="微软雅黑" panose="020B0503020204020204" charset="-122"/>
                          <a:ea typeface="微软雅黑" panose="020B0503020204020204" charset="-122"/>
                          <a:cs typeface="微软雅黑" panose="020B0503020204020204" charset="-122"/>
                        </a:rPr>
                        <a:t>测试方针</a:t>
                      </a:r>
                      <a:endParaRPr lang="zh-CN" sz="1600" kern="100" dirty="0">
                        <a:latin typeface="微软雅黑" panose="020B0503020204020204" charset="-122"/>
                        <a:ea typeface="微软雅黑" panose="020B0503020204020204" charset="-122"/>
                        <a:cs typeface="微软雅黑" panose="020B0503020204020204" charset="-122"/>
                      </a:endParaRPr>
                    </a:p>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7.2 </a:t>
                      </a:r>
                      <a:r>
                        <a:rPr lang="zh-CN" sz="1600" kern="100" dirty="0">
                          <a:latin typeface="微软雅黑" panose="020B0503020204020204" charset="-122"/>
                          <a:ea typeface="微软雅黑" panose="020B0503020204020204" charset="-122"/>
                          <a:cs typeface="微软雅黑" panose="020B0503020204020204" charset="-122"/>
                        </a:rPr>
                        <a:t>集成策略</a:t>
                      </a:r>
                      <a:endParaRPr lang="zh-CN" sz="1600" kern="100" dirty="0">
                        <a:latin typeface="微软雅黑" panose="020B0503020204020204" charset="-122"/>
                        <a:ea typeface="微软雅黑" panose="020B0503020204020204" charset="-122"/>
                        <a:cs typeface="微软雅黑" panose="020B0503020204020204" charset="-122"/>
                      </a:endParaRPr>
                    </a:p>
                    <a:p>
                      <a:pPr indent="114300"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7.3 </a:t>
                      </a:r>
                      <a:r>
                        <a:rPr lang="zh-CN" sz="1600" kern="100" dirty="0">
                          <a:latin typeface="微软雅黑" panose="020B0503020204020204" charset="-122"/>
                          <a:ea typeface="微软雅黑" panose="020B0503020204020204" charset="-122"/>
                          <a:cs typeface="微软雅黑" panose="020B0503020204020204" charset="-122"/>
                        </a:rPr>
                        <a:t>特殊考虑</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8  </a:t>
                      </a:r>
                      <a:r>
                        <a:rPr lang="zh-CN" sz="1600" kern="100" dirty="0">
                          <a:latin typeface="微软雅黑" panose="020B0503020204020204" charset="-122"/>
                          <a:ea typeface="微软雅黑" panose="020B0503020204020204" charset="-122"/>
                          <a:cs typeface="微软雅黑" panose="020B0503020204020204" charset="-122"/>
                        </a:rPr>
                        <a:t>附录（包括特殊注解）</a:t>
                      </a:r>
                      <a:endParaRPr lang="zh-CN" sz="1600" kern="100" dirty="0">
                        <a:latin typeface="微软雅黑" panose="020B0503020204020204" charset="-122"/>
                        <a:ea typeface="微软雅黑" panose="020B0503020204020204" charset="-122"/>
                        <a:cs typeface="微软雅黑" panose="020B0503020204020204" charset="-122"/>
                      </a:endParaRPr>
                    </a:p>
                  </a:txBody>
                  <a:tcPr marL="68576" marR="6857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标题 1"/>
          <p:cNvSpPr>
            <a:spLocks noGrp="1"/>
          </p:cNvSpPr>
          <p:nvPr>
            <p:custDataLst>
              <p:tags r:id="rId7"/>
            </p:custDataLst>
          </p:nvPr>
        </p:nvSpPr>
        <p:spPr>
          <a:xfrm>
            <a:off x="457200" y="704850"/>
            <a:ext cx="8229600" cy="795338"/>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概要设计说明书</a:t>
            </a:r>
            <a:endPar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aphicFrame>
        <p:nvGraphicFramePr>
          <p:cNvPr id="4" name="表格 3"/>
          <p:cNvGraphicFramePr>
            <a:graphicFrameLocks noGrp="1"/>
          </p:cNvGraphicFramePr>
          <p:nvPr/>
        </p:nvGraphicFramePr>
        <p:xfrm>
          <a:off x="785813" y="1860550"/>
          <a:ext cx="7715250" cy="4389438"/>
        </p:xfrm>
        <a:graphic>
          <a:graphicData uri="http://schemas.openxmlformats.org/drawingml/2006/table">
            <a:tbl>
              <a:tblPr/>
              <a:tblGrid>
                <a:gridCol w="3871556"/>
                <a:gridCol w="3843694"/>
              </a:tblGrid>
              <a:tr h="4389438">
                <a:tc>
                  <a:txBody>
                    <a:bodyPr/>
                    <a:lstStyle/>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1 </a:t>
                      </a:r>
                      <a:r>
                        <a:rPr lang="zh-CN" sz="1600" kern="100" dirty="0">
                          <a:latin typeface="微软雅黑" panose="020B0503020204020204" charset="-122"/>
                          <a:ea typeface="微软雅黑" panose="020B0503020204020204" charset="-122"/>
                          <a:cs typeface="微软雅黑" panose="020B0503020204020204" charset="-122"/>
                        </a:rPr>
                        <a:t>引言</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1.1 </a:t>
                      </a:r>
                      <a:r>
                        <a:rPr lang="zh-CN" sz="1600" kern="100" dirty="0">
                          <a:latin typeface="微软雅黑" panose="020B0503020204020204" charset="-122"/>
                          <a:ea typeface="微软雅黑" panose="020B0503020204020204" charset="-122"/>
                          <a:cs typeface="微软雅黑" panose="020B0503020204020204" charset="-122"/>
                        </a:rPr>
                        <a:t>编写目的：阐明编写详细设计说明书的目的，指明读者对象。</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1.2 </a:t>
                      </a:r>
                      <a:r>
                        <a:rPr lang="zh-CN" sz="1600" kern="100" dirty="0">
                          <a:latin typeface="微软雅黑" panose="020B0503020204020204" charset="-122"/>
                          <a:ea typeface="微软雅黑" panose="020B0503020204020204" charset="-122"/>
                          <a:cs typeface="微软雅黑" panose="020B0503020204020204" charset="-122"/>
                        </a:rPr>
                        <a:t>项目背景：应包括项目的来源和主管部门等。</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1.3 </a:t>
                      </a:r>
                      <a:r>
                        <a:rPr lang="zh-CN" sz="1600" kern="100" dirty="0">
                          <a:latin typeface="微软雅黑" panose="020B0503020204020204" charset="-122"/>
                          <a:ea typeface="微软雅黑" panose="020B0503020204020204" charset="-122"/>
                          <a:cs typeface="微软雅黑" panose="020B0503020204020204" charset="-122"/>
                        </a:rPr>
                        <a:t>定义：列出本文档中所用到的专门术语的定义和缩写词。</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 列出有关资料的作者、标题、编号、发表日期、出版单位或资料来源</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 文档所引用的资料、软件开发的标准或规范。</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1.4 </a:t>
                      </a:r>
                      <a:r>
                        <a:rPr lang="zh-CN" sz="1600" kern="100" dirty="0">
                          <a:latin typeface="微软雅黑" panose="020B0503020204020204" charset="-122"/>
                          <a:ea typeface="微软雅黑" panose="020B0503020204020204" charset="-122"/>
                          <a:cs typeface="微软雅黑" panose="020B0503020204020204" charset="-122"/>
                        </a:rPr>
                        <a:t>参考资料：</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项目经核准的计划任务书、合同或上级机关的批文；</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项目开发计划；需求规格说明书；概要设计说明书；</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测试计划（初稿）；</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用户操作手册。</a:t>
                      </a:r>
                      <a:endParaRPr lang="zh-CN" sz="16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2 </a:t>
                      </a:r>
                      <a:r>
                        <a:rPr lang="zh-CN" sz="1600" kern="100" dirty="0">
                          <a:latin typeface="微软雅黑" panose="020B0503020204020204" charset="-122"/>
                          <a:ea typeface="微软雅黑" panose="020B0503020204020204" charset="-122"/>
                          <a:cs typeface="微软雅黑" panose="020B0503020204020204" charset="-122"/>
                        </a:rPr>
                        <a:t>总体设计</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2.1 </a:t>
                      </a:r>
                      <a:r>
                        <a:rPr lang="zh-CN" sz="1600" kern="100" dirty="0">
                          <a:latin typeface="微软雅黑" panose="020B0503020204020204" charset="-122"/>
                          <a:ea typeface="微软雅黑" panose="020B0503020204020204" charset="-122"/>
                          <a:cs typeface="微软雅黑" panose="020B0503020204020204" charset="-122"/>
                        </a:rPr>
                        <a:t>需求概述</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2.2 </a:t>
                      </a:r>
                      <a:r>
                        <a:rPr lang="zh-CN" sz="1600" kern="100" dirty="0">
                          <a:latin typeface="微软雅黑" panose="020B0503020204020204" charset="-122"/>
                          <a:ea typeface="微软雅黑" panose="020B0503020204020204" charset="-122"/>
                          <a:cs typeface="微软雅黑" panose="020B0503020204020204" charset="-122"/>
                        </a:rPr>
                        <a:t>软件结构：如给出软件系统的结构图</a:t>
                      </a:r>
                      <a:r>
                        <a:rPr lang="zh-CN" sz="1600" kern="100" dirty="0" smtClean="0">
                          <a:latin typeface="微软雅黑" panose="020B0503020204020204" charset="-122"/>
                          <a:ea typeface="微软雅黑" panose="020B0503020204020204" charset="-122"/>
                          <a:cs typeface="微软雅黑" panose="020B0503020204020204" charset="-122"/>
                        </a:rPr>
                        <a:t>。</a:t>
                      </a:r>
                      <a:endParaRPr lang="en-US" altLang="zh-CN" sz="1600" kern="100" dirty="0" smtClean="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600" kern="100" dirty="0" smtClean="0">
                          <a:latin typeface="微软雅黑" panose="020B0503020204020204" charset="-122"/>
                          <a:ea typeface="微软雅黑" panose="020B0503020204020204" charset="-122"/>
                          <a:cs typeface="微软雅黑" panose="020B0503020204020204" charset="-122"/>
                        </a:rPr>
                        <a:t>3 </a:t>
                      </a:r>
                      <a:r>
                        <a:rPr lang="zh-CN" sz="1600" kern="100" dirty="0">
                          <a:latin typeface="微软雅黑" panose="020B0503020204020204" charset="-122"/>
                          <a:ea typeface="微软雅黑" panose="020B0503020204020204" charset="-122"/>
                          <a:cs typeface="微软雅黑" panose="020B0503020204020204" charset="-122"/>
                        </a:rPr>
                        <a:t>程序描述</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3.1 </a:t>
                      </a:r>
                      <a:r>
                        <a:rPr lang="zh-CN" sz="1600" kern="100" dirty="0">
                          <a:latin typeface="微软雅黑" panose="020B0503020204020204" charset="-122"/>
                          <a:ea typeface="微软雅黑" panose="020B0503020204020204" charset="-122"/>
                          <a:cs typeface="微软雅黑" panose="020B0503020204020204" charset="-122"/>
                        </a:rPr>
                        <a:t>逐个模块给出以下说明：</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 性能</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 输出项目</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 功能</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 输入项目</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3.2 </a:t>
                      </a:r>
                      <a:r>
                        <a:rPr lang="zh-CN" sz="1600" kern="100" dirty="0">
                          <a:latin typeface="微软雅黑" panose="020B0503020204020204" charset="-122"/>
                          <a:ea typeface="微软雅黑" panose="020B0503020204020204" charset="-122"/>
                          <a:cs typeface="微软雅黑" panose="020B0503020204020204" charset="-122"/>
                        </a:rPr>
                        <a:t>算法：模块所选用的算法。</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3.3 </a:t>
                      </a:r>
                      <a:r>
                        <a:rPr lang="zh-CN" sz="1600" kern="100" dirty="0">
                          <a:latin typeface="微软雅黑" panose="020B0503020204020204" charset="-122"/>
                          <a:ea typeface="微软雅黑" panose="020B0503020204020204" charset="-122"/>
                          <a:cs typeface="微软雅黑" panose="020B0503020204020204" charset="-122"/>
                        </a:rPr>
                        <a:t>程序逻辑：详细描述模块实现的算法，可采用：标准流程图；</a:t>
                      </a:r>
                      <a:r>
                        <a:rPr lang="en-US" sz="1600" kern="100" dirty="0">
                          <a:latin typeface="微软雅黑" panose="020B0503020204020204" charset="-122"/>
                          <a:ea typeface="微软雅黑" panose="020B0503020204020204" charset="-122"/>
                          <a:cs typeface="微软雅黑" panose="020B0503020204020204" charset="-122"/>
                        </a:rPr>
                        <a:t>PDL</a:t>
                      </a:r>
                      <a:r>
                        <a:rPr lang="zh-CN" sz="1600" kern="100" dirty="0">
                          <a:latin typeface="微软雅黑" panose="020B0503020204020204" charset="-122"/>
                          <a:ea typeface="微软雅黑" panose="020B0503020204020204" charset="-122"/>
                          <a:cs typeface="微软雅黑" panose="020B0503020204020204" charset="-122"/>
                        </a:rPr>
                        <a:t>语言；</a:t>
                      </a:r>
                      <a:r>
                        <a:rPr lang="en-US" sz="1600" kern="100" dirty="0">
                          <a:latin typeface="微软雅黑" panose="020B0503020204020204" charset="-122"/>
                          <a:ea typeface="微软雅黑" panose="020B0503020204020204" charset="-122"/>
                          <a:cs typeface="微软雅黑" panose="020B0503020204020204" charset="-122"/>
                        </a:rPr>
                        <a:t>N-S</a:t>
                      </a:r>
                      <a:r>
                        <a:rPr lang="zh-CN" sz="1600" kern="100" dirty="0">
                          <a:latin typeface="微软雅黑" panose="020B0503020204020204" charset="-122"/>
                          <a:ea typeface="微软雅黑" panose="020B0503020204020204" charset="-122"/>
                          <a:cs typeface="微软雅黑" panose="020B0503020204020204" charset="-122"/>
                        </a:rPr>
                        <a:t>图；判定表等描述算法的图表。</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3.4 </a:t>
                      </a:r>
                      <a:r>
                        <a:rPr lang="zh-CN" sz="1600" kern="100" dirty="0">
                          <a:latin typeface="微软雅黑" panose="020B0503020204020204" charset="-122"/>
                          <a:ea typeface="微软雅黑" panose="020B0503020204020204" charset="-122"/>
                          <a:cs typeface="微软雅黑" panose="020B0503020204020204" charset="-122"/>
                        </a:rPr>
                        <a:t>接口</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 限制条件</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zh-CN" sz="1600" kern="100" dirty="0">
                          <a:latin typeface="微软雅黑" panose="020B0503020204020204" charset="-122"/>
                          <a:ea typeface="微软雅黑" panose="020B0503020204020204" charset="-122"/>
                          <a:cs typeface="微软雅黑" panose="020B0503020204020204" charset="-122"/>
                        </a:rPr>
                        <a:t>● 存储分配</a:t>
                      </a:r>
                      <a:endParaRPr lang="zh-CN" sz="1600" kern="100" dirty="0">
                        <a:latin typeface="微软雅黑" panose="020B0503020204020204" charset="-122"/>
                        <a:ea typeface="微软雅黑" panose="020B0503020204020204" charset="-122"/>
                        <a:cs typeface="微软雅黑" panose="020B0503020204020204" charset="-122"/>
                      </a:endParaRPr>
                    </a:p>
                    <a:p>
                      <a:pPr algn="just">
                        <a:spcAft>
                          <a:spcPts val="0"/>
                        </a:spcAft>
                      </a:pPr>
                      <a:r>
                        <a:rPr lang="en-US" sz="1600" kern="100" dirty="0">
                          <a:latin typeface="微软雅黑" panose="020B0503020204020204" charset="-122"/>
                          <a:ea typeface="微软雅黑" panose="020B0503020204020204" charset="-122"/>
                          <a:cs typeface="微软雅黑" panose="020B0503020204020204" charset="-122"/>
                        </a:rPr>
                        <a:t>3.5</a:t>
                      </a:r>
                      <a:r>
                        <a:rPr lang="zh-CN" sz="1600" kern="100" dirty="0">
                          <a:latin typeface="微软雅黑" panose="020B0503020204020204" charset="-122"/>
                          <a:ea typeface="微软雅黑" panose="020B0503020204020204" charset="-122"/>
                          <a:cs typeface="微软雅黑" panose="020B0503020204020204" charset="-122"/>
                        </a:rPr>
                        <a:t>测试要点：给出测试模块的主要测试要求。</a:t>
                      </a:r>
                      <a:endParaRPr lang="zh-CN" sz="1600" kern="100" dirty="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0482" name="标题 1"/>
          <p:cNvSpPr>
            <a:spLocks noGrp="1"/>
          </p:cNvSpPr>
          <p:nvPr>
            <p:custDataLst>
              <p:tags r:id="rId7"/>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详细设计说明书</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1507"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850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模块是一个独立命名的，拥有明确定义的输入、输出和特性的程序实体。</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把一个大型软件系统的全部功能，按照一定的原则合理地划分为若干个模块，每个模块完成一个特定子功能，所有的这些模块以某种结构形式组成一个整体，这就是软件的模块化设计（</a:t>
            </a:r>
            <a:r>
              <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Modular Design</a:t>
            </a: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软件模块化设计可以简化软件的设计和实现，提高软件的可理解性和可测试性，并使软件更容易得到维护。</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分解、抽象、逐步求精、信息隐蔽和模块独立性，是软件模块化设计的指导思想。</a:t>
            </a:r>
            <a:endPar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endPar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150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en-US" altLang="zh-CN"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6.3 </a:t>
            </a:r>
            <a:r>
              <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结构化设计原理</a:t>
            </a:r>
            <a:endPar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22531"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92500" lnSpcReduction="200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采用有效的分解，即“分而治之”，是能够使问题得以很好解决的必不可少的措施。</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一个软件系统的各个模块之间是相互关联的，模块划分的数量越多，模块间的联系也越多。</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模块本身的复杂性和工作量虽然随着模块变小而减少，模块的接口工作量却随着模块数增加而增大。</a:t>
            </a:r>
            <a:endParaRPr kumimoji="0" lang="en-US" altLang="zh-CN"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软件模块化开发存在一个最小成本区，把模块数控制在一定的范围内，可以得到最小的总开发工作量。</a:t>
            </a:r>
            <a:endPar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253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分解</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08559" name="Rectangle 5"/>
          <p:cNvSpPr/>
          <p:nvPr>
            <p:custDataLst>
              <p:tags r:id="rId7"/>
            </p:custDataLst>
          </p:nvPr>
        </p:nvSpPr>
        <p:spPr>
          <a:xfrm>
            <a:off x="1943100" y="2672715"/>
            <a:ext cx="356235" cy="1202055"/>
          </a:xfrm>
          <a:prstGeom prst="rect">
            <a:avLst/>
          </a:prstGeom>
          <a:solidFill>
            <a:srgbClr val="FFFFFF"/>
          </a:solidFill>
          <a:ln w="9525" cap="flat" cmpd="sng">
            <a:solidFill>
              <a:srgbClr val="FFFFFF"/>
            </a:solidFill>
            <a:prstDash val="solid"/>
            <a:miter/>
            <a:headEnd type="none" w="med" len="med"/>
            <a:tailEnd type="none" w="med" len="med"/>
          </a:ln>
        </p:spPr>
        <p:txBody>
          <a:bodyPr lIns="3600" tIns="10800" rIns="36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rPr>
              <a:t>开</a:t>
            </a:r>
            <a:endParaRPr lang="zh-CN" altLang="en-US" sz="16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rPr>
              <a:t>发</a:t>
            </a:r>
            <a:endParaRPr lang="zh-CN" altLang="en-US" sz="16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rPr>
              <a:t>工</a:t>
            </a:r>
            <a:endParaRPr lang="zh-CN" altLang="en-US" sz="16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rPr>
              <a:t>作</a:t>
            </a:r>
            <a:endParaRPr lang="zh-CN" altLang="en-US" sz="16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rPr>
              <a:t>量</a:t>
            </a:r>
            <a:endParaRPr lang="zh-CN" altLang="en-US" sz="1600" dirty="0">
              <a:solidFill>
                <a:schemeClr val="dk1"/>
              </a:solidFill>
              <a:latin typeface="微软雅黑" panose="020B0503020204020204" charset="-122"/>
              <a:ea typeface="微软雅黑" panose="020B0503020204020204" charset="-122"/>
            </a:endParaRPr>
          </a:p>
        </p:txBody>
      </p:sp>
      <p:sp>
        <p:nvSpPr>
          <p:cNvPr id="108560" name="Rectangle 6"/>
          <p:cNvSpPr/>
          <p:nvPr>
            <p:custDataLst>
              <p:tags r:id="rId8"/>
            </p:custDataLst>
          </p:nvPr>
        </p:nvSpPr>
        <p:spPr>
          <a:xfrm>
            <a:off x="5770245" y="4949190"/>
            <a:ext cx="830580" cy="327660"/>
          </a:xfrm>
          <a:prstGeom prst="rect">
            <a:avLst/>
          </a:prstGeom>
          <a:solidFill>
            <a:srgbClr val="FFFFFF"/>
          </a:solidFill>
          <a:ln w="9525" cap="flat" cmpd="sng">
            <a:solidFill>
              <a:srgbClr val="FFFFFF"/>
            </a:solidFill>
            <a:prstDash val="solid"/>
            <a:miter/>
            <a:headEnd type="none" w="med" len="med"/>
            <a:tailEnd type="none" w="med" len="med"/>
          </a:ln>
        </p:spPr>
        <p:txBody>
          <a:bodyPr lIns="18000" tIns="108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模块数</a:t>
            </a:r>
            <a:endParaRPr lang="zh-CN" altLang="en-US" sz="1800" dirty="0">
              <a:solidFill>
                <a:schemeClr val="dk1"/>
              </a:solidFill>
              <a:latin typeface="微软雅黑" panose="020B0503020204020204" charset="-122"/>
              <a:ea typeface="微软雅黑" panose="020B0503020204020204" charset="-122"/>
            </a:endParaRPr>
          </a:p>
        </p:txBody>
      </p:sp>
      <p:sp>
        <p:nvSpPr>
          <p:cNvPr id="108565" name="Line 8"/>
          <p:cNvSpPr/>
          <p:nvPr/>
        </p:nvSpPr>
        <p:spPr>
          <a:xfrm>
            <a:off x="2361565" y="2739390"/>
            <a:ext cx="0" cy="2399030"/>
          </a:xfrm>
          <a:prstGeom prst="line">
            <a:avLst/>
          </a:prstGeom>
          <a:ln w="9525" cap="flat" cmpd="sng">
            <a:solidFill>
              <a:srgbClr val="000000"/>
            </a:solidFill>
            <a:prstDash val="solid"/>
            <a:headEnd type="none" w="med" len="med"/>
            <a:tailEnd type="none" w="med" len="med"/>
          </a:ln>
        </p:spPr>
      </p:sp>
      <p:sp>
        <p:nvSpPr>
          <p:cNvPr id="108566" name="Freeform 9"/>
          <p:cNvSpPr/>
          <p:nvPr>
            <p:custDataLst>
              <p:tags r:id="rId9"/>
            </p:custDataLst>
          </p:nvPr>
        </p:nvSpPr>
        <p:spPr>
          <a:xfrm rot="16200000">
            <a:off x="2299335" y="2710180"/>
            <a:ext cx="125095" cy="6731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08563" name="Line 11"/>
          <p:cNvSpPr/>
          <p:nvPr/>
        </p:nvSpPr>
        <p:spPr>
          <a:xfrm>
            <a:off x="2372995" y="5120005"/>
            <a:ext cx="3382010" cy="0"/>
          </a:xfrm>
          <a:prstGeom prst="line">
            <a:avLst/>
          </a:prstGeom>
          <a:ln w="9525" cap="flat" cmpd="sng">
            <a:solidFill>
              <a:srgbClr val="000000"/>
            </a:solidFill>
            <a:prstDash val="solid"/>
            <a:headEnd type="none" w="med" len="med"/>
            <a:tailEnd type="none" w="med" len="med"/>
          </a:ln>
        </p:spPr>
      </p:sp>
      <p:sp>
        <p:nvSpPr>
          <p:cNvPr id="108564" name="Freeform 12"/>
          <p:cNvSpPr/>
          <p:nvPr>
            <p:custDataLst>
              <p:tags r:id="rId10"/>
            </p:custDataLst>
          </p:nvPr>
        </p:nvSpPr>
        <p:spPr>
          <a:xfrm>
            <a:off x="5636260" y="5085080"/>
            <a:ext cx="140335" cy="65405"/>
          </a:xfrm>
          <a:custGeom>
            <a:avLst/>
            <a:gdLst>
              <a:gd name="txL" fmla="*/ 0 w 810"/>
              <a:gd name="txT" fmla="*/ 0 h 630"/>
              <a:gd name="txR" fmla="*/ 810 w 810"/>
              <a:gd name="txB" fmla="*/ 630 h 630"/>
            </a:gdLst>
            <a:ahLst/>
            <a:cxnLst>
              <a:cxn ang="0">
                <a:pos x="0" y="0"/>
              </a:cxn>
              <a:cxn ang="0">
                <a:pos x="0" y="0"/>
              </a:cxn>
              <a:cxn ang="0">
                <a:pos x="0" y="0"/>
              </a:cxn>
              <a:cxn ang="0">
                <a:pos x="0" y="0"/>
              </a:cxn>
              <a:cxn ang="0">
                <a:pos x="0" y="0"/>
              </a:cxn>
            </a:cxnLst>
            <a:rect l="txL" t="txT" r="txR" b="txB"/>
            <a:pathLst>
              <a:path w="810" h="630">
                <a:moveTo>
                  <a:pt x="240" y="315"/>
                </a:moveTo>
                <a:lnTo>
                  <a:pt x="0" y="0"/>
                </a:lnTo>
                <a:lnTo>
                  <a:pt x="810" y="300"/>
                </a:lnTo>
                <a:lnTo>
                  <a:pt x="0" y="630"/>
                </a:lnTo>
                <a:lnTo>
                  <a:pt x="255" y="300"/>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08549" name="Rectangle 13"/>
          <p:cNvSpPr/>
          <p:nvPr>
            <p:custDataLst>
              <p:tags r:id="rId11"/>
            </p:custDataLst>
          </p:nvPr>
        </p:nvSpPr>
        <p:spPr>
          <a:xfrm>
            <a:off x="3723005" y="2915920"/>
            <a:ext cx="1068070" cy="327660"/>
          </a:xfrm>
          <a:prstGeom prst="rect">
            <a:avLst/>
          </a:prstGeom>
          <a:solidFill>
            <a:srgbClr val="FFFFFF"/>
          </a:solidFill>
          <a:ln w="9525" cap="flat" cmpd="sng">
            <a:solidFill>
              <a:srgbClr val="FFFFFF"/>
            </a:solidFill>
            <a:prstDash val="solid"/>
            <a:miter/>
            <a:headEnd type="none" w="med" len="med"/>
            <a:tailEnd type="none" w="med" len="med"/>
          </a:ln>
        </p:spPr>
        <p:txBody>
          <a:bodyPr lIns="18000" tIns="108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rPr>
              <a:t>最小成本区</a:t>
            </a:r>
            <a:endParaRPr lang="zh-CN" altLang="en-US" sz="1600" dirty="0">
              <a:solidFill>
                <a:schemeClr val="dk1"/>
              </a:solidFill>
              <a:latin typeface="微软雅黑" panose="020B0503020204020204" charset="-122"/>
              <a:ea typeface="微软雅黑" panose="020B0503020204020204" charset="-122"/>
            </a:endParaRPr>
          </a:p>
        </p:txBody>
      </p:sp>
      <p:sp>
        <p:nvSpPr>
          <p:cNvPr id="108550" name="Arc 14"/>
          <p:cNvSpPr/>
          <p:nvPr>
            <p:custDataLst>
              <p:tags r:id="rId12"/>
            </p:custDataLst>
          </p:nvPr>
        </p:nvSpPr>
        <p:spPr>
          <a:xfrm rot="10800000">
            <a:off x="2681605" y="3172460"/>
            <a:ext cx="2847975" cy="1654175"/>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30" y="0"/>
                </a:moveTo>
                <a:cubicBezTo>
                  <a:pt x="11948" y="17"/>
                  <a:pt x="21600" y="9682"/>
                  <a:pt x="21600" y="21600"/>
                </a:cubicBezTo>
              </a:path>
              <a:path w="21600" h="21600" stroke="0">
                <a:moveTo>
                  <a:pt x="30" y="0"/>
                </a:moveTo>
                <a:cubicBezTo>
                  <a:pt x="11948" y="17"/>
                  <a:pt x="21600" y="9682"/>
                  <a:pt x="21600" y="21600"/>
                </a:cubicBezTo>
                <a:lnTo>
                  <a:pt x="0" y="21600"/>
                </a:lnTo>
                <a:lnTo>
                  <a:pt x="30" y="0"/>
                </a:lnTo>
                <a:close/>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08551" name="Arc 15"/>
          <p:cNvSpPr/>
          <p:nvPr>
            <p:custDataLst>
              <p:tags r:id="rId13"/>
            </p:custDataLst>
          </p:nvPr>
        </p:nvSpPr>
        <p:spPr>
          <a:xfrm rot="5400000">
            <a:off x="3549650" y="2308225"/>
            <a:ext cx="1652270" cy="3382010"/>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30" y="0"/>
                </a:moveTo>
                <a:cubicBezTo>
                  <a:pt x="11948" y="17"/>
                  <a:pt x="21600" y="9682"/>
                  <a:pt x="21600" y="21600"/>
                </a:cubicBezTo>
              </a:path>
              <a:path w="21600" h="21600" stroke="0">
                <a:moveTo>
                  <a:pt x="30" y="0"/>
                </a:moveTo>
                <a:cubicBezTo>
                  <a:pt x="11948" y="17"/>
                  <a:pt x="21600" y="9682"/>
                  <a:pt x="21600" y="21600"/>
                </a:cubicBezTo>
                <a:lnTo>
                  <a:pt x="0" y="21600"/>
                </a:lnTo>
                <a:lnTo>
                  <a:pt x="30" y="0"/>
                </a:lnTo>
                <a:close/>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08552" name="Arc 16"/>
          <p:cNvSpPr/>
          <p:nvPr>
            <p:custDataLst>
              <p:tags r:id="rId14"/>
            </p:custDataLst>
          </p:nvPr>
        </p:nvSpPr>
        <p:spPr>
          <a:xfrm rot="9600000">
            <a:off x="2868930" y="2214880"/>
            <a:ext cx="3218180" cy="1655445"/>
          </a:xfrm>
          <a:custGeom>
            <a:avLst/>
            <a:gdLst>
              <a:gd name="txL" fmla="*/ 0 w 37878"/>
              <a:gd name="txT" fmla="*/ 0 h 21600"/>
              <a:gd name="txR" fmla="*/ 37878 w 37878"/>
              <a:gd name="txB" fmla="*/ 21600 h 21600"/>
            </a:gdLst>
            <a:ahLst/>
            <a:cxnLst>
              <a:cxn ang="0">
                <a:pos x="0" y="0"/>
              </a:cxn>
              <a:cxn ang="0">
                <a:pos x="0" y="0"/>
              </a:cxn>
              <a:cxn ang="0">
                <a:pos x="0" y="0"/>
              </a:cxn>
            </a:cxnLst>
            <a:rect l="txL" t="txT" r="txR" b="txB"/>
            <a:pathLst>
              <a:path w="37878" h="21600" fill="none">
                <a:moveTo>
                  <a:pt x="-1" y="7401"/>
                </a:moveTo>
                <a:cubicBezTo>
                  <a:pt x="4101" y="2699"/>
                  <a:pt x="10037" y="-1"/>
                  <a:pt x="16278" y="0"/>
                </a:cubicBezTo>
                <a:cubicBezTo>
                  <a:pt x="28207" y="0"/>
                  <a:pt x="37878" y="9670"/>
                  <a:pt x="37878" y="21600"/>
                </a:cubicBezTo>
              </a:path>
              <a:path w="37878" h="21600" stroke="0">
                <a:moveTo>
                  <a:pt x="-1" y="7401"/>
                </a:moveTo>
                <a:cubicBezTo>
                  <a:pt x="4101" y="2699"/>
                  <a:pt x="10037" y="-1"/>
                  <a:pt x="16278" y="0"/>
                </a:cubicBezTo>
                <a:cubicBezTo>
                  <a:pt x="28207" y="0"/>
                  <a:pt x="37878" y="9670"/>
                  <a:pt x="37878" y="21600"/>
                </a:cubicBezTo>
                <a:lnTo>
                  <a:pt x="16278" y="21600"/>
                </a:lnTo>
                <a:lnTo>
                  <a:pt x="-1" y="7401"/>
                </a:lnTo>
                <a:close/>
              </a:path>
            </a:pathLst>
          </a:custGeom>
          <a:noFill/>
          <a:ln w="9525" cap="flat" cmpd="sng">
            <a:solidFill>
              <a:srgbClr val="000000">
                <a:alpha val="100000"/>
              </a:srgbClr>
            </a:solidFill>
            <a:prstDash val="dash"/>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08553" name="Line 17"/>
          <p:cNvSpPr/>
          <p:nvPr/>
        </p:nvSpPr>
        <p:spPr>
          <a:xfrm>
            <a:off x="3945890" y="3481705"/>
            <a:ext cx="0" cy="546100"/>
          </a:xfrm>
          <a:prstGeom prst="line">
            <a:avLst/>
          </a:prstGeom>
          <a:ln w="9525" cap="flat" cmpd="sng">
            <a:solidFill>
              <a:srgbClr val="000000"/>
            </a:solidFill>
            <a:prstDash val="solid"/>
            <a:headEnd type="none" w="med" len="med"/>
            <a:tailEnd type="none" w="med" len="med"/>
          </a:ln>
        </p:spPr>
      </p:sp>
      <p:sp>
        <p:nvSpPr>
          <p:cNvPr id="108554" name="Line 18"/>
          <p:cNvSpPr/>
          <p:nvPr/>
        </p:nvSpPr>
        <p:spPr>
          <a:xfrm>
            <a:off x="4553585" y="3481705"/>
            <a:ext cx="0" cy="546100"/>
          </a:xfrm>
          <a:prstGeom prst="line">
            <a:avLst/>
          </a:prstGeom>
          <a:ln w="9525" cap="flat" cmpd="sng">
            <a:solidFill>
              <a:srgbClr val="000000"/>
            </a:solidFill>
            <a:prstDash val="solid"/>
            <a:headEnd type="none" w="med" len="med"/>
            <a:tailEnd type="none" w="med" len="med"/>
          </a:ln>
        </p:spPr>
      </p:sp>
      <p:sp>
        <p:nvSpPr>
          <p:cNvPr id="108555" name="AutoShape 19"/>
          <p:cNvSpPr/>
          <p:nvPr>
            <p:custDataLst>
              <p:tags r:id="rId15"/>
            </p:custDataLst>
          </p:nvPr>
        </p:nvSpPr>
        <p:spPr>
          <a:xfrm rot="5400000">
            <a:off x="4199255" y="3075940"/>
            <a:ext cx="108585" cy="560705"/>
          </a:xfrm>
          <a:prstGeom prst="leftBrace">
            <a:avLst>
              <a:gd name="adj1" fmla="val 41814"/>
              <a:gd name="adj2" fmla="val 50000"/>
            </a:avLst>
          </a:prstGeom>
          <a:noFill/>
          <a:ln w="9525" cap="flat" cmpd="sng">
            <a:solidFill>
              <a:srgbClr val="000000"/>
            </a:solidFill>
            <a:prstDash val="solid"/>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08556" name="Rectangle 20"/>
          <p:cNvSpPr/>
          <p:nvPr>
            <p:custDataLst>
              <p:tags r:id="rId16"/>
            </p:custDataLst>
          </p:nvPr>
        </p:nvSpPr>
        <p:spPr>
          <a:xfrm>
            <a:off x="5636895" y="4596765"/>
            <a:ext cx="1222375" cy="333375"/>
          </a:xfrm>
          <a:prstGeom prst="rect">
            <a:avLst/>
          </a:prstGeom>
          <a:solidFill>
            <a:srgbClr val="FFFFFF"/>
          </a:solidFill>
          <a:ln w="9525" cap="flat" cmpd="sng">
            <a:solidFill>
              <a:srgbClr val="FFFFFF"/>
            </a:solidFill>
            <a:prstDash val="solid"/>
            <a:miter/>
            <a:headEnd type="none" w="med" len="med"/>
            <a:tailEnd type="none" w="med" len="med"/>
          </a:ln>
        </p:spPr>
        <p:txBody>
          <a:bodyPr lIns="18000" tIns="108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模块成本</a:t>
            </a:r>
            <a:endParaRPr lang="zh-CN" altLang="en-US" sz="1800" dirty="0">
              <a:solidFill>
                <a:schemeClr val="dk1"/>
              </a:solidFill>
              <a:latin typeface="微软雅黑" panose="020B0503020204020204" charset="-122"/>
              <a:ea typeface="微软雅黑" panose="020B0503020204020204" charset="-122"/>
            </a:endParaRPr>
          </a:p>
        </p:txBody>
      </p:sp>
      <p:sp>
        <p:nvSpPr>
          <p:cNvPr id="108557" name="Rectangle 21"/>
          <p:cNvSpPr/>
          <p:nvPr>
            <p:custDataLst>
              <p:tags r:id="rId17"/>
            </p:custDataLst>
          </p:nvPr>
        </p:nvSpPr>
        <p:spPr>
          <a:xfrm>
            <a:off x="6111240" y="3230245"/>
            <a:ext cx="1032510" cy="341630"/>
          </a:xfrm>
          <a:prstGeom prst="rect">
            <a:avLst/>
          </a:prstGeom>
          <a:solidFill>
            <a:srgbClr val="FFFFFF"/>
          </a:solidFill>
          <a:ln w="9525" cap="flat" cmpd="sng">
            <a:solidFill>
              <a:srgbClr val="FFFFFF"/>
            </a:solidFill>
            <a:prstDash val="solid"/>
            <a:miter/>
            <a:headEnd type="none" w="med" len="med"/>
            <a:tailEnd type="none" w="med" len="med"/>
          </a:ln>
        </p:spPr>
        <p:txBody>
          <a:bodyPr lIns="18000" tIns="108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接口成本</a:t>
            </a:r>
            <a:endParaRPr lang="zh-CN" altLang="en-US" sz="1800" dirty="0">
              <a:solidFill>
                <a:schemeClr val="dk1"/>
              </a:solidFill>
              <a:latin typeface="微软雅黑" panose="020B0503020204020204" charset="-122"/>
              <a:ea typeface="微软雅黑" panose="020B0503020204020204" charset="-122"/>
            </a:endParaRPr>
          </a:p>
        </p:txBody>
      </p:sp>
      <p:sp>
        <p:nvSpPr>
          <p:cNvPr id="108558" name="Rectangle 22"/>
          <p:cNvSpPr/>
          <p:nvPr>
            <p:custDataLst>
              <p:tags r:id="rId18"/>
            </p:custDataLst>
          </p:nvPr>
        </p:nvSpPr>
        <p:spPr>
          <a:xfrm>
            <a:off x="6096635" y="2664460"/>
            <a:ext cx="833755" cy="335915"/>
          </a:xfrm>
          <a:prstGeom prst="rect">
            <a:avLst/>
          </a:prstGeom>
          <a:solidFill>
            <a:srgbClr val="FFFFFF"/>
          </a:solidFill>
          <a:ln w="9525" cap="flat" cmpd="sng">
            <a:solidFill>
              <a:srgbClr val="FFFFFF"/>
            </a:solidFill>
            <a:prstDash val="solid"/>
            <a:miter/>
            <a:headEnd type="none" w="med" len="med"/>
            <a:tailEnd type="none" w="med" len="med"/>
          </a:ln>
        </p:spPr>
        <p:txBody>
          <a:bodyPr lIns="18000" tIns="108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rPr>
              <a:t>总成本</a:t>
            </a:r>
            <a:endParaRPr lang="zh-CN" altLang="en-US" sz="1600" dirty="0">
              <a:solidFill>
                <a:schemeClr val="dk1"/>
              </a:solidFill>
              <a:latin typeface="微软雅黑" panose="020B0503020204020204" charset="-122"/>
              <a:ea typeface="微软雅黑" panose="020B0503020204020204" charset="-122"/>
            </a:endParaRPr>
          </a:p>
        </p:txBody>
      </p:sp>
      <p:sp>
        <p:nvSpPr>
          <p:cNvPr id="2" name="标题 1"/>
          <p:cNvSpPr>
            <a:spLocks noGrp="1"/>
          </p:cNvSpPr>
          <p:nvPr>
            <p:custDataLst>
              <p:tags r:id="rId19"/>
            </p:custDataLst>
          </p:nvPr>
        </p:nvSpPr>
        <p:spPr>
          <a:xfrm>
            <a:off x="301752" y="457200"/>
            <a:ext cx="8686800" cy="841248"/>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模块数与开发工作量</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20"/>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09571"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400" dirty="0">
                <a:solidFill>
                  <a:schemeClr val="dk1"/>
                </a:solidFill>
                <a:latin typeface="微软雅黑" panose="020B0503020204020204" charset="-122"/>
                <a:ea typeface="微软雅黑" panose="020B0503020204020204" charset="-122"/>
              </a:rPr>
              <a:t>分解必然需要抽象的支持。抽象是抓住主要问题，隐藏细节，这样才能容易分解。</a:t>
            </a:r>
            <a:endParaRPr lang="en-US" altLang="zh-CN" sz="2400" dirty="0">
              <a:solidFill>
                <a:schemeClr val="dk1"/>
              </a:solidFill>
              <a:latin typeface="微软雅黑" panose="020B0503020204020204" charset="-122"/>
              <a:ea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rPr>
              <a:t>抽象具有不同的级别。</a:t>
            </a:r>
            <a:endParaRPr lang="en-US" altLang="zh-CN" sz="2400" dirty="0">
              <a:solidFill>
                <a:schemeClr val="dk1"/>
              </a:solidFill>
              <a:latin typeface="微软雅黑" panose="020B0503020204020204" charset="-122"/>
              <a:ea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rPr>
              <a:t>人类解决复杂问题的基本方法之一。只有抓住事物的本质，才能准确分析和处理问题，找到合理的解决方案。</a:t>
            </a:r>
            <a:endParaRPr lang="zh-CN" altLang="en-US" sz="2400" dirty="0">
              <a:solidFill>
                <a:schemeClr val="dk1"/>
              </a:solidFill>
              <a:latin typeface="微软雅黑" panose="020B0503020204020204" charset="-122"/>
              <a:ea typeface="微软雅黑" panose="020B0503020204020204" charset="-122"/>
            </a:endParaRPr>
          </a:p>
        </p:txBody>
      </p:sp>
      <p:sp>
        <p:nvSpPr>
          <p:cNvPr id="24578"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抽象</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10595"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信息隐蔽原则建议模块应该具有的特征是：每个模块对其他所有模块都隐蔽自己的设计决策。</a:t>
            </a:r>
            <a:endParaRPr lang="en-US" altLang="zh-CN" sz="28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信息隐蔽意味着通过一系列独立的模块可以得到有效的模块化。</a:t>
            </a:r>
            <a:endParaRPr lang="en-US" altLang="zh-CN" sz="28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独立的构件或模块之间的“接口”简单而清晰。</a:t>
            </a:r>
            <a:endParaRPr lang="zh-CN" altLang="en-US" sz="2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662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信息隐藏</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11619"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800" dirty="0">
                <a:solidFill>
                  <a:schemeClr val="dk1"/>
                </a:solidFill>
                <a:latin typeface="微软雅黑" panose="020B0503020204020204" charset="-122"/>
                <a:ea typeface="微软雅黑" panose="020B0503020204020204" charset="-122"/>
              </a:rPr>
              <a:t>逐步求精，或称逐步细化，是一种自顶向下的设计策略。</a:t>
            </a:r>
            <a:endParaRPr lang="en-US" altLang="zh-CN" sz="2800" dirty="0">
              <a:solidFill>
                <a:schemeClr val="dk1"/>
              </a:solidFill>
              <a:latin typeface="微软雅黑" panose="020B0503020204020204" charset="-122"/>
              <a:ea typeface="微软雅黑" panose="020B0503020204020204" charset="-122"/>
            </a:endParaRPr>
          </a:p>
          <a:p>
            <a:pPr eaLnBrk="1" hangingPunct="1"/>
            <a:r>
              <a:rPr lang="zh-CN" altLang="en-US" sz="2800" dirty="0">
                <a:solidFill>
                  <a:schemeClr val="dk1"/>
                </a:solidFill>
                <a:latin typeface="微软雅黑" panose="020B0503020204020204" charset="-122"/>
                <a:ea typeface="微软雅黑" panose="020B0503020204020204" charset="-122"/>
              </a:rPr>
              <a:t>逐步求精是人类采用抽象到具体的过程把一个复杂问题趋于简单化控制和管理的有效策略。</a:t>
            </a:r>
            <a:endParaRPr lang="en-US" altLang="zh-CN" sz="2800" dirty="0">
              <a:solidFill>
                <a:schemeClr val="dk1"/>
              </a:solidFill>
              <a:latin typeface="微软雅黑" panose="020B0503020204020204" charset="-122"/>
              <a:ea typeface="微软雅黑" panose="020B0503020204020204" charset="-122"/>
            </a:endParaRPr>
          </a:p>
          <a:p>
            <a:pPr eaLnBrk="1" hangingPunct="1"/>
            <a:r>
              <a:rPr lang="zh-CN" altLang="en-US" sz="2800" dirty="0">
                <a:solidFill>
                  <a:schemeClr val="dk1"/>
                </a:solidFill>
                <a:latin typeface="微软雅黑" panose="020B0503020204020204" charset="-122"/>
                <a:ea typeface="微软雅黑" panose="020B0503020204020204" charset="-122"/>
              </a:rPr>
              <a:t>抽象和精化是互补的概念。</a:t>
            </a:r>
            <a:endParaRPr lang="zh-CN" altLang="en-US" sz="2800" dirty="0">
              <a:solidFill>
                <a:schemeClr val="dk1"/>
              </a:solidFill>
              <a:latin typeface="微软雅黑" panose="020B0503020204020204" charset="-122"/>
              <a:ea typeface="微软雅黑" panose="020B0503020204020204" charset="-122"/>
            </a:endParaRPr>
          </a:p>
        </p:txBody>
      </p:sp>
      <p:sp>
        <p:nvSpPr>
          <p:cNvPr id="3277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逐步求精</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模块的独立性（</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Module Independence</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）是模块化、抽象、信息隐蔽等概念的直接结果，也是判断模块化结构是否合理的标准。</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模块独立性是指开发具有独立功能而和其他模块没有过多关联的模块。</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模块独立性两大优点：</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独立的模块由于分解了功能，简化了接口，使得软件比较容易开发；</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独立的模块比较容易测试和维护。</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765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模块的独立性</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50179"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noAutofit/>
          </a:bodyPr>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结构化分析方法是一种半形式化的分析与建模技术，其过程包括对软件相关的各种信息进行分析,抽取其本质特征,创建描述数据、功能和行为的模型。</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结构化分析模型的</a:t>
            </a:r>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主要目标：</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描述客户的需要；</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为软件设计</a:t>
            </a:r>
            <a:r>
              <a:rPr lang="zh-CN" altLang="zh-CN" sz="2400" dirty="0">
                <a:solidFill>
                  <a:schemeClr val="dk1"/>
                </a:solidFill>
                <a:latin typeface="微软雅黑" panose="020B0503020204020204" charset="-122"/>
                <a:cs typeface="微软雅黑" panose="020B0503020204020204" charset="-122"/>
                <a:sym typeface="+mn-ea"/>
              </a:rPr>
              <a:t>建立</a:t>
            </a:r>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基础；</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zh-CN" sz="2400" dirty="0">
                <a:solidFill>
                  <a:schemeClr val="dk1"/>
                </a:solidFill>
                <a:latin typeface="微软雅黑" panose="020B0503020204020204" charset="-122"/>
                <a:ea typeface="微软雅黑" panose="020B0503020204020204" charset="-122"/>
                <a:cs typeface="微软雅黑" panose="020B0503020204020204" charset="-122"/>
              </a:rPr>
              <a:t>定义在软件完成后可以确认的一组需求。</a:t>
            </a:r>
            <a:endParaRPr lang="zh-CN" altLang="zh-CN" sz="24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9154" name="标题 1"/>
          <p:cNvSpPr>
            <a:spLocks noGrp="1"/>
          </p:cNvSpPr>
          <p:nvPr>
            <p:custDataLst>
              <p:tags r:id="rId8"/>
            </p:custDataLst>
          </p:nvPr>
        </p:nvSpPr>
        <p:spPr>
          <a:xfrm>
            <a:off x="304800" y="476885"/>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en-US" altLang="zh-CN" sz="40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5.2</a:t>
            </a:r>
            <a:r>
              <a:rPr kumimoji="0" lang="zh-CN" altLang="en-US" sz="40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结构化分析</a:t>
            </a:r>
            <a:r>
              <a:rPr kumimoji="0" lang="zh-CN" altLang="en-US" sz="40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模型</a:t>
            </a:r>
            <a:endParaRPr kumimoji="0" lang="zh-CN" altLang="en-US" sz="40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模块独立性由两个定性标准度量：</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模块自身的内聚（</a:t>
            </a:r>
            <a:r>
              <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Cohesion</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）），也称为块内联系或模块强度，</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模块之间的耦合（</a:t>
            </a:r>
            <a:r>
              <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Coupling)</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，也称为块间联系。</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模块独立性愈高，则块内联系越强，块间联系越弱。</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en-US" altLang="zh-CN"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6.4 </a:t>
            </a: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模块独立性度量</a:t>
            </a:r>
            <a:endPar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6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内聚性是从功能的角度对模块内部聚合能力的量度。</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高内聚是模块独立性追求的目标。</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分类：</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偶然性内聚：模块内的各个任务在功能上没有实质性联系，纯属“偶然”因素组合了块内各个互不相关的任务。</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逻辑性内聚：模块通常由若干个逻辑功能相似的任务组成，通过模块外引入的一个开关量选择其一执行。这种内聚增大了模块间的耦合。</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时间性内聚：模块内的各个任务由相同的执行时间联系在一起。例如，初始化模块。</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过程性内聚：模块内的各个任务必须按照某一特定次序执行。</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通信性内聚：模块内部的各个任务靠公用数据联系在一起，即都使用同一个输入数据，或者产生同一个输出数据。</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顺序性内聚：模块内的各个任务是顺序执行的。通常，上一个任务的输出是下一个任务的输入。</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功能性内聚：模块各个成分结合在一起，完成一个特定的功能。显然，功能性模块具有内聚性最强、与其他模块联系少的特点。</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8674"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模块</a:t>
            </a:r>
            <a:r>
              <a:rPr kumimoji="0" lang="zh-CN" altLang="en-US"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的内聚性</a:t>
            </a:r>
            <a:endParaRPr kumimoji="0" lang="zh-CN" altLang="en-US"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15716" name="Line 3"/>
          <p:cNvSpPr/>
          <p:nvPr/>
        </p:nvSpPr>
        <p:spPr>
          <a:xfrm>
            <a:off x="4194175" y="3750310"/>
            <a:ext cx="0" cy="1016000"/>
          </a:xfrm>
          <a:prstGeom prst="line">
            <a:avLst/>
          </a:prstGeom>
          <a:ln w="9525" cap="flat" cmpd="sng">
            <a:solidFill>
              <a:srgbClr val="000000"/>
            </a:solidFill>
            <a:prstDash val="solid"/>
            <a:headEnd type="none" w="med" len="med"/>
            <a:tailEnd type="none" w="med" len="med"/>
          </a:ln>
        </p:spPr>
      </p:sp>
      <p:sp>
        <p:nvSpPr>
          <p:cNvPr id="115717" name="Line 4"/>
          <p:cNvSpPr/>
          <p:nvPr/>
        </p:nvSpPr>
        <p:spPr>
          <a:xfrm>
            <a:off x="6133465" y="3750310"/>
            <a:ext cx="0" cy="1016000"/>
          </a:xfrm>
          <a:prstGeom prst="line">
            <a:avLst/>
          </a:prstGeom>
          <a:ln w="9525" cap="flat" cmpd="sng">
            <a:solidFill>
              <a:srgbClr val="000000"/>
            </a:solidFill>
            <a:prstDash val="solid"/>
            <a:headEnd type="none" w="med" len="med"/>
            <a:tailEnd type="none" w="med" len="med"/>
          </a:ln>
        </p:spPr>
      </p:sp>
      <p:sp>
        <p:nvSpPr>
          <p:cNvPr id="115718" name="Line 6"/>
          <p:cNvSpPr/>
          <p:nvPr/>
        </p:nvSpPr>
        <p:spPr>
          <a:xfrm>
            <a:off x="1288415" y="4120515"/>
            <a:ext cx="6736080" cy="0"/>
          </a:xfrm>
          <a:prstGeom prst="line">
            <a:avLst/>
          </a:prstGeom>
          <a:ln w="9525" cap="flat" cmpd="sng">
            <a:solidFill>
              <a:srgbClr val="000000"/>
            </a:solidFill>
            <a:prstDash val="solid"/>
            <a:headEnd type="none" w="med" len="med"/>
            <a:tailEnd type="none" w="med" len="med"/>
          </a:ln>
        </p:spPr>
      </p:sp>
      <p:sp>
        <p:nvSpPr>
          <p:cNvPr id="115719" name="Freeform 7"/>
          <p:cNvSpPr/>
          <p:nvPr>
            <p:custDataLst>
              <p:tags r:id="rId7"/>
            </p:custDataLst>
          </p:nvPr>
        </p:nvSpPr>
        <p:spPr>
          <a:xfrm>
            <a:off x="7943850" y="4072890"/>
            <a:ext cx="107315" cy="11366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15720" name="Rectangle 8"/>
          <p:cNvSpPr/>
          <p:nvPr>
            <p:custDataLst>
              <p:tags r:id="rId8"/>
            </p:custDataLst>
          </p:nvPr>
        </p:nvSpPr>
        <p:spPr>
          <a:xfrm>
            <a:off x="1285875" y="3092450"/>
            <a:ext cx="969645" cy="677545"/>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偶然性内聚</a:t>
            </a:r>
            <a:endParaRPr lang="zh-CN" altLang="en-US" sz="1800" dirty="0">
              <a:solidFill>
                <a:schemeClr val="dk1"/>
              </a:solidFill>
              <a:latin typeface="微软雅黑" panose="020B0503020204020204" charset="-122"/>
              <a:ea typeface="微软雅黑" panose="020B0503020204020204" charset="-122"/>
            </a:endParaRPr>
          </a:p>
        </p:txBody>
      </p:sp>
      <p:sp>
        <p:nvSpPr>
          <p:cNvPr id="115721" name="Rectangle 9"/>
          <p:cNvSpPr/>
          <p:nvPr>
            <p:custDataLst>
              <p:tags r:id="rId9"/>
            </p:custDataLst>
          </p:nvPr>
        </p:nvSpPr>
        <p:spPr>
          <a:xfrm>
            <a:off x="1960880" y="2303780"/>
            <a:ext cx="323215" cy="563880"/>
          </a:xfrm>
          <a:prstGeom prst="rect">
            <a:avLst/>
          </a:prstGeom>
          <a:solidFill>
            <a:srgbClr val="FFFFFF"/>
          </a:solidFill>
          <a:ln w="9525">
            <a:noFill/>
          </a:ln>
        </p:spPr>
        <p:txBody>
          <a:bodyPr lIns="3600" tIns="36000" rIns="36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2000" dirty="0">
                <a:solidFill>
                  <a:schemeClr val="dk1"/>
                </a:solidFill>
                <a:latin typeface="微软雅黑" panose="020B0503020204020204" charset="-122"/>
                <a:ea typeface="微软雅黑" panose="020B0503020204020204" charset="-122"/>
              </a:rPr>
              <a:t>弱</a:t>
            </a:r>
            <a:endParaRPr lang="zh-CN" altLang="en-US" sz="2000" dirty="0">
              <a:solidFill>
                <a:schemeClr val="dk1"/>
              </a:solidFill>
              <a:latin typeface="微软雅黑" panose="020B0503020204020204" charset="-122"/>
              <a:ea typeface="微软雅黑" panose="020B0503020204020204" charset="-122"/>
            </a:endParaRPr>
          </a:p>
        </p:txBody>
      </p:sp>
      <p:sp>
        <p:nvSpPr>
          <p:cNvPr id="115740" name="Line 11"/>
          <p:cNvSpPr/>
          <p:nvPr/>
        </p:nvSpPr>
        <p:spPr>
          <a:xfrm>
            <a:off x="2512060" y="2602865"/>
            <a:ext cx="4310380" cy="0"/>
          </a:xfrm>
          <a:prstGeom prst="line">
            <a:avLst/>
          </a:prstGeom>
          <a:ln w="9525" cap="flat" cmpd="sng">
            <a:solidFill>
              <a:srgbClr val="000000"/>
            </a:solidFill>
            <a:prstDash val="solid"/>
            <a:headEnd type="none" w="med" len="med"/>
            <a:tailEnd type="none" w="med" len="med"/>
          </a:ln>
        </p:spPr>
      </p:sp>
      <p:sp>
        <p:nvSpPr>
          <p:cNvPr id="115741" name="Freeform 12"/>
          <p:cNvSpPr/>
          <p:nvPr>
            <p:custDataLst>
              <p:tags r:id="rId10"/>
            </p:custDataLst>
          </p:nvPr>
        </p:nvSpPr>
        <p:spPr>
          <a:xfrm>
            <a:off x="6812915" y="2543175"/>
            <a:ext cx="133350" cy="113665"/>
          </a:xfrm>
          <a:custGeom>
            <a:avLst/>
            <a:gdLst>
              <a:gd name="txL" fmla="*/ 0 w 810"/>
              <a:gd name="txT" fmla="*/ 0 h 630"/>
              <a:gd name="txR" fmla="*/ 810 w 810"/>
              <a:gd name="txB" fmla="*/ 630 h 630"/>
            </a:gdLst>
            <a:ahLst/>
            <a:cxnLst>
              <a:cxn ang="0">
                <a:pos x="0" y="0"/>
              </a:cxn>
              <a:cxn ang="0">
                <a:pos x="0" y="0"/>
              </a:cxn>
              <a:cxn ang="0">
                <a:pos x="0" y="0"/>
              </a:cxn>
              <a:cxn ang="0">
                <a:pos x="0" y="0"/>
              </a:cxn>
              <a:cxn ang="0">
                <a:pos x="0" y="0"/>
              </a:cxn>
            </a:cxnLst>
            <a:rect l="txL" t="txT" r="txR" b="txB"/>
            <a:pathLst>
              <a:path w="810" h="630">
                <a:moveTo>
                  <a:pt x="240" y="315"/>
                </a:moveTo>
                <a:lnTo>
                  <a:pt x="0" y="0"/>
                </a:lnTo>
                <a:lnTo>
                  <a:pt x="810" y="300"/>
                </a:lnTo>
                <a:lnTo>
                  <a:pt x="0" y="630"/>
                </a:lnTo>
                <a:lnTo>
                  <a:pt x="255" y="300"/>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15723" name="Rectangle 13"/>
          <p:cNvSpPr/>
          <p:nvPr>
            <p:custDataLst>
              <p:tags r:id="rId11"/>
            </p:custDataLst>
          </p:nvPr>
        </p:nvSpPr>
        <p:spPr>
          <a:xfrm>
            <a:off x="2255520" y="3092450"/>
            <a:ext cx="969645" cy="677545"/>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2000" dirty="0">
                <a:solidFill>
                  <a:schemeClr val="dk1"/>
                </a:solidFill>
                <a:latin typeface="微软雅黑" panose="020B0503020204020204" charset="-122"/>
                <a:ea typeface="微软雅黑" panose="020B0503020204020204" charset="-122"/>
              </a:rPr>
              <a:t>逻辑性内聚</a:t>
            </a:r>
            <a:endParaRPr lang="zh-CN" altLang="en-US" sz="2000" dirty="0">
              <a:solidFill>
                <a:schemeClr val="dk1"/>
              </a:solidFill>
              <a:latin typeface="微软雅黑" panose="020B0503020204020204" charset="-122"/>
              <a:ea typeface="微软雅黑" panose="020B0503020204020204" charset="-122"/>
            </a:endParaRPr>
          </a:p>
        </p:txBody>
      </p:sp>
      <p:sp>
        <p:nvSpPr>
          <p:cNvPr id="115724" name="Rectangle 14"/>
          <p:cNvSpPr/>
          <p:nvPr>
            <p:custDataLst>
              <p:tags r:id="rId12"/>
            </p:custDataLst>
          </p:nvPr>
        </p:nvSpPr>
        <p:spPr>
          <a:xfrm>
            <a:off x="3225165" y="3092450"/>
            <a:ext cx="969645" cy="677545"/>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2000" dirty="0">
                <a:solidFill>
                  <a:schemeClr val="dk1"/>
                </a:solidFill>
                <a:latin typeface="微软雅黑" panose="020B0503020204020204" charset="-122"/>
                <a:ea typeface="微软雅黑" panose="020B0503020204020204" charset="-122"/>
              </a:rPr>
              <a:t>时间性内聚</a:t>
            </a:r>
            <a:endParaRPr lang="zh-CN" altLang="en-US" sz="2000" dirty="0">
              <a:solidFill>
                <a:schemeClr val="dk1"/>
              </a:solidFill>
              <a:latin typeface="微软雅黑" panose="020B0503020204020204" charset="-122"/>
              <a:ea typeface="微软雅黑" panose="020B0503020204020204" charset="-122"/>
            </a:endParaRPr>
          </a:p>
        </p:txBody>
      </p:sp>
      <p:sp>
        <p:nvSpPr>
          <p:cNvPr id="115725" name="Rectangle 15"/>
          <p:cNvSpPr/>
          <p:nvPr>
            <p:custDataLst>
              <p:tags r:id="rId13"/>
            </p:custDataLst>
          </p:nvPr>
        </p:nvSpPr>
        <p:spPr>
          <a:xfrm>
            <a:off x="4194175" y="3092450"/>
            <a:ext cx="969645" cy="677545"/>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2000" dirty="0">
                <a:solidFill>
                  <a:schemeClr val="dk1"/>
                </a:solidFill>
                <a:latin typeface="微软雅黑" panose="020B0503020204020204" charset="-122"/>
                <a:ea typeface="微软雅黑" panose="020B0503020204020204" charset="-122"/>
              </a:rPr>
              <a:t>过程性内聚</a:t>
            </a:r>
            <a:endParaRPr lang="zh-CN" altLang="en-US" sz="2000" dirty="0">
              <a:solidFill>
                <a:schemeClr val="dk1"/>
              </a:solidFill>
              <a:latin typeface="微软雅黑" panose="020B0503020204020204" charset="-122"/>
              <a:ea typeface="微软雅黑" panose="020B0503020204020204" charset="-122"/>
            </a:endParaRPr>
          </a:p>
        </p:txBody>
      </p:sp>
      <p:sp>
        <p:nvSpPr>
          <p:cNvPr id="115726" name="Rectangle 16"/>
          <p:cNvSpPr/>
          <p:nvPr>
            <p:custDataLst>
              <p:tags r:id="rId14"/>
            </p:custDataLst>
          </p:nvPr>
        </p:nvSpPr>
        <p:spPr>
          <a:xfrm>
            <a:off x="5163820" y="3092450"/>
            <a:ext cx="969645" cy="677545"/>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2000" dirty="0">
                <a:solidFill>
                  <a:schemeClr val="dk1"/>
                </a:solidFill>
                <a:latin typeface="微软雅黑" panose="020B0503020204020204" charset="-122"/>
                <a:ea typeface="微软雅黑" panose="020B0503020204020204" charset="-122"/>
              </a:rPr>
              <a:t>通信性内聚</a:t>
            </a:r>
            <a:endParaRPr lang="zh-CN" altLang="en-US" sz="2000" dirty="0">
              <a:solidFill>
                <a:schemeClr val="dk1"/>
              </a:solidFill>
              <a:latin typeface="微软雅黑" panose="020B0503020204020204" charset="-122"/>
              <a:ea typeface="微软雅黑" panose="020B0503020204020204" charset="-122"/>
            </a:endParaRPr>
          </a:p>
        </p:txBody>
      </p:sp>
      <p:sp>
        <p:nvSpPr>
          <p:cNvPr id="115727" name="Rectangle 17"/>
          <p:cNvSpPr/>
          <p:nvPr>
            <p:custDataLst>
              <p:tags r:id="rId15"/>
            </p:custDataLst>
          </p:nvPr>
        </p:nvSpPr>
        <p:spPr>
          <a:xfrm>
            <a:off x="6133465" y="3092450"/>
            <a:ext cx="969645" cy="677545"/>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2000" dirty="0">
                <a:solidFill>
                  <a:schemeClr val="dk1"/>
                </a:solidFill>
                <a:latin typeface="微软雅黑" panose="020B0503020204020204" charset="-122"/>
                <a:ea typeface="微软雅黑" panose="020B0503020204020204" charset="-122"/>
              </a:rPr>
              <a:t>顺序性内聚</a:t>
            </a:r>
            <a:endParaRPr lang="zh-CN" altLang="en-US" sz="2000" dirty="0">
              <a:solidFill>
                <a:schemeClr val="dk1"/>
              </a:solidFill>
              <a:latin typeface="微软雅黑" panose="020B0503020204020204" charset="-122"/>
              <a:ea typeface="微软雅黑" panose="020B0503020204020204" charset="-122"/>
            </a:endParaRPr>
          </a:p>
        </p:txBody>
      </p:sp>
      <p:sp>
        <p:nvSpPr>
          <p:cNvPr id="115728" name="Rectangle 18"/>
          <p:cNvSpPr/>
          <p:nvPr>
            <p:custDataLst>
              <p:tags r:id="rId16"/>
            </p:custDataLst>
          </p:nvPr>
        </p:nvSpPr>
        <p:spPr>
          <a:xfrm>
            <a:off x="7103110" y="3092450"/>
            <a:ext cx="969645" cy="677545"/>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2000" dirty="0">
                <a:solidFill>
                  <a:schemeClr val="dk1"/>
                </a:solidFill>
                <a:latin typeface="微软雅黑" panose="020B0503020204020204" charset="-122"/>
                <a:ea typeface="微软雅黑" panose="020B0503020204020204" charset="-122"/>
              </a:rPr>
              <a:t>功能性内聚</a:t>
            </a:r>
            <a:endParaRPr lang="zh-CN" altLang="en-US" sz="2000" dirty="0">
              <a:solidFill>
                <a:schemeClr val="dk1"/>
              </a:solidFill>
              <a:latin typeface="微软雅黑" panose="020B0503020204020204" charset="-122"/>
              <a:ea typeface="微软雅黑" panose="020B0503020204020204" charset="-122"/>
            </a:endParaRPr>
          </a:p>
        </p:txBody>
      </p:sp>
      <p:sp>
        <p:nvSpPr>
          <p:cNvPr id="115729" name="Line 19"/>
          <p:cNvSpPr/>
          <p:nvPr/>
        </p:nvSpPr>
        <p:spPr>
          <a:xfrm>
            <a:off x="1288415" y="2286000"/>
            <a:ext cx="0" cy="2484120"/>
          </a:xfrm>
          <a:prstGeom prst="line">
            <a:avLst/>
          </a:prstGeom>
          <a:ln w="9525" cap="flat" cmpd="sng">
            <a:solidFill>
              <a:srgbClr val="000000"/>
            </a:solidFill>
            <a:prstDash val="solid"/>
            <a:headEnd type="none" w="med" len="med"/>
            <a:tailEnd type="none" w="med" len="med"/>
          </a:ln>
        </p:spPr>
      </p:sp>
      <p:sp>
        <p:nvSpPr>
          <p:cNvPr id="115730" name="Line 20"/>
          <p:cNvSpPr/>
          <p:nvPr/>
        </p:nvSpPr>
        <p:spPr>
          <a:xfrm>
            <a:off x="8072755" y="2327910"/>
            <a:ext cx="0" cy="2484120"/>
          </a:xfrm>
          <a:prstGeom prst="line">
            <a:avLst/>
          </a:prstGeom>
          <a:ln w="9525" cap="flat" cmpd="sng">
            <a:solidFill>
              <a:srgbClr val="000000"/>
            </a:solidFill>
            <a:prstDash val="solid"/>
            <a:headEnd type="none" w="med" len="med"/>
            <a:tailEnd type="none" w="med" len="med"/>
          </a:ln>
        </p:spPr>
      </p:sp>
      <p:sp>
        <p:nvSpPr>
          <p:cNvPr id="115731" name="Rectangle 21"/>
          <p:cNvSpPr/>
          <p:nvPr>
            <p:custDataLst>
              <p:tags r:id="rId17"/>
            </p:custDataLst>
          </p:nvPr>
        </p:nvSpPr>
        <p:spPr>
          <a:xfrm>
            <a:off x="7074535" y="2345690"/>
            <a:ext cx="323215" cy="563880"/>
          </a:xfrm>
          <a:prstGeom prst="rect">
            <a:avLst/>
          </a:prstGeom>
          <a:solidFill>
            <a:srgbClr val="FFFFFF"/>
          </a:solidFill>
          <a:ln w="9525">
            <a:noFill/>
          </a:ln>
        </p:spPr>
        <p:txBody>
          <a:bodyPr lIns="3600" tIns="36000" rIns="36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2000" dirty="0">
                <a:solidFill>
                  <a:schemeClr val="dk1"/>
                </a:solidFill>
                <a:latin typeface="微软雅黑" panose="020B0503020204020204" charset="-122"/>
                <a:ea typeface="微软雅黑" panose="020B0503020204020204" charset="-122"/>
              </a:rPr>
              <a:t>强</a:t>
            </a:r>
            <a:endParaRPr lang="zh-CN" altLang="en-US" sz="2000" dirty="0">
              <a:solidFill>
                <a:schemeClr val="dk1"/>
              </a:solidFill>
              <a:latin typeface="微软雅黑" panose="020B0503020204020204" charset="-122"/>
              <a:ea typeface="微软雅黑" panose="020B0503020204020204" charset="-122"/>
            </a:endParaRPr>
          </a:p>
        </p:txBody>
      </p:sp>
      <p:sp>
        <p:nvSpPr>
          <p:cNvPr id="115732" name="Rectangle 22"/>
          <p:cNvSpPr/>
          <p:nvPr>
            <p:custDataLst>
              <p:tags r:id="rId18"/>
            </p:custDataLst>
          </p:nvPr>
        </p:nvSpPr>
        <p:spPr>
          <a:xfrm>
            <a:off x="2284095" y="4251960"/>
            <a:ext cx="1077595" cy="677545"/>
          </a:xfrm>
          <a:prstGeom prst="rect">
            <a:avLst/>
          </a:prstGeom>
          <a:solidFill>
            <a:srgbClr val="FFFFFF"/>
          </a:solidFill>
          <a:ln w="9525" cap="flat" cmpd="sng">
            <a:solidFill>
              <a:srgbClr val="FFFFFF"/>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2000" dirty="0">
                <a:solidFill>
                  <a:schemeClr val="dk1"/>
                </a:solidFill>
                <a:latin typeface="微软雅黑" panose="020B0503020204020204" charset="-122"/>
                <a:ea typeface="微软雅黑" panose="020B0503020204020204" charset="-122"/>
              </a:rPr>
              <a:t>低内聚</a:t>
            </a:r>
            <a:endParaRPr lang="zh-CN" altLang="en-US" sz="2000" dirty="0">
              <a:solidFill>
                <a:schemeClr val="dk1"/>
              </a:solidFill>
              <a:latin typeface="微软雅黑" panose="020B0503020204020204" charset="-122"/>
              <a:ea typeface="微软雅黑" panose="020B0503020204020204" charset="-122"/>
            </a:endParaRPr>
          </a:p>
        </p:txBody>
      </p:sp>
      <p:sp>
        <p:nvSpPr>
          <p:cNvPr id="115733" name="Rectangle 23"/>
          <p:cNvSpPr/>
          <p:nvPr>
            <p:custDataLst>
              <p:tags r:id="rId19"/>
            </p:custDataLst>
          </p:nvPr>
        </p:nvSpPr>
        <p:spPr>
          <a:xfrm>
            <a:off x="4639310" y="4210050"/>
            <a:ext cx="958215" cy="677545"/>
          </a:xfrm>
          <a:prstGeom prst="rect">
            <a:avLst/>
          </a:prstGeom>
          <a:solidFill>
            <a:srgbClr val="FFFFFF"/>
          </a:solidFill>
          <a:ln w="9525" cap="flat" cmpd="sng">
            <a:solidFill>
              <a:srgbClr val="FFFFFF"/>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2000" dirty="0">
                <a:solidFill>
                  <a:schemeClr val="dk1"/>
                </a:solidFill>
                <a:latin typeface="微软雅黑" panose="020B0503020204020204" charset="-122"/>
                <a:ea typeface="微软雅黑" panose="020B0503020204020204" charset="-122"/>
              </a:rPr>
              <a:t>中内聚</a:t>
            </a:r>
            <a:endParaRPr lang="zh-CN" altLang="en-US" sz="2000" dirty="0">
              <a:solidFill>
                <a:schemeClr val="dk1"/>
              </a:solidFill>
              <a:latin typeface="微软雅黑" panose="020B0503020204020204" charset="-122"/>
              <a:ea typeface="微软雅黑" panose="020B0503020204020204" charset="-122"/>
            </a:endParaRPr>
          </a:p>
        </p:txBody>
      </p:sp>
      <p:sp>
        <p:nvSpPr>
          <p:cNvPr id="115734" name="Rectangle 24"/>
          <p:cNvSpPr/>
          <p:nvPr>
            <p:custDataLst>
              <p:tags r:id="rId20"/>
            </p:custDataLst>
          </p:nvPr>
        </p:nvSpPr>
        <p:spPr>
          <a:xfrm>
            <a:off x="6555740" y="4162425"/>
            <a:ext cx="1117600" cy="677545"/>
          </a:xfrm>
          <a:prstGeom prst="rect">
            <a:avLst/>
          </a:prstGeom>
          <a:solidFill>
            <a:srgbClr val="FFFFFF"/>
          </a:solidFill>
          <a:ln w="9525" cap="flat" cmpd="sng">
            <a:solidFill>
              <a:srgbClr val="FFFFFF"/>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2000" dirty="0">
                <a:solidFill>
                  <a:schemeClr val="dk1"/>
                </a:solidFill>
                <a:latin typeface="微软雅黑" panose="020B0503020204020204" charset="-122"/>
                <a:ea typeface="微软雅黑" panose="020B0503020204020204" charset="-122"/>
              </a:rPr>
              <a:t>高内聚</a:t>
            </a:r>
            <a:endParaRPr lang="zh-CN" altLang="en-US" sz="2000" dirty="0">
              <a:solidFill>
                <a:schemeClr val="dk1"/>
              </a:solidFill>
              <a:latin typeface="微软雅黑" panose="020B0503020204020204" charset="-122"/>
              <a:ea typeface="微软雅黑" panose="020B0503020204020204" charset="-122"/>
            </a:endParaRPr>
          </a:p>
        </p:txBody>
      </p:sp>
      <p:sp>
        <p:nvSpPr>
          <p:cNvPr id="115735" name="Freeform 25"/>
          <p:cNvSpPr/>
          <p:nvPr>
            <p:custDataLst>
              <p:tags r:id="rId21"/>
            </p:custDataLst>
          </p:nvPr>
        </p:nvSpPr>
        <p:spPr>
          <a:xfrm>
            <a:off x="6019165" y="4072890"/>
            <a:ext cx="107315" cy="11366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15736" name="Freeform 26"/>
          <p:cNvSpPr/>
          <p:nvPr>
            <p:custDataLst>
              <p:tags r:id="rId22"/>
            </p:custDataLst>
          </p:nvPr>
        </p:nvSpPr>
        <p:spPr>
          <a:xfrm>
            <a:off x="4065905" y="4072890"/>
            <a:ext cx="107315" cy="11366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15737" name="Freeform 27"/>
          <p:cNvSpPr/>
          <p:nvPr>
            <p:custDataLst>
              <p:tags r:id="rId23"/>
            </p:custDataLst>
          </p:nvPr>
        </p:nvSpPr>
        <p:spPr>
          <a:xfrm rot="10800000">
            <a:off x="6133465" y="4072890"/>
            <a:ext cx="107315" cy="11366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15738" name="Freeform 28"/>
          <p:cNvSpPr/>
          <p:nvPr>
            <p:custDataLst>
              <p:tags r:id="rId24"/>
            </p:custDataLst>
          </p:nvPr>
        </p:nvSpPr>
        <p:spPr>
          <a:xfrm rot="10800000">
            <a:off x="1285875" y="4078605"/>
            <a:ext cx="107315" cy="11366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15739" name="Freeform 29"/>
          <p:cNvSpPr/>
          <p:nvPr>
            <p:custDataLst>
              <p:tags r:id="rId25"/>
            </p:custDataLst>
          </p:nvPr>
        </p:nvSpPr>
        <p:spPr>
          <a:xfrm rot="10800000">
            <a:off x="4208780" y="4060825"/>
            <a:ext cx="107315" cy="11366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 name="标题 1"/>
          <p:cNvSpPr>
            <a:spLocks noGrp="1"/>
          </p:cNvSpPr>
          <p:nvPr>
            <p:custDataLst>
              <p:tags r:id="rId26"/>
            </p:custDataLst>
          </p:nvPr>
        </p:nvSpPr>
        <p:spPr>
          <a:xfrm>
            <a:off x="301752" y="457200"/>
            <a:ext cx="8686800" cy="841248"/>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内聚性分类</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27"/>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6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耦合性是对一个软件结构内不同模块之间互连程度的度量。</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耦合性的强弱取决于模块间接口的复杂程度，以及通过接口的数据类型和数目。</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分类：</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非直接耦合：同级模块相互之间没有信息传递，属于非直接耦合。</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数据耦合：调用下属模块时，如果交换的都是简单变量，便构成数据耦合。</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特征耦合：调用下属模块时，如果交换的是数据结构，便构成特征耦合。由于传递的是数据结构，不仅数据量增加，而且会使模块的相关性增加。</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控制耦合：模块间传递的信息不是一般的数据，而是作为控制信息的开关值或标志量。例如，逻辑性内聚的模块调用就是典型的控制耦合。</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外部耦合：若允许一组模块访问同一个全局变量，可称它们为外部耦合。</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公共耦合：若允许一组模块访问同一个全局性的数据结构，则称它们为公共耦合。全局性的数据结构可以是共享的通信区、公共的内存区域、任何存储介质文件、物理设备等。</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内容耦合：若一个模块可以直接调用另一个模块中的数据，或者直接转移到另一个模块中去，或者一个模块有多个入口，则称为内容耦合。</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072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模块</a:t>
            </a: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的耦合性</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17764" name="Line 3"/>
          <p:cNvSpPr/>
          <p:nvPr/>
        </p:nvSpPr>
        <p:spPr>
          <a:xfrm>
            <a:off x="4173855" y="4103370"/>
            <a:ext cx="0" cy="913765"/>
          </a:xfrm>
          <a:prstGeom prst="line">
            <a:avLst/>
          </a:prstGeom>
          <a:ln w="9525" cap="flat" cmpd="sng">
            <a:solidFill>
              <a:srgbClr val="000000"/>
            </a:solidFill>
            <a:prstDash val="solid"/>
            <a:headEnd type="none" w="med" len="med"/>
            <a:tailEnd type="none" w="med" len="med"/>
          </a:ln>
        </p:spPr>
      </p:sp>
      <p:sp>
        <p:nvSpPr>
          <p:cNvPr id="117765" name="Line 4"/>
          <p:cNvSpPr/>
          <p:nvPr/>
        </p:nvSpPr>
        <p:spPr>
          <a:xfrm>
            <a:off x="7204710" y="4103370"/>
            <a:ext cx="0" cy="913765"/>
          </a:xfrm>
          <a:prstGeom prst="line">
            <a:avLst/>
          </a:prstGeom>
          <a:ln w="9525" cap="flat" cmpd="sng">
            <a:solidFill>
              <a:srgbClr val="000000"/>
            </a:solidFill>
            <a:prstDash val="solid"/>
            <a:headEnd type="none" w="med" len="med"/>
            <a:tailEnd type="none" w="med" len="med"/>
          </a:ln>
        </p:spPr>
      </p:sp>
      <p:sp>
        <p:nvSpPr>
          <p:cNvPr id="117766" name="Line 5"/>
          <p:cNvSpPr/>
          <p:nvPr/>
        </p:nvSpPr>
        <p:spPr>
          <a:xfrm>
            <a:off x="5184140" y="4114165"/>
            <a:ext cx="0" cy="913765"/>
          </a:xfrm>
          <a:prstGeom prst="line">
            <a:avLst/>
          </a:prstGeom>
          <a:ln w="9525" cap="flat" cmpd="sng">
            <a:solidFill>
              <a:srgbClr val="000000"/>
            </a:solidFill>
            <a:prstDash val="solid"/>
            <a:headEnd type="none" w="med" len="med"/>
            <a:tailEnd type="none" w="med" len="med"/>
          </a:ln>
        </p:spPr>
      </p:sp>
      <p:sp>
        <p:nvSpPr>
          <p:cNvPr id="117768" name="Line 8"/>
          <p:cNvSpPr/>
          <p:nvPr/>
        </p:nvSpPr>
        <p:spPr>
          <a:xfrm>
            <a:off x="1146175" y="4436745"/>
            <a:ext cx="7019925" cy="0"/>
          </a:xfrm>
          <a:prstGeom prst="line">
            <a:avLst/>
          </a:prstGeom>
          <a:ln w="9525" cap="flat" cmpd="sng">
            <a:solidFill>
              <a:srgbClr val="000000"/>
            </a:solidFill>
            <a:prstDash val="solid"/>
            <a:headEnd type="none" w="med" len="med"/>
            <a:tailEnd type="none" w="med" len="med"/>
          </a:ln>
        </p:spPr>
      </p:sp>
      <p:sp>
        <p:nvSpPr>
          <p:cNvPr id="117769" name="Freeform 9"/>
          <p:cNvSpPr/>
          <p:nvPr>
            <p:custDataLst>
              <p:tags r:id="rId7"/>
            </p:custDataLst>
          </p:nvPr>
        </p:nvSpPr>
        <p:spPr>
          <a:xfrm>
            <a:off x="8081645" y="4393565"/>
            <a:ext cx="111760" cy="10223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17770" name="Rectangle 10"/>
          <p:cNvSpPr/>
          <p:nvPr>
            <p:custDataLst>
              <p:tags r:id="rId8"/>
            </p:custDataLst>
          </p:nvPr>
        </p:nvSpPr>
        <p:spPr>
          <a:xfrm>
            <a:off x="1143000" y="3512185"/>
            <a:ext cx="1010285" cy="609600"/>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非直接耦合</a:t>
            </a:r>
            <a:endParaRPr lang="zh-CN" altLang="en-US" sz="1800" dirty="0">
              <a:solidFill>
                <a:schemeClr val="dk1"/>
              </a:solidFill>
              <a:latin typeface="微软雅黑" panose="020B0503020204020204" charset="-122"/>
              <a:ea typeface="微软雅黑" panose="020B0503020204020204" charset="-122"/>
            </a:endParaRPr>
          </a:p>
        </p:txBody>
      </p:sp>
      <p:sp>
        <p:nvSpPr>
          <p:cNvPr id="117771" name="Rectangle 11"/>
          <p:cNvSpPr/>
          <p:nvPr>
            <p:custDataLst>
              <p:tags r:id="rId9"/>
            </p:custDataLst>
          </p:nvPr>
        </p:nvSpPr>
        <p:spPr>
          <a:xfrm>
            <a:off x="1846580" y="2802255"/>
            <a:ext cx="336550" cy="507365"/>
          </a:xfrm>
          <a:prstGeom prst="rect">
            <a:avLst/>
          </a:prstGeom>
          <a:solidFill>
            <a:srgbClr val="FFFFFF"/>
          </a:solidFill>
          <a:ln w="9525">
            <a:noFill/>
          </a:ln>
        </p:spPr>
        <p:txBody>
          <a:bodyPr lIns="3600" tIns="36000" rIns="36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弱</a:t>
            </a:r>
            <a:endParaRPr lang="zh-CN" altLang="en-US" sz="1800" dirty="0">
              <a:solidFill>
                <a:schemeClr val="dk1"/>
              </a:solidFill>
              <a:latin typeface="微软雅黑" panose="020B0503020204020204" charset="-122"/>
              <a:ea typeface="微软雅黑" panose="020B0503020204020204" charset="-122"/>
            </a:endParaRPr>
          </a:p>
        </p:txBody>
      </p:sp>
      <p:sp>
        <p:nvSpPr>
          <p:cNvPr id="117793" name="Line 13"/>
          <p:cNvSpPr/>
          <p:nvPr/>
        </p:nvSpPr>
        <p:spPr>
          <a:xfrm>
            <a:off x="2420620" y="3071495"/>
            <a:ext cx="4491990" cy="0"/>
          </a:xfrm>
          <a:prstGeom prst="line">
            <a:avLst/>
          </a:prstGeom>
          <a:ln w="9525" cap="flat" cmpd="sng">
            <a:solidFill>
              <a:srgbClr val="000000"/>
            </a:solidFill>
            <a:prstDash val="solid"/>
            <a:headEnd type="none" w="med" len="med"/>
            <a:tailEnd type="none" w="med" len="med"/>
          </a:ln>
        </p:spPr>
      </p:sp>
      <p:sp>
        <p:nvSpPr>
          <p:cNvPr id="117794" name="Freeform 14"/>
          <p:cNvSpPr/>
          <p:nvPr>
            <p:custDataLst>
              <p:tags r:id="rId10"/>
            </p:custDataLst>
          </p:nvPr>
        </p:nvSpPr>
        <p:spPr>
          <a:xfrm>
            <a:off x="6903085" y="3017520"/>
            <a:ext cx="138430" cy="102235"/>
          </a:xfrm>
          <a:custGeom>
            <a:avLst/>
            <a:gdLst>
              <a:gd name="txL" fmla="*/ 0 w 810"/>
              <a:gd name="txT" fmla="*/ 0 h 630"/>
              <a:gd name="txR" fmla="*/ 810 w 810"/>
              <a:gd name="txB" fmla="*/ 630 h 630"/>
            </a:gdLst>
            <a:ahLst/>
            <a:cxnLst>
              <a:cxn ang="0">
                <a:pos x="0" y="0"/>
              </a:cxn>
              <a:cxn ang="0">
                <a:pos x="0" y="0"/>
              </a:cxn>
              <a:cxn ang="0">
                <a:pos x="0" y="0"/>
              </a:cxn>
              <a:cxn ang="0">
                <a:pos x="0" y="0"/>
              </a:cxn>
              <a:cxn ang="0">
                <a:pos x="0" y="0"/>
              </a:cxn>
            </a:cxnLst>
            <a:rect l="txL" t="txT" r="txR" b="txB"/>
            <a:pathLst>
              <a:path w="810" h="630">
                <a:moveTo>
                  <a:pt x="240" y="315"/>
                </a:moveTo>
                <a:lnTo>
                  <a:pt x="0" y="0"/>
                </a:lnTo>
                <a:lnTo>
                  <a:pt x="810" y="300"/>
                </a:lnTo>
                <a:lnTo>
                  <a:pt x="0" y="630"/>
                </a:lnTo>
                <a:lnTo>
                  <a:pt x="255" y="300"/>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17773" name="Rectangle 15"/>
          <p:cNvSpPr/>
          <p:nvPr>
            <p:custDataLst>
              <p:tags r:id="rId11"/>
            </p:custDataLst>
          </p:nvPr>
        </p:nvSpPr>
        <p:spPr>
          <a:xfrm>
            <a:off x="2153285" y="3512185"/>
            <a:ext cx="1010285" cy="609600"/>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数据耦合</a:t>
            </a:r>
            <a:endParaRPr lang="zh-CN" altLang="en-US" sz="1800" dirty="0">
              <a:solidFill>
                <a:schemeClr val="dk1"/>
              </a:solidFill>
              <a:latin typeface="微软雅黑" panose="020B0503020204020204" charset="-122"/>
              <a:ea typeface="微软雅黑" panose="020B0503020204020204" charset="-122"/>
            </a:endParaRPr>
          </a:p>
        </p:txBody>
      </p:sp>
      <p:sp>
        <p:nvSpPr>
          <p:cNvPr id="117774" name="Rectangle 16"/>
          <p:cNvSpPr/>
          <p:nvPr>
            <p:custDataLst>
              <p:tags r:id="rId12"/>
            </p:custDataLst>
          </p:nvPr>
        </p:nvSpPr>
        <p:spPr>
          <a:xfrm>
            <a:off x="3163570" y="3512185"/>
            <a:ext cx="1010285" cy="609600"/>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特征耦合</a:t>
            </a:r>
            <a:endParaRPr lang="zh-CN" altLang="en-US" sz="1800" dirty="0">
              <a:solidFill>
                <a:schemeClr val="dk1"/>
              </a:solidFill>
              <a:latin typeface="微软雅黑" panose="020B0503020204020204" charset="-122"/>
              <a:ea typeface="微软雅黑" panose="020B0503020204020204" charset="-122"/>
            </a:endParaRPr>
          </a:p>
        </p:txBody>
      </p:sp>
      <p:sp>
        <p:nvSpPr>
          <p:cNvPr id="117775" name="Rectangle 17"/>
          <p:cNvSpPr/>
          <p:nvPr>
            <p:custDataLst>
              <p:tags r:id="rId13"/>
            </p:custDataLst>
          </p:nvPr>
        </p:nvSpPr>
        <p:spPr>
          <a:xfrm>
            <a:off x="4173855" y="3512185"/>
            <a:ext cx="1010285" cy="609600"/>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控制耦合</a:t>
            </a:r>
            <a:endParaRPr lang="zh-CN" altLang="en-US" sz="1800" dirty="0">
              <a:solidFill>
                <a:schemeClr val="dk1"/>
              </a:solidFill>
              <a:latin typeface="微软雅黑" panose="020B0503020204020204" charset="-122"/>
              <a:ea typeface="微软雅黑" panose="020B0503020204020204" charset="-122"/>
            </a:endParaRPr>
          </a:p>
        </p:txBody>
      </p:sp>
      <p:sp>
        <p:nvSpPr>
          <p:cNvPr id="117776" name="Rectangle 18"/>
          <p:cNvSpPr/>
          <p:nvPr>
            <p:custDataLst>
              <p:tags r:id="rId14"/>
            </p:custDataLst>
          </p:nvPr>
        </p:nvSpPr>
        <p:spPr>
          <a:xfrm>
            <a:off x="5184775" y="3512185"/>
            <a:ext cx="1010285" cy="609600"/>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外部耦合</a:t>
            </a:r>
            <a:endParaRPr lang="zh-CN" altLang="en-US" sz="1800" dirty="0">
              <a:solidFill>
                <a:schemeClr val="dk1"/>
              </a:solidFill>
              <a:latin typeface="微软雅黑" panose="020B0503020204020204" charset="-122"/>
              <a:ea typeface="微软雅黑" panose="020B0503020204020204" charset="-122"/>
            </a:endParaRPr>
          </a:p>
        </p:txBody>
      </p:sp>
      <p:sp>
        <p:nvSpPr>
          <p:cNvPr id="117777" name="Rectangle 19"/>
          <p:cNvSpPr/>
          <p:nvPr>
            <p:custDataLst>
              <p:tags r:id="rId15"/>
            </p:custDataLst>
          </p:nvPr>
        </p:nvSpPr>
        <p:spPr>
          <a:xfrm>
            <a:off x="6195060" y="3512185"/>
            <a:ext cx="1010285" cy="609600"/>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公共耦合</a:t>
            </a:r>
            <a:endParaRPr lang="zh-CN" altLang="en-US" sz="1800" dirty="0">
              <a:solidFill>
                <a:schemeClr val="dk1"/>
              </a:solidFill>
              <a:latin typeface="微软雅黑" panose="020B0503020204020204" charset="-122"/>
              <a:ea typeface="微软雅黑" panose="020B0503020204020204" charset="-122"/>
            </a:endParaRPr>
          </a:p>
        </p:txBody>
      </p:sp>
      <p:sp>
        <p:nvSpPr>
          <p:cNvPr id="117778" name="Rectangle 20"/>
          <p:cNvSpPr/>
          <p:nvPr>
            <p:custDataLst>
              <p:tags r:id="rId16"/>
            </p:custDataLst>
          </p:nvPr>
        </p:nvSpPr>
        <p:spPr>
          <a:xfrm>
            <a:off x="7205345" y="3512185"/>
            <a:ext cx="1010285" cy="609600"/>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内容耦合</a:t>
            </a:r>
            <a:endParaRPr lang="zh-CN" altLang="en-US" sz="1800" dirty="0">
              <a:solidFill>
                <a:schemeClr val="dk1"/>
              </a:solidFill>
              <a:latin typeface="微软雅黑" panose="020B0503020204020204" charset="-122"/>
              <a:ea typeface="微软雅黑" panose="020B0503020204020204" charset="-122"/>
            </a:endParaRPr>
          </a:p>
        </p:txBody>
      </p:sp>
      <p:sp>
        <p:nvSpPr>
          <p:cNvPr id="117779" name="Line 21"/>
          <p:cNvSpPr/>
          <p:nvPr/>
        </p:nvSpPr>
        <p:spPr>
          <a:xfrm>
            <a:off x="1146175" y="2786380"/>
            <a:ext cx="0" cy="2234565"/>
          </a:xfrm>
          <a:prstGeom prst="line">
            <a:avLst/>
          </a:prstGeom>
          <a:ln w="9525" cap="flat" cmpd="sng">
            <a:solidFill>
              <a:srgbClr val="000000"/>
            </a:solidFill>
            <a:prstDash val="solid"/>
            <a:headEnd type="none" w="med" len="med"/>
            <a:tailEnd type="none" w="med" len="med"/>
          </a:ln>
        </p:spPr>
      </p:sp>
      <p:sp>
        <p:nvSpPr>
          <p:cNvPr id="117780" name="Line 22"/>
          <p:cNvSpPr/>
          <p:nvPr/>
        </p:nvSpPr>
        <p:spPr>
          <a:xfrm>
            <a:off x="8215630" y="2823845"/>
            <a:ext cx="0" cy="2234565"/>
          </a:xfrm>
          <a:prstGeom prst="line">
            <a:avLst/>
          </a:prstGeom>
          <a:ln w="9525" cap="flat" cmpd="sng">
            <a:solidFill>
              <a:srgbClr val="000000"/>
            </a:solidFill>
            <a:prstDash val="solid"/>
            <a:headEnd type="none" w="med" len="med"/>
            <a:tailEnd type="none" w="med" len="med"/>
          </a:ln>
        </p:spPr>
      </p:sp>
      <p:sp>
        <p:nvSpPr>
          <p:cNvPr id="117781" name="Rectangle 23"/>
          <p:cNvSpPr/>
          <p:nvPr>
            <p:custDataLst>
              <p:tags r:id="rId17"/>
            </p:custDataLst>
          </p:nvPr>
        </p:nvSpPr>
        <p:spPr>
          <a:xfrm>
            <a:off x="7175500" y="2840355"/>
            <a:ext cx="336550" cy="507365"/>
          </a:xfrm>
          <a:prstGeom prst="rect">
            <a:avLst/>
          </a:prstGeom>
          <a:solidFill>
            <a:srgbClr val="FFFFFF"/>
          </a:solidFill>
          <a:ln w="9525">
            <a:noFill/>
          </a:ln>
        </p:spPr>
        <p:txBody>
          <a:bodyPr lIns="3600" tIns="36000" rIns="36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强</a:t>
            </a:r>
            <a:endParaRPr lang="zh-CN" altLang="en-US" sz="1800" dirty="0">
              <a:solidFill>
                <a:schemeClr val="dk1"/>
              </a:solidFill>
              <a:latin typeface="微软雅黑" panose="020B0503020204020204" charset="-122"/>
              <a:ea typeface="微软雅黑" panose="020B0503020204020204" charset="-122"/>
            </a:endParaRPr>
          </a:p>
        </p:txBody>
      </p:sp>
      <p:sp>
        <p:nvSpPr>
          <p:cNvPr id="117782" name="Rectangle 24"/>
          <p:cNvSpPr/>
          <p:nvPr>
            <p:custDataLst>
              <p:tags r:id="rId18"/>
            </p:custDataLst>
          </p:nvPr>
        </p:nvSpPr>
        <p:spPr>
          <a:xfrm>
            <a:off x="2183130" y="4554855"/>
            <a:ext cx="891540" cy="609600"/>
          </a:xfrm>
          <a:prstGeom prst="rect">
            <a:avLst/>
          </a:prstGeom>
          <a:solidFill>
            <a:srgbClr val="FFFFFF"/>
          </a:solidFill>
          <a:ln w="9525" cap="flat" cmpd="sng">
            <a:solidFill>
              <a:srgbClr val="FFFFFF"/>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弱耦合</a:t>
            </a:r>
            <a:endParaRPr lang="zh-CN" altLang="en-US" sz="1800" dirty="0">
              <a:solidFill>
                <a:schemeClr val="dk1"/>
              </a:solidFill>
              <a:latin typeface="微软雅黑" panose="020B0503020204020204" charset="-122"/>
              <a:ea typeface="微软雅黑" panose="020B0503020204020204" charset="-122"/>
            </a:endParaRPr>
          </a:p>
        </p:txBody>
      </p:sp>
      <p:sp>
        <p:nvSpPr>
          <p:cNvPr id="117783" name="Rectangle 25"/>
          <p:cNvSpPr/>
          <p:nvPr>
            <p:custDataLst>
              <p:tags r:id="rId19"/>
            </p:custDataLst>
          </p:nvPr>
        </p:nvSpPr>
        <p:spPr>
          <a:xfrm>
            <a:off x="4382135" y="4517390"/>
            <a:ext cx="762000" cy="609600"/>
          </a:xfrm>
          <a:prstGeom prst="rect">
            <a:avLst/>
          </a:prstGeom>
          <a:solidFill>
            <a:srgbClr val="FFFFFF"/>
          </a:solidFill>
          <a:ln w="9525" cap="flat" cmpd="sng">
            <a:solidFill>
              <a:srgbClr val="FFFFFF"/>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中耦合</a:t>
            </a:r>
            <a:endParaRPr lang="zh-CN" altLang="en-US" sz="1800" dirty="0">
              <a:solidFill>
                <a:schemeClr val="dk1"/>
              </a:solidFill>
              <a:latin typeface="微软雅黑" panose="020B0503020204020204" charset="-122"/>
              <a:ea typeface="微软雅黑" panose="020B0503020204020204" charset="-122"/>
            </a:endParaRPr>
          </a:p>
        </p:txBody>
      </p:sp>
      <p:sp>
        <p:nvSpPr>
          <p:cNvPr id="117784" name="Rectangle 26"/>
          <p:cNvSpPr/>
          <p:nvPr>
            <p:custDataLst>
              <p:tags r:id="rId20"/>
            </p:custDataLst>
          </p:nvPr>
        </p:nvSpPr>
        <p:spPr>
          <a:xfrm>
            <a:off x="7286625" y="4474210"/>
            <a:ext cx="856615" cy="609600"/>
          </a:xfrm>
          <a:prstGeom prst="rect">
            <a:avLst/>
          </a:prstGeom>
          <a:solidFill>
            <a:srgbClr val="FFFFFF"/>
          </a:solidFill>
          <a:ln w="9525" cap="flat" cmpd="sng">
            <a:solidFill>
              <a:srgbClr val="FFFFFF"/>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强耦合</a:t>
            </a:r>
            <a:endParaRPr lang="zh-CN" altLang="en-US" sz="1800" dirty="0">
              <a:solidFill>
                <a:schemeClr val="dk1"/>
              </a:solidFill>
              <a:latin typeface="微软雅黑" panose="020B0503020204020204" charset="-122"/>
              <a:ea typeface="微软雅黑" panose="020B0503020204020204" charset="-122"/>
            </a:endParaRPr>
          </a:p>
        </p:txBody>
      </p:sp>
      <p:sp>
        <p:nvSpPr>
          <p:cNvPr id="117785" name="Freeform 27"/>
          <p:cNvSpPr/>
          <p:nvPr>
            <p:custDataLst>
              <p:tags r:id="rId21"/>
            </p:custDataLst>
          </p:nvPr>
        </p:nvSpPr>
        <p:spPr>
          <a:xfrm>
            <a:off x="7086600" y="4393565"/>
            <a:ext cx="111760" cy="10223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17786" name="Freeform 28"/>
          <p:cNvSpPr/>
          <p:nvPr>
            <p:custDataLst>
              <p:tags r:id="rId22"/>
            </p:custDataLst>
          </p:nvPr>
        </p:nvSpPr>
        <p:spPr>
          <a:xfrm>
            <a:off x="4040505" y="4393565"/>
            <a:ext cx="111760" cy="10223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17787" name="Freeform 29"/>
          <p:cNvSpPr/>
          <p:nvPr>
            <p:custDataLst>
              <p:tags r:id="rId23"/>
            </p:custDataLst>
          </p:nvPr>
        </p:nvSpPr>
        <p:spPr>
          <a:xfrm rot="10800000">
            <a:off x="7205345" y="4393565"/>
            <a:ext cx="111760" cy="10223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17788" name="Freeform 30"/>
          <p:cNvSpPr/>
          <p:nvPr>
            <p:custDataLst>
              <p:tags r:id="rId24"/>
            </p:custDataLst>
          </p:nvPr>
        </p:nvSpPr>
        <p:spPr>
          <a:xfrm rot="10800000">
            <a:off x="1143000" y="4399280"/>
            <a:ext cx="111760" cy="10223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17789" name="Rectangle 31"/>
          <p:cNvSpPr/>
          <p:nvPr>
            <p:custDataLst>
              <p:tags r:id="rId25"/>
            </p:custDataLst>
          </p:nvPr>
        </p:nvSpPr>
        <p:spPr>
          <a:xfrm>
            <a:off x="5572760" y="4501515"/>
            <a:ext cx="1038225" cy="609600"/>
          </a:xfrm>
          <a:prstGeom prst="rect">
            <a:avLst/>
          </a:prstGeom>
          <a:solidFill>
            <a:srgbClr val="FFFFFF"/>
          </a:solidFill>
          <a:ln w="9525" cap="flat" cmpd="sng">
            <a:solidFill>
              <a:srgbClr val="FFFFFF"/>
            </a:solidFill>
            <a:prstDash val="solid"/>
            <a:miter/>
            <a:headEnd type="none" w="med" len="med"/>
            <a:tailEnd type="none" w="med" len="med"/>
          </a:ln>
        </p:spPr>
        <p:txBody>
          <a:bodyPr lIns="18000" tIns="360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较强耦合</a:t>
            </a:r>
            <a:endParaRPr lang="zh-CN" altLang="en-US" sz="1800" dirty="0">
              <a:solidFill>
                <a:schemeClr val="dk1"/>
              </a:solidFill>
              <a:latin typeface="微软雅黑" panose="020B0503020204020204" charset="-122"/>
              <a:ea typeface="微软雅黑" panose="020B0503020204020204" charset="-122"/>
            </a:endParaRPr>
          </a:p>
        </p:txBody>
      </p:sp>
      <p:sp>
        <p:nvSpPr>
          <p:cNvPr id="117790" name="Freeform 32"/>
          <p:cNvSpPr/>
          <p:nvPr>
            <p:custDataLst>
              <p:tags r:id="rId26"/>
            </p:custDataLst>
          </p:nvPr>
        </p:nvSpPr>
        <p:spPr>
          <a:xfrm>
            <a:off x="5057775" y="4393565"/>
            <a:ext cx="111760" cy="10223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17791" name="Freeform 33"/>
          <p:cNvSpPr/>
          <p:nvPr>
            <p:custDataLst>
              <p:tags r:id="rId27"/>
            </p:custDataLst>
          </p:nvPr>
        </p:nvSpPr>
        <p:spPr>
          <a:xfrm rot="10800000">
            <a:off x="5199380" y="4383405"/>
            <a:ext cx="111760" cy="10223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17792" name="Freeform 34"/>
          <p:cNvSpPr/>
          <p:nvPr>
            <p:custDataLst>
              <p:tags r:id="rId28"/>
            </p:custDataLst>
          </p:nvPr>
        </p:nvSpPr>
        <p:spPr>
          <a:xfrm rot="10800000">
            <a:off x="4189095" y="4383405"/>
            <a:ext cx="111760" cy="10223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2" name="标题 1"/>
          <p:cNvSpPr>
            <a:spLocks noGrp="1"/>
          </p:cNvSpPr>
          <p:nvPr>
            <p:custDataLst>
              <p:tags r:id="rId29"/>
            </p:custDataLst>
          </p:nvPr>
        </p:nvSpPr>
        <p:spPr>
          <a:xfrm>
            <a:off x="301752" y="457200"/>
            <a:ext cx="8686800" cy="841248"/>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耦合性分类</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30"/>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18787"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400" dirty="0">
                <a:solidFill>
                  <a:schemeClr val="dk1"/>
                </a:solidFill>
                <a:latin typeface="微软雅黑" panose="020B0503020204020204" charset="-122"/>
                <a:ea typeface="微软雅黑" panose="020B0503020204020204" charset="-122"/>
              </a:rPr>
              <a:t>软件结构：模块的层次控制结构</a:t>
            </a:r>
            <a:endParaRPr lang="en-US" altLang="zh-CN" sz="2400" dirty="0">
              <a:solidFill>
                <a:schemeClr val="dk1"/>
              </a:solidFill>
              <a:latin typeface="微软雅黑" panose="020B0503020204020204" charset="-122"/>
              <a:ea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rPr>
              <a:t>软件结构图</a:t>
            </a:r>
            <a:endParaRPr lang="en-US" altLang="zh-CN" sz="2400" dirty="0">
              <a:solidFill>
                <a:schemeClr val="dk1"/>
              </a:solidFill>
              <a:latin typeface="微软雅黑" panose="020B0503020204020204" charset="-122"/>
              <a:ea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rPr>
              <a:t>软件结构优化</a:t>
            </a:r>
            <a:endParaRPr lang="zh-CN" altLang="en-US" sz="2400" dirty="0">
              <a:solidFill>
                <a:schemeClr val="dk1"/>
              </a:solidFill>
              <a:latin typeface="微软雅黑" panose="020B0503020204020204" charset="-122"/>
              <a:ea typeface="微软雅黑" panose="020B0503020204020204" charset="-122"/>
            </a:endParaRPr>
          </a:p>
        </p:txBody>
      </p:sp>
      <p:sp>
        <p:nvSpPr>
          <p:cNvPr id="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en-US" altLang="zh-CN"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6.5 </a:t>
            </a: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软件结构化设计</a:t>
            </a:r>
            <a:endPar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67500" lnSpcReduction="20000"/>
          </a:bodyPr>
          <a:lstStyle/>
          <a:p>
            <a:pPr marL="274320" marR="0" lvl="0" indent="-274320" algn="l" defTabSz="914400" rtl="0" eaLnBrk="1" fontAlgn="auto" latinLnBrk="0" hangingPunct="1">
              <a:lnSpc>
                <a:spcPct val="12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软件结构（</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Structure Chart, </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简称</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SC</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）是软件系统的模块层次结构，反映了整个系统的功能实现。</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2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软件结构以层次表示软件的</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模块结构，即一种控制的层次体系，并不表示软件的具体过程。</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2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软件结构一般用树状或网状结构的图形来表示。</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2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软件结构图的主要元素有：</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2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模块：模块用带有名字的方框表示，名称应体现模块的功能。</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2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控制关系：控制关系用单向箭头或直线表示模块间的调用关系。</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2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信息传递：用带注释的短箭头表示模块调用过程中传递的信息。</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2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循环调用和选择调用：在上部模块底部加一个菱形符号表示选择调用，在上部模块的下方家一个弧形箭头，表示循环调用。</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4818"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en-US" altLang="zh-CN"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6.5.1</a:t>
            </a: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软件结构</a:t>
            </a: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描述</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276985"/>
            <a:ext cx="8686800" cy="4803775"/>
          </a:xfrm>
        </p:spPr>
        <p:txBody>
          <a:bodyPr vert="horz" wrap="square" lIns="91440" tIns="45720" rIns="91440" bIns="45720" numCol="1" anchor="t" anchorCtr="0" compatLnSpc="1">
            <a:normAutofit fontScale="25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9335"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软件结构图的形态特征：</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50000"/>
              </a:lnSpc>
              <a:spcBef>
                <a:spcPct val="20000"/>
              </a:spcBef>
              <a:spcAft>
                <a:spcPts val="0"/>
              </a:spcAft>
              <a:buClr>
                <a:schemeClr val="accent1"/>
              </a:buClr>
              <a:buSzPct val="70000"/>
              <a:buFont typeface="Wingdings 2" panose="05020102010507070707"/>
              <a:buChar char=""/>
            </a:pP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深度：指结构图控制的层次，也是模块的层数。图</a:t>
            </a:r>
            <a:r>
              <a:rPr kumimoji="0" 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6.3</a:t>
            </a: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中的结构图的深度为</a:t>
            </a:r>
            <a:r>
              <a:rPr kumimoji="0" 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5</a:t>
            </a: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。能粗略表示一个系统的大小和复杂度，深度和程序长度之间存在某种对应关系。</a:t>
            </a:r>
            <a:endPar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50000"/>
              </a:lnSpc>
              <a:spcBef>
                <a:spcPct val="20000"/>
              </a:spcBef>
              <a:spcAft>
                <a:spcPts val="0"/>
              </a:spcAft>
              <a:buClr>
                <a:schemeClr val="accent1"/>
              </a:buClr>
              <a:buSzPct val="70000"/>
              <a:buFont typeface="Wingdings 2" panose="05020102010507070707"/>
              <a:buChar char=""/>
            </a:pP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宽度：指一层中最大的模块个数。图</a:t>
            </a:r>
            <a:r>
              <a:rPr kumimoji="0" 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6.3</a:t>
            </a: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中的结构图的宽度为</a:t>
            </a:r>
            <a:r>
              <a:rPr kumimoji="0" 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8</a:t>
            </a: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。一般来说，结构的宽度越大，则系统就越复杂。</a:t>
            </a:r>
            <a:endPar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50000"/>
              </a:lnSpc>
              <a:spcBef>
                <a:spcPct val="20000"/>
              </a:spcBef>
              <a:spcAft>
                <a:spcPts val="0"/>
              </a:spcAft>
              <a:buClr>
                <a:schemeClr val="accent1"/>
              </a:buClr>
              <a:buSzPct val="70000"/>
              <a:buFont typeface="Wingdings 2" panose="05020102010507070707"/>
              <a:buChar char=""/>
            </a:pP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扇出：指一个模块直接下属模块的个数。图</a:t>
            </a:r>
            <a:r>
              <a:rPr kumimoji="0" 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6.3</a:t>
            </a: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中的结构图的模块</a:t>
            </a:r>
            <a:r>
              <a:rPr kumimoji="0" 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a:t>
            </a: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的扇出为</a:t>
            </a:r>
            <a:r>
              <a:rPr kumimoji="0" 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。扇出过大，表示模块过分复杂，需要控制和协调的下级模块太多。扇出的上限一般为</a:t>
            </a:r>
            <a:r>
              <a:rPr kumimoji="0" 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 5</a:t>
            </a: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9</a:t>
            </a: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，平均一般为</a:t>
            </a:r>
            <a:r>
              <a:rPr kumimoji="0" 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3</a:t>
            </a: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或</a:t>
            </a:r>
            <a:r>
              <a:rPr kumimoji="0" 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50000"/>
              </a:lnSpc>
              <a:spcBef>
                <a:spcPct val="20000"/>
              </a:spcBef>
              <a:spcAft>
                <a:spcPts val="0"/>
              </a:spcAft>
              <a:buClr>
                <a:schemeClr val="accent1"/>
              </a:buClr>
              <a:buSzPct val="70000"/>
              <a:buFont typeface="Wingdings 2" panose="05020102010507070707"/>
              <a:buChar char=""/>
            </a:pP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扇入：指一个模块直接上属模块的个数。图</a:t>
            </a:r>
            <a:r>
              <a:rPr kumimoji="0" 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6.3</a:t>
            </a: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中的结构图的模块</a:t>
            </a:r>
            <a:r>
              <a:rPr kumimoji="0" 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T</a:t>
            </a: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的扇入为</a:t>
            </a:r>
            <a:r>
              <a:rPr kumimoji="0" 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4</a:t>
            </a: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。扇入过大，意味着共享该模块的上级模块数目多，这有一定的益处，但是决不能违背模块的独立性原则而片面追求高扇入。</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50000"/>
              </a:lnSpc>
              <a:spcBef>
                <a:spcPct val="20000"/>
              </a:spcBef>
              <a:spcAft>
                <a:spcPts val="0"/>
              </a:spcAft>
              <a:buClr>
                <a:schemeClr val="accent3"/>
              </a:buClr>
              <a:buSzPct val="70000"/>
              <a:buFont typeface="Wingdings 2" panose="05020102010507070707"/>
              <a:buChar char=""/>
            </a:pPr>
            <a:r>
              <a:rPr kumimoji="0" lang="zh-CN" altLang="en-US" sz="96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画结构图应注意的事项：</a:t>
            </a:r>
            <a:endParaRPr kumimoji="0" lang="zh-CN" altLang="en-US" sz="96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50000"/>
              </a:lnSpc>
              <a:spcBef>
                <a:spcPct val="20000"/>
              </a:spcBef>
              <a:spcAft>
                <a:spcPts val="0"/>
              </a:spcAft>
              <a:buClr>
                <a:schemeClr val="accent1"/>
              </a:buClr>
              <a:buSzPct val="70000"/>
              <a:buFont typeface="Wingdings 2" panose="05020102010507070707"/>
              <a:buChar char=""/>
            </a:pP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模块不能重名。</a:t>
            </a:r>
            <a:endPar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50000"/>
              </a:lnSpc>
              <a:spcBef>
                <a:spcPct val="20000"/>
              </a:spcBef>
              <a:spcAft>
                <a:spcPts val="0"/>
              </a:spcAft>
              <a:buClr>
                <a:schemeClr val="accent1"/>
              </a:buClr>
              <a:buSzPct val="70000"/>
              <a:buFont typeface="Wingdings 2" panose="05020102010507070707"/>
              <a:buChar char=""/>
            </a:pPr>
            <a:r>
              <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调用关系只能从上到下。</a:t>
            </a:r>
            <a:endPar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endParaRPr kumimoji="0" lang="zh-CN" altLang="en-US" sz="7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584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软件结构图</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21859" name="Rectangle 48"/>
          <p:cNvSpPr/>
          <p:nvPr>
            <p:custDataLst>
              <p:tags r:id="rId7"/>
            </p:custDataLst>
          </p:nvPr>
        </p:nvSpPr>
        <p:spPr>
          <a:xfrm>
            <a:off x="0" y="-184150"/>
            <a:ext cx="309880" cy="368300"/>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21861" name="AutoShape 47"/>
          <p:cNvSpPr>
            <a:spLocks noChangeAspect="1" noTextEdit="1"/>
          </p:cNvSpPr>
          <p:nvPr>
            <p:custDataLst>
              <p:tags r:id="rId8"/>
            </p:custDataLst>
          </p:nvPr>
        </p:nvSpPr>
        <p:spPr>
          <a:xfrm>
            <a:off x="401955" y="1773555"/>
            <a:ext cx="8340725" cy="4116070"/>
          </a:xfrm>
          <a:prstGeom prst="rect">
            <a:avLst/>
          </a:prstGeom>
          <a:noFill/>
          <a:ln w="9525">
            <a:noFill/>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21862" name="Rectangle 46"/>
          <p:cNvSpPr/>
          <p:nvPr/>
        </p:nvSpPr>
        <p:spPr>
          <a:xfrm>
            <a:off x="3909060" y="4458335"/>
            <a:ext cx="702310" cy="53530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M</a:t>
            </a:r>
            <a:endParaRPr lang="en-US" altLang="zh-CN" sz="1000" dirty="0">
              <a:solidFill>
                <a:srgbClr val="000000"/>
              </a:solidFill>
              <a:latin typeface="微软雅黑" panose="020B0503020204020204" charset="-122"/>
              <a:ea typeface="微软雅黑" panose="020B0503020204020204" charset="-122"/>
            </a:endParaRPr>
          </a:p>
        </p:txBody>
      </p:sp>
      <p:sp>
        <p:nvSpPr>
          <p:cNvPr id="121863" name="Rectangle 45"/>
          <p:cNvSpPr/>
          <p:nvPr/>
        </p:nvSpPr>
        <p:spPr>
          <a:xfrm>
            <a:off x="5312410" y="4458335"/>
            <a:ext cx="702310" cy="53530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N</a:t>
            </a:r>
            <a:endParaRPr lang="en-US" altLang="zh-CN" sz="1000" dirty="0">
              <a:solidFill>
                <a:srgbClr val="000000"/>
              </a:solidFill>
              <a:latin typeface="微软雅黑" panose="020B0503020204020204" charset="-122"/>
              <a:ea typeface="微软雅黑" panose="020B0503020204020204" charset="-122"/>
            </a:endParaRPr>
          </a:p>
        </p:txBody>
      </p:sp>
      <p:sp>
        <p:nvSpPr>
          <p:cNvPr id="121864" name="Rectangle 44"/>
          <p:cNvSpPr/>
          <p:nvPr/>
        </p:nvSpPr>
        <p:spPr>
          <a:xfrm>
            <a:off x="6202680" y="4458335"/>
            <a:ext cx="701040" cy="53530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O</a:t>
            </a:r>
            <a:endParaRPr lang="en-US" altLang="zh-CN" sz="1000" dirty="0">
              <a:solidFill>
                <a:srgbClr val="000000"/>
              </a:solidFill>
              <a:latin typeface="微软雅黑" panose="020B0503020204020204" charset="-122"/>
              <a:ea typeface="微软雅黑" panose="020B0503020204020204" charset="-122"/>
            </a:endParaRPr>
          </a:p>
        </p:txBody>
      </p:sp>
      <p:sp>
        <p:nvSpPr>
          <p:cNvPr id="121865" name="Rectangle 43"/>
          <p:cNvSpPr/>
          <p:nvPr/>
        </p:nvSpPr>
        <p:spPr>
          <a:xfrm>
            <a:off x="7105650" y="4458335"/>
            <a:ext cx="702310" cy="53530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P</a:t>
            </a:r>
            <a:endParaRPr lang="en-US" altLang="zh-CN" sz="1000" dirty="0">
              <a:solidFill>
                <a:srgbClr val="000000"/>
              </a:solidFill>
              <a:latin typeface="微软雅黑" panose="020B0503020204020204" charset="-122"/>
              <a:ea typeface="微软雅黑" panose="020B0503020204020204" charset="-122"/>
            </a:endParaRPr>
          </a:p>
        </p:txBody>
      </p:sp>
      <p:sp>
        <p:nvSpPr>
          <p:cNvPr id="121866" name="Rectangle 42"/>
          <p:cNvSpPr/>
          <p:nvPr/>
        </p:nvSpPr>
        <p:spPr>
          <a:xfrm>
            <a:off x="8041640" y="4458335"/>
            <a:ext cx="701040" cy="53530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Q</a:t>
            </a:r>
            <a:endParaRPr lang="en-US" altLang="zh-CN" sz="1000" dirty="0">
              <a:solidFill>
                <a:srgbClr val="000000"/>
              </a:solidFill>
              <a:latin typeface="微软雅黑" panose="020B0503020204020204" charset="-122"/>
              <a:ea typeface="微软雅黑" panose="020B0503020204020204" charset="-122"/>
            </a:endParaRPr>
          </a:p>
        </p:txBody>
      </p:sp>
      <p:sp>
        <p:nvSpPr>
          <p:cNvPr id="121867" name="Rectangle 41"/>
          <p:cNvSpPr/>
          <p:nvPr/>
        </p:nvSpPr>
        <p:spPr>
          <a:xfrm>
            <a:off x="3363595" y="3562350"/>
            <a:ext cx="702310" cy="53784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G</a:t>
            </a:r>
            <a:endParaRPr lang="en-US" altLang="zh-CN" sz="1000" dirty="0">
              <a:solidFill>
                <a:srgbClr val="000000"/>
              </a:solidFill>
              <a:latin typeface="微软雅黑" panose="020B0503020204020204" charset="-122"/>
              <a:ea typeface="微软雅黑" panose="020B0503020204020204" charset="-122"/>
            </a:endParaRPr>
          </a:p>
        </p:txBody>
      </p:sp>
      <p:sp>
        <p:nvSpPr>
          <p:cNvPr id="121868" name="Rectangle 40"/>
          <p:cNvSpPr/>
          <p:nvPr/>
        </p:nvSpPr>
        <p:spPr>
          <a:xfrm>
            <a:off x="4398645" y="3562350"/>
            <a:ext cx="703580" cy="53784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H</a:t>
            </a:r>
            <a:endParaRPr lang="en-US" altLang="zh-CN" sz="1000" dirty="0">
              <a:solidFill>
                <a:srgbClr val="000000"/>
              </a:solidFill>
              <a:latin typeface="微软雅黑" panose="020B0503020204020204" charset="-122"/>
              <a:ea typeface="微软雅黑" panose="020B0503020204020204" charset="-122"/>
            </a:endParaRPr>
          </a:p>
        </p:txBody>
      </p:sp>
      <p:sp>
        <p:nvSpPr>
          <p:cNvPr id="121869" name="Rectangle 39"/>
          <p:cNvSpPr/>
          <p:nvPr/>
        </p:nvSpPr>
        <p:spPr>
          <a:xfrm>
            <a:off x="6637655" y="3562350"/>
            <a:ext cx="702310" cy="53784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I</a:t>
            </a:r>
            <a:endParaRPr lang="en-US" altLang="zh-CN" sz="1000" dirty="0">
              <a:solidFill>
                <a:srgbClr val="000000"/>
              </a:solidFill>
              <a:latin typeface="微软雅黑" panose="020B0503020204020204" charset="-122"/>
              <a:ea typeface="微软雅黑" panose="020B0503020204020204" charset="-122"/>
            </a:endParaRPr>
          </a:p>
        </p:txBody>
      </p:sp>
      <p:sp>
        <p:nvSpPr>
          <p:cNvPr id="121870" name="Rectangle 38"/>
          <p:cNvSpPr/>
          <p:nvPr/>
        </p:nvSpPr>
        <p:spPr>
          <a:xfrm>
            <a:off x="3363595" y="2668905"/>
            <a:ext cx="702310" cy="53530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C</a:t>
            </a:r>
            <a:endParaRPr lang="en-US" altLang="zh-CN" sz="1000" dirty="0">
              <a:solidFill>
                <a:srgbClr val="000000"/>
              </a:solidFill>
              <a:latin typeface="微软雅黑" panose="020B0503020204020204" charset="-122"/>
              <a:ea typeface="微软雅黑" panose="020B0503020204020204" charset="-122"/>
            </a:endParaRPr>
          </a:p>
        </p:txBody>
      </p:sp>
      <p:sp>
        <p:nvSpPr>
          <p:cNvPr id="121871" name="Rectangle 37"/>
          <p:cNvSpPr/>
          <p:nvPr/>
        </p:nvSpPr>
        <p:spPr>
          <a:xfrm>
            <a:off x="5546090" y="2668905"/>
            <a:ext cx="702310" cy="53530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D</a:t>
            </a:r>
            <a:endParaRPr lang="en-US" altLang="zh-CN" sz="1000" dirty="0">
              <a:solidFill>
                <a:srgbClr val="000000"/>
              </a:solidFill>
              <a:latin typeface="微软雅黑" panose="020B0503020204020204" charset="-122"/>
              <a:ea typeface="微软雅黑" panose="020B0503020204020204" charset="-122"/>
            </a:endParaRPr>
          </a:p>
        </p:txBody>
      </p:sp>
      <p:sp>
        <p:nvSpPr>
          <p:cNvPr id="121872" name="Rectangle 36"/>
          <p:cNvSpPr/>
          <p:nvPr/>
        </p:nvSpPr>
        <p:spPr>
          <a:xfrm>
            <a:off x="3363595" y="1773555"/>
            <a:ext cx="702310" cy="53657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A</a:t>
            </a:r>
            <a:endParaRPr lang="en-US" altLang="zh-CN" sz="1000" dirty="0">
              <a:solidFill>
                <a:srgbClr val="000000"/>
              </a:solidFill>
              <a:latin typeface="微软雅黑" panose="020B0503020204020204" charset="-122"/>
              <a:ea typeface="微软雅黑" panose="020B0503020204020204" charset="-122"/>
            </a:endParaRPr>
          </a:p>
        </p:txBody>
      </p:sp>
      <p:sp>
        <p:nvSpPr>
          <p:cNvPr id="121873" name="Rectangle 35"/>
          <p:cNvSpPr/>
          <p:nvPr/>
        </p:nvSpPr>
        <p:spPr>
          <a:xfrm>
            <a:off x="6637655" y="5353050"/>
            <a:ext cx="702310" cy="53657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T</a:t>
            </a:r>
            <a:endParaRPr lang="en-US" altLang="zh-CN" sz="1000" dirty="0">
              <a:solidFill>
                <a:srgbClr val="000000"/>
              </a:solidFill>
              <a:latin typeface="微软雅黑" panose="020B0503020204020204" charset="-122"/>
              <a:ea typeface="微软雅黑" panose="020B0503020204020204" charset="-122"/>
            </a:endParaRPr>
          </a:p>
        </p:txBody>
      </p:sp>
      <p:sp>
        <p:nvSpPr>
          <p:cNvPr id="121874" name="Rectangle 34"/>
          <p:cNvSpPr/>
          <p:nvPr/>
        </p:nvSpPr>
        <p:spPr>
          <a:xfrm>
            <a:off x="401955" y="4458335"/>
            <a:ext cx="701040" cy="53530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J</a:t>
            </a:r>
            <a:endParaRPr lang="en-US" altLang="zh-CN" sz="1000" dirty="0">
              <a:solidFill>
                <a:srgbClr val="000000"/>
              </a:solidFill>
              <a:latin typeface="微软雅黑" panose="020B0503020204020204" charset="-122"/>
              <a:ea typeface="微软雅黑" panose="020B0503020204020204" charset="-122"/>
            </a:endParaRPr>
          </a:p>
        </p:txBody>
      </p:sp>
      <p:sp>
        <p:nvSpPr>
          <p:cNvPr id="121875" name="Rectangle 33"/>
          <p:cNvSpPr/>
          <p:nvPr/>
        </p:nvSpPr>
        <p:spPr>
          <a:xfrm>
            <a:off x="1437005" y="4458335"/>
            <a:ext cx="701040" cy="53530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K</a:t>
            </a:r>
            <a:endParaRPr lang="en-US" altLang="zh-CN" sz="1000" dirty="0">
              <a:solidFill>
                <a:srgbClr val="000000"/>
              </a:solidFill>
              <a:latin typeface="微软雅黑" panose="020B0503020204020204" charset="-122"/>
              <a:ea typeface="微软雅黑" panose="020B0503020204020204" charset="-122"/>
            </a:endParaRPr>
          </a:p>
        </p:txBody>
      </p:sp>
      <p:sp>
        <p:nvSpPr>
          <p:cNvPr id="121876" name="Rectangle 32"/>
          <p:cNvSpPr/>
          <p:nvPr/>
        </p:nvSpPr>
        <p:spPr>
          <a:xfrm>
            <a:off x="2784475" y="4458335"/>
            <a:ext cx="701040" cy="53530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L</a:t>
            </a:r>
            <a:endParaRPr lang="en-US" altLang="zh-CN" sz="1000" dirty="0">
              <a:solidFill>
                <a:srgbClr val="000000"/>
              </a:solidFill>
              <a:latin typeface="微软雅黑" panose="020B0503020204020204" charset="-122"/>
              <a:ea typeface="微软雅黑" panose="020B0503020204020204" charset="-122"/>
            </a:endParaRPr>
          </a:p>
        </p:txBody>
      </p:sp>
      <p:sp>
        <p:nvSpPr>
          <p:cNvPr id="121877" name="Rectangle 31"/>
          <p:cNvSpPr/>
          <p:nvPr/>
        </p:nvSpPr>
        <p:spPr>
          <a:xfrm>
            <a:off x="947420" y="3562350"/>
            <a:ext cx="702310" cy="53784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E</a:t>
            </a:r>
            <a:endParaRPr lang="en-US" altLang="zh-CN" sz="1000" dirty="0">
              <a:solidFill>
                <a:srgbClr val="000000"/>
              </a:solidFill>
              <a:latin typeface="微软雅黑" panose="020B0503020204020204" charset="-122"/>
              <a:ea typeface="微软雅黑" panose="020B0503020204020204" charset="-122"/>
            </a:endParaRPr>
          </a:p>
        </p:txBody>
      </p:sp>
      <p:sp>
        <p:nvSpPr>
          <p:cNvPr id="121878" name="Rectangle 30"/>
          <p:cNvSpPr/>
          <p:nvPr/>
        </p:nvSpPr>
        <p:spPr>
          <a:xfrm>
            <a:off x="2117090" y="3562350"/>
            <a:ext cx="701040" cy="53784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F</a:t>
            </a:r>
            <a:endParaRPr lang="en-US" altLang="zh-CN" sz="1000" dirty="0">
              <a:solidFill>
                <a:srgbClr val="000000"/>
              </a:solidFill>
              <a:latin typeface="微软雅黑" panose="020B0503020204020204" charset="-122"/>
              <a:ea typeface="微软雅黑" panose="020B0503020204020204" charset="-122"/>
            </a:endParaRPr>
          </a:p>
        </p:txBody>
      </p:sp>
      <p:sp>
        <p:nvSpPr>
          <p:cNvPr id="121879" name="Rectangle 29"/>
          <p:cNvSpPr/>
          <p:nvPr/>
        </p:nvSpPr>
        <p:spPr>
          <a:xfrm>
            <a:off x="1492885" y="2668905"/>
            <a:ext cx="702310" cy="53530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B</a:t>
            </a:r>
            <a:endParaRPr lang="en-US" altLang="zh-CN" sz="1000" dirty="0">
              <a:solidFill>
                <a:srgbClr val="000000"/>
              </a:solidFill>
              <a:latin typeface="微软雅黑" panose="020B0503020204020204" charset="-122"/>
              <a:ea typeface="微软雅黑" panose="020B0503020204020204" charset="-122"/>
            </a:endParaRPr>
          </a:p>
        </p:txBody>
      </p:sp>
      <p:sp>
        <p:nvSpPr>
          <p:cNvPr id="121880" name="Rectangle 28"/>
          <p:cNvSpPr/>
          <p:nvPr/>
        </p:nvSpPr>
        <p:spPr>
          <a:xfrm>
            <a:off x="1437005" y="5353050"/>
            <a:ext cx="701040" cy="53657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R</a:t>
            </a:r>
            <a:endParaRPr lang="en-US" altLang="zh-CN" sz="1000" dirty="0">
              <a:solidFill>
                <a:srgbClr val="000000"/>
              </a:solidFill>
              <a:latin typeface="微软雅黑" panose="020B0503020204020204" charset="-122"/>
              <a:ea typeface="微软雅黑" panose="020B0503020204020204" charset="-122"/>
            </a:endParaRPr>
          </a:p>
        </p:txBody>
      </p:sp>
      <p:sp>
        <p:nvSpPr>
          <p:cNvPr id="121881" name="Rectangle 27"/>
          <p:cNvSpPr/>
          <p:nvPr/>
        </p:nvSpPr>
        <p:spPr>
          <a:xfrm>
            <a:off x="2784475" y="5353050"/>
            <a:ext cx="701040" cy="536575"/>
          </a:xfrm>
          <a:prstGeom prst="rect">
            <a:avLst/>
          </a:prstGeom>
          <a:solidFill>
            <a:srgbClr val="FFFFFF"/>
          </a:solidFill>
          <a:ln w="3175" cap="flat" cmpd="sng">
            <a:solidFill>
              <a:srgbClr val="000000"/>
            </a:solidFill>
            <a:prstDash val="solid"/>
            <a:miter/>
            <a:headEnd type="none" w="med" len="med"/>
            <a:tailEnd type="none" w="med" len="med"/>
          </a:ln>
        </p:spPr>
        <p:txBody>
          <a:bodyPr anchor="ctr" anchorCtr="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en-US" altLang="zh-CN" sz="1000" dirty="0">
                <a:solidFill>
                  <a:srgbClr val="000000"/>
                </a:solidFill>
                <a:latin typeface="微软雅黑" panose="020B0503020204020204" charset="-122"/>
                <a:ea typeface="微软雅黑" panose="020B0503020204020204" charset="-122"/>
              </a:rPr>
              <a:t>S</a:t>
            </a:r>
            <a:endParaRPr lang="en-US" altLang="zh-CN" sz="1000" dirty="0">
              <a:solidFill>
                <a:srgbClr val="000000"/>
              </a:solidFill>
              <a:latin typeface="微软雅黑" panose="020B0503020204020204" charset="-122"/>
              <a:ea typeface="微软雅黑" panose="020B0503020204020204" charset="-122"/>
            </a:endParaRPr>
          </a:p>
        </p:txBody>
      </p:sp>
      <p:sp>
        <p:nvSpPr>
          <p:cNvPr id="121882" name="Line 26"/>
          <p:cNvSpPr/>
          <p:nvPr/>
        </p:nvSpPr>
        <p:spPr>
          <a:xfrm>
            <a:off x="1786890" y="4993640"/>
            <a:ext cx="0" cy="359410"/>
          </a:xfrm>
          <a:prstGeom prst="line">
            <a:avLst/>
          </a:prstGeom>
          <a:ln w="3175" cap="flat" cmpd="sng">
            <a:solidFill>
              <a:srgbClr val="000000"/>
            </a:solidFill>
            <a:prstDash val="solid"/>
            <a:miter/>
            <a:headEnd type="none" w="med" len="med"/>
            <a:tailEnd type="none" w="med" len="med"/>
          </a:ln>
        </p:spPr>
      </p:sp>
      <p:sp>
        <p:nvSpPr>
          <p:cNvPr id="121883" name="Line 25"/>
          <p:cNvSpPr/>
          <p:nvPr/>
        </p:nvSpPr>
        <p:spPr>
          <a:xfrm>
            <a:off x="713105" y="4993640"/>
            <a:ext cx="1013460" cy="359410"/>
          </a:xfrm>
          <a:prstGeom prst="line">
            <a:avLst/>
          </a:prstGeom>
          <a:ln w="3175" cap="flat" cmpd="sng">
            <a:solidFill>
              <a:srgbClr val="000000"/>
            </a:solidFill>
            <a:prstDash val="solid"/>
            <a:miter/>
            <a:headEnd type="none" w="med" len="med"/>
            <a:tailEnd type="none" w="med" len="med"/>
          </a:ln>
        </p:spPr>
      </p:sp>
      <p:sp>
        <p:nvSpPr>
          <p:cNvPr id="121884" name="Line 24"/>
          <p:cNvSpPr/>
          <p:nvPr/>
        </p:nvSpPr>
        <p:spPr>
          <a:xfrm flipV="1">
            <a:off x="1883410" y="4993640"/>
            <a:ext cx="1246505" cy="359410"/>
          </a:xfrm>
          <a:prstGeom prst="line">
            <a:avLst/>
          </a:prstGeom>
          <a:ln w="3175" cap="flat" cmpd="sng">
            <a:solidFill>
              <a:srgbClr val="000000"/>
            </a:solidFill>
            <a:prstDash val="solid"/>
            <a:miter/>
            <a:headEnd type="none" w="med" len="med"/>
            <a:tailEnd type="none" w="med" len="med"/>
          </a:ln>
        </p:spPr>
      </p:sp>
      <p:sp>
        <p:nvSpPr>
          <p:cNvPr id="121885" name="Line 23"/>
          <p:cNvSpPr/>
          <p:nvPr/>
        </p:nvSpPr>
        <p:spPr>
          <a:xfrm>
            <a:off x="3129915" y="4993640"/>
            <a:ext cx="0" cy="359410"/>
          </a:xfrm>
          <a:prstGeom prst="line">
            <a:avLst/>
          </a:prstGeom>
          <a:ln w="3175" cap="flat" cmpd="sng">
            <a:solidFill>
              <a:srgbClr val="000000"/>
            </a:solidFill>
            <a:prstDash val="solid"/>
            <a:miter/>
            <a:headEnd type="none" w="med" len="med"/>
            <a:tailEnd type="none" w="med" len="med"/>
          </a:ln>
        </p:spPr>
      </p:sp>
      <p:sp>
        <p:nvSpPr>
          <p:cNvPr id="121886" name="Line 22"/>
          <p:cNvSpPr/>
          <p:nvPr/>
        </p:nvSpPr>
        <p:spPr>
          <a:xfrm flipH="1">
            <a:off x="713105" y="4100195"/>
            <a:ext cx="545465" cy="358140"/>
          </a:xfrm>
          <a:prstGeom prst="line">
            <a:avLst/>
          </a:prstGeom>
          <a:ln w="3175" cap="flat" cmpd="sng">
            <a:solidFill>
              <a:srgbClr val="000000"/>
            </a:solidFill>
            <a:prstDash val="solid"/>
            <a:miter/>
            <a:headEnd type="none" w="med" len="med"/>
            <a:tailEnd type="none" w="med" len="med"/>
          </a:ln>
        </p:spPr>
      </p:sp>
      <p:sp>
        <p:nvSpPr>
          <p:cNvPr id="121887" name="Line 21"/>
          <p:cNvSpPr/>
          <p:nvPr/>
        </p:nvSpPr>
        <p:spPr>
          <a:xfrm>
            <a:off x="1336675" y="4100195"/>
            <a:ext cx="467995" cy="358140"/>
          </a:xfrm>
          <a:prstGeom prst="line">
            <a:avLst/>
          </a:prstGeom>
          <a:ln w="3175" cap="flat" cmpd="sng">
            <a:solidFill>
              <a:srgbClr val="000000"/>
            </a:solidFill>
            <a:prstDash val="solid"/>
            <a:miter/>
            <a:headEnd type="none" w="med" len="med"/>
            <a:tailEnd type="none" w="med" len="med"/>
          </a:ln>
        </p:spPr>
      </p:sp>
      <p:sp>
        <p:nvSpPr>
          <p:cNvPr id="121888" name="Line 20"/>
          <p:cNvSpPr/>
          <p:nvPr/>
        </p:nvSpPr>
        <p:spPr>
          <a:xfrm flipV="1">
            <a:off x="1258570" y="3204845"/>
            <a:ext cx="467995" cy="358140"/>
          </a:xfrm>
          <a:prstGeom prst="line">
            <a:avLst/>
          </a:prstGeom>
          <a:ln w="3175" cap="flat" cmpd="sng">
            <a:solidFill>
              <a:srgbClr val="000000"/>
            </a:solidFill>
            <a:prstDash val="solid"/>
            <a:miter/>
            <a:headEnd type="none" w="med" len="med"/>
            <a:tailEnd type="none" w="med" len="med"/>
          </a:ln>
        </p:spPr>
      </p:sp>
      <p:sp>
        <p:nvSpPr>
          <p:cNvPr id="121889" name="Line 19"/>
          <p:cNvSpPr/>
          <p:nvPr/>
        </p:nvSpPr>
        <p:spPr>
          <a:xfrm>
            <a:off x="1960880" y="3204845"/>
            <a:ext cx="545465" cy="358140"/>
          </a:xfrm>
          <a:prstGeom prst="line">
            <a:avLst/>
          </a:prstGeom>
          <a:ln w="3175" cap="flat" cmpd="sng">
            <a:solidFill>
              <a:srgbClr val="000000"/>
            </a:solidFill>
            <a:prstDash val="solid"/>
            <a:miter/>
            <a:headEnd type="none" w="med" len="med"/>
            <a:tailEnd type="none" w="med" len="med"/>
          </a:ln>
        </p:spPr>
      </p:sp>
      <p:sp>
        <p:nvSpPr>
          <p:cNvPr id="121890" name="Line 18"/>
          <p:cNvSpPr/>
          <p:nvPr/>
        </p:nvSpPr>
        <p:spPr>
          <a:xfrm>
            <a:off x="3676650" y="4100195"/>
            <a:ext cx="466725" cy="358140"/>
          </a:xfrm>
          <a:prstGeom prst="line">
            <a:avLst/>
          </a:prstGeom>
          <a:ln w="3175" cap="flat" cmpd="sng">
            <a:solidFill>
              <a:srgbClr val="000000"/>
            </a:solidFill>
            <a:prstDash val="solid"/>
            <a:miter/>
            <a:headEnd type="none" w="med" len="med"/>
            <a:tailEnd type="none" w="med" len="med"/>
          </a:ln>
        </p:spPr>
      </p:sp>
      <p:sp>
        <p:nvSpPr>
          <p:cNvPr id="121891" name="Line 17"/>
          <p:cNvSpPr/>
          <p:nvPr/>
        </p:nvSpPr>
        <p:spPr>
          <a:xfrm flipH="1">
            <a:off x="4299585" y="4100195"/>
            <a:ext cx="389255" cy="358140"/>
          </a:xfrm>
          <a:prstGeom prst="line">
            <a:avLst/>
          </a:prstGeom>
          <a:ln w="3175" cap="flat" cmpd="sng">
            <a:solidFill>
              <a:srgbClr val="000000"/>
            </a:solidFill>
            <a:prstDash val="solid"/>
            <a:miter/>
            <a:headEnd type="none" w="med" len="med"/>
            <a:tailEnd type="none" w="med" len="med"/>
          </a:ln>
        </p:spPr>
      </p:sp>
      <p:sp>
        <p:nvSpPr>
          <p:cNvPr id="121892" name="Line 16"/>
          <p:cNvSpPr/>
          <p:nvPr/>
        </p:nvSpPr>
        <p:spPr>
          <a:xfrm>
            <a:off x="2428875" y="4100195"/>
            <a:ext cx="701040" cy="358140"/>
          </a:xfrm>
          <a:prstGeom prst="line">
            <a:avLst/>
          </a:prstGeom>
          <a:ln w="3175" cap="flat" cmpd="sng">
            <a:solidFill>
              <a:srgbClr val="000000"/>
            </a:solidFill>
            <a:prstDash val="solid"/>
            <a:miter/>
            <a:headEnd type="none" w="med" len="med"/>
            <a:tailEnd type="none" w="med" len="med"/>
          </a:ln>
        </p:spPr>
      </p:sp>
      <p:sp>
        <p:nvSpPr>
          <p:cNvPr id="121893" name="Line 15"/>
          <p:cNvSpPr/>
          <p:nvPr/>
        </p:nvSpPr>
        <p:spPr>
          <a:xfrm>
            <a:off x="3714115" y="2310130"/>
            <a:ext cx="0" cy="359410"/>
          </a:xfrm>
          <a:prstGeom prst="line">
            <a:avLst/>
          </a:prstGeom>
          <a:ln w="3175" cap="flat" cmpd="sng">
            <a:solidFill>
              <a:srgbClr val="000000"/>
            </a:solidFill>
            <a:prstDash val="solid"/>
            <a:miter/>
            <a:headEnd type="none" w="med" len="med"/>
            <a:tailEnd type="none" w="med" len="med"/>
          </a:ln>
        </p:spPr>
      </p:sp>
      <p:sp>
        <p:nvSpPr>
          <p:cNvPr id="121894" name="Line 14"/>
          <p:cNvSpPr/>
          <p:nvPr/>
        </p:nvSpPr>
        <p:spPr>
          <a:xfrm>
            <a:off x="3714115" y="3204845"/>
            <a:ext cx="0" cy="358140"/>
          </a:xfrm>
          <a:prstGeom prst="line">
            <a:avLst/>
          </a:prstGeom>
          <a:ln w="3175" cap="flat" cmpd="sng">
            <a:solidFill>
              <a:srgbClr val="000000"/>
            </a:solidFill>
            <a:prstDash val="solid"/>
            <a:miter/>
            <a:headEnd type="none" w="med" len="med"/>
            <a:tailEnd type="none" w="med" len="med"/>
          </a:ln>
        </p:spPr>
      </p:sp>
      <p:sp>
        <p:nvSpPr>
          <p:cNvPr id="121895" name="Line 13"/>
          <p:cNvSpPr/>
          <p:nvPr/>
        </p:nvSpPr>
        <p:spPr>
          <a:xfrm flipH="1">
            <a:off x="1804670" y="2310130"/>
            <a:ext cx="1871980" cy="359410"/>
          </a:xfrm>
          <a:prstGeom prst="line">
            <a:avLst/>
          </a:prstGeom>
          <a:ln w="3175" cap="flat" cmpd="sng">
            <a:solidFill>
              <a:srgbClr val="000000"/>
            </a:solidFill>
            <a:prstDash val="solid"/>
            <a:miter/>
            <a:headEnd type="none" w="med" len="med"/>
            <a:tailEnd type="none" w="med" len="med"/>
          </a:ln>
        </p:spPr>
      </p:sp>
      <p:sp>
        <p:nvSpPr>
          <p:cNvPr id="121896" name="Line 12"/>
          <p:cNvSpPr/>
          <p:nvPr/>
        </p:nvSpPr>
        <p:spPr>
          <a:xfrm>
            <a:off x="3831590" y="2310130"/>
            <a:ext cx="2105025" cy="359410"/>
          </a:xfrm>
          <a:prstGeom prst="line">
            <a:avLst/>
          </a:prstGeom>
          <a:ln w="3175" cap="flat" cmpd="sng">
            <a:solidFill>
              <a:srgbClr val="000000"/>
            </a:solidFill>
            <a:prstDash val="solid"/>
            <a:miter/>
            <a:headEnd type="none" w="med" len="med"/>
            <a:tailEnd type="none" w="med" len="med"/>
          </a:ln>
        </p:spPr>
      </p:sp>
      <p:sp>
        <p:nvSpPr>
          <p:cNvPr id="121897" name="Line 11"/>
          <p:cNvSpPr/>
          <p:nvPr/>
        </p:nvSpPr>
        <p:spPr>
          <a:xfrm flipH="1">
            <a:off x="4766310" y="3204845"/>
            <a:ext cx="1092835" cy="358140"/>
          </a:xfrm>
          <a:prstGeom prst="line">
            <a:avLst/>
          </a:prstGeom>
          <a:ln w="3175" cap="flat" cmpd="sng">
            <a:solidFill>
              <a:srgbClr val="000000"/>
            </a:solidFill>
            <a:prstDash val="solid"/>
            <a:miter/>
            <a:headEnd type="none" w="med" len="med"/>
            <a:tailEnd type="none" w="med" len="med"/>
          </a:ln>
        </p:spPr>
      </p:sp>
      <p:sp>
        <p:nvSpPr>
          <p:cNvPr id="121898" name="Line 10"/>
          <p:cNvSpPr/>
          <p:nvPr/>
        </p:nvSpPr>
        <p:spPr>
          <a:xfrm>
            <a:off x="5936615" y="3204845"/>
            <a:ext cx="1089660" cy="358140"/>
          </a:xfrm>
          <a:prstGeom prst="line">
            <a:avLst/>
          </a:prstGeom>
          <a:ln w="3175" cap="flat" cmpd="sng">
            <a:solidFill>
              <a:srgbClr val="000000"/>
            </a:solidFill>
            <a:prstDash val="solid"/>
            <a:miter/>
            <a:headEnd type="none" w="med" len="med"/>
            <a:tailEnd type="none" w="med" len="med"/>
          </a:ln>
        </p:spPr>
      </p:sp>
      <p:sp>
        <p:nvSpPr>
          <p:cNvPr id="121899" name="Line 9"/>
          <p:cNvSpPr/>
          <p:nvPr/>
        </p:nvSpPr>
        <p:spPr>
          <a:xfrm flipH="1">
            <a:off x="6560185" y="4100195"/>
            <a:ext cx="389255" cy="358140"/>
          </a:xfrm>
          <a:prstGeom prst="line">
            <a:avLst/>
          </a:prstGeom>
          <a:ln w="3175" cap="flat" cmpd="sng">
            <a:solidFill>
              <a:srgbClr val="000000"/>
            </a:solidFill>
            <a:prstDash val="solid"/>
            <a:miter/>
            <a:headEnd type="none" w="med" len="med"/>
            <a:tailEnd type="none" w="med" len="med"/>
          </a:ln>
        </p:spPr>
      </p:sp>
      <p:sp>
        <p:nvSpPr>
          <p:cNvPr id="121900" name="Line 8"/>
          <p:cNvSpPr/>
          <p:nvPr/>
        </p:nvSpPr>
        <p:spPr>
          <a:xfrm>
            <a:off x="6948805" y="4100195"/>
            <a:ext cx="545465" cy="358140"/>
          </a:xfrm>
          <a:prstGeom prst="line">
            <a:avLst/>
          </a:prstGeom>
          <a:ln w="3175" cap="flat" cmpd="sng">
            <a:solidFill>
              <a:srgbClr val="000000"/>
            </a:solidFill>
            <a:prstDash val="solid"/>
            <a:miter/>
            <a:headEnd type="none" w="med" len="med"/>
            <a:tailEnd type="none" w="med" len="med"/>
          </a:ln>
        </p:spPr>
      </p:sp>
      <p:sp>
        <p:nvSpPr>
          <p:cNvPr id="121901" name="Line 7"/>
          <p:cNvSpPr/>
          <p:nvPr/>
        </p:nvSpPr>
        <p:spPr>
          <a:xfrm flipH="1">
            <a:off x="5624830" y="4100195"/>
            <a:ext cx="1323975" cy="358140"/>
          </a:xfrm>
          <a:prstGeom prst="line">
            <a:avLst/>
          </a:prstGeom>
          <a:ln w="3175" cap="flat" cmpd="sng">
            <a:solidFill>
              <a:srgbClr val="000000"/>
            </a:solidFill>
            <a:prstDash val="solid"/>
            <a:miter/>
            <a:headEnd type="none" w="med" len="med"/>
            <a:tailEnd type="none" w="med" len="med"/>
          </a:ln>
        </p:spPr>
      </p:sp>
      <p:sp>
        <p:nvSpPr>
          <p:cNvPr id="121902" name="Line 6"/>
          <p:cNvSpPr/>
          <p:nvPr/>
        </p:nvSpPr>
        <p:spPr>
          <a:xfrm>
            <a:off x="7026910" y="4100195"/>
            <a:ext cx="1403985" cy="358140"/>
          </a:xfrm>
          <a:prstGeom prst="line">
            <a:avLst/>
          </a:prstGeom>
          <a:ln w="3175" cap="flat" cmpd="sng">
            <a:solidFill>
              <a:srgbClr val="000000"/>
            </a:solidFill>
            <a:prstDash val="solid"/>
            <a:miter/>
            <a:headEnd type="none" w="med" len="med"/>
            <a:tailEnd type="none" w="med" len="med"/>
          </a:ln>
        </p:spPr>
      </p:sp>
      <p:sp>
        <p:nvSpPr>
          <p:cNvPr id="121903" name="Line 5"/>
          <p:cNvSpPr/>
          <p:nvPr/>
        </p:nvSpPr>
        <p:spPr>
          <a:xfrm>
            <a:off x="5702935" y="4993640"/>
            <a:ext cx="1169035" cy="359410"/>
          </a:xfrm>
          <a:prstGeom prst="line">
            <a:avLst/>
          </a:prstGeom>
          <a:ln w="3175" cap="flat" cmpd="sng">
            <a:solidFill>
              <a:srgbClr val="000000"/>
            </a:solidFill>
            <a:prstDash val="solid"/>
            <a:miter/>
            <a:headEnd type="none" w="med" len="med"/>
            <a:tailEnd type="none" w="med" len="med"/>
          </a:ln>
        </p:spPr>
      </p:sp>
      <p:sp>
        <p:nvSpPr>
          <p:cNvPr id="121904" name="Line 4"/>
          <p:cNvSpPr/>
          <p:nvPr/>
        </p:nvSpPr>
        <p:spPr>
          <a:xfrm flipH="1">
            <a:off x="7105650" y="4993640"/>
            <a:ext cx="1325245" cy="359410"/>
          </a:xfrm>
          <a:prstGeom prst="line">
            <a:avLst/>
          </a:prstGeom>
          <a:ln w="3175" cap="flat" cmpd="sng">
            <a:solidFill>
              <a:srgbClr val="000000"/>
            </a:solidFill>
            <a:prstDash val="solid"/>
            <a:miter/>
            <a:headEnd type="none" w="med" len="med"/>
            <a:tailEnd type="none" w="med" len="med"/>
          </a:ln>
        </p:spPr>
      </p:sp>
      <p:sp>
        <p:nvSpPr>
          <p:cNvPr id="121905" name="Line 3"/>
          <p:cNvSpPr/>
          <p:nvPr/>
        </p:nvSpPr>
        <p:spPr>
          <a:xfrm>
            <a:off x="6560185" y="4993640"/>
            <a:ext cx="311785" cy="359410"/>
          </a:xfrm>
          <a:prstGeom prst="line">
            <a:avLst/>
          </a:prstGeom>
          <a:ln w="3175" cap="flat" cmpd="sng">
            <a:solidFill>
              <a:srgbClr val="000000"/>
            </a:solidFill>
            <a:prstDash val="solid"/>
            <a:miter/>
            <a:headEnd type="none" w="med" len="med"/>
            <a:tailEnd type="none" w="med" len="med"/>
          </a:ln>
        </p:spPr>
      </p:sp>
      <p:sp>
        <p:nvSpPr>
          <p:cNvPr id="121906" name="Line 2"/>
          <p:cNvSpPr/>
          <p:nvPr/>
        </p:nvSpPr>
        <p:spPr>
          <a:xfrm flipH="1">
            <a:off x="7026910" y="4993640"/>
            <a:ext cx="390525" cy="359410"/>
          </a:xfrm>
          <a:prstGeom prst="line">
            <a:avLst/>
          </a:prstGeom>
          <a:ln w="3175" cap="flat" cmpd="sng">
            <a:solidFill>
              <a:srgbClr val="000000"/>
            </a:solidFill>
            <a:prstDash val="solid"/>
            <a:miter/>
            <a:headEnd type="none" w="med" len="med"/>
            <a:tailEnd type="none" w="med" len="med"/>
          </a:ln>
        </p:spPr>
      </p:sp>
      <p:sp>
        <p:nvSpPr>
          <p:cNvPr id="2" name="标题 1"/>
          <p:cNvSpPr>
            <a:spLocks noGrp="1"/>
          </p:cNvSpPr>
          <p:nvPr>
            <p:custDataLst>
              <p:tags r:id="rId9"/>
            </p:custDataLst>
          </p:nvPr>
        </p:nvSpPr>
        <p:spPr>
          <a:xfrm>
            <a:off x="301752" y="457200"/>
            <a:ext cx="8686800" cy="841248"/>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软件结构图</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10"/>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7891"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85000" lnSpcReduction="100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改进软件结构提高模块独立性</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在满足模块化要求的前提下尽量减少模块数量，在满足信息需求的前提下尽可能减少复杂的数据结构</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模块规模应适中</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软件结构的深度、宽度、 扇入数和扇出数都要适当</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模块的作用域应该在控制域之内</a:t>
            </a:r>
            <a:r>
              <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如图</a:t>
            </a:r>
            <a:r>
              <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6-4</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中，</a:t>
            </a:r>
            <a:r>
              <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模块的控制域为</a:t>
            </a:r>
            <a:r>
              <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N,O,P,Q,T</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I</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模块只能作用于这些</a:t>
            </a:r>
            <a:r>
              <a:rPr kumimoji="0" lang="zh-CN" altLang="en-US" sz="3200" b="0" i="0" u="none" strike="noStrike" kern="1200" cap="none" spc="0" normalizeH="0" baseline="0" noProof="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模块，不能影响其它模块的功能</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力求降低模块接口的复杂程度，设计单入口、单出口的模块</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3789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软件结构优化</a:t>
            </a:r>
            <a:endPar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系统模型从以下不同的角度表述系统：</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从外部来看，它是对系统分析上下文或系统环境建模；</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从行为上看，它是对系统行为建模；</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从结构上看，它是对系统的体系结构和系统处理的数据结构建模。</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结构化的需求分析模型：</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系统行为模型：</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数据流模型，用来描述系统中的数据处理过程</a:t>
            </a:r>
            <a:endParaRPr kumimoji="0" lang="en-US" altLang="zh-CN"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状态转换模型，用来描述系统如何对事件做出响应</a:t>
            </a:r>
            <a:endParaRPr kumimoji="0" lang="en-US" altLang="zh-CN"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实体</a:t>
            </a:r>
            <a:r>
              <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关系模型：关心的是寻找系统中的数据及其之间的关系，却不关心系统中包含的功能。</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5298"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en-US" altLang="zh-CN"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5.2</a:t>
            </a:r>
            <a:r>
              <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结构化分析模型</a:t>
            </a:r>
            <a:endPar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nvPr>
        </p:nvSpPr>
        <p:spPr>
          <a:xfrm>
            <a:off x="304800" y="1554163"/>
            <a:ext cx="8686800" cy="4525963"/>
          </a:xfrm>
        </p:spPr>
        <p:txBody>
          <a:bodyPr vert="horz" wrap="square" lIns="91440" tIns="45720" rIns="91440" bIns="45720" numCol="1" anchor="t" anchorCtr="0" compatLnSpc="1">
            <a:normAutofit fontScale="85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概要设计也称总体设计，确定软件的结构以及各组成成分</a:t>
            </a:r>
            <a:r>
              <a:rPr kumimoji="0" lang="en-US" sz="3200" b="1"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子系统或模块</a:t>
            </a:r>
            <a:r>
              <a:rPr kumimoji="0" lang="en-US" sz="3200" b="1"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之间的相互关系。</a:t>
            </a:r>
            <a:endParaRPr kumimoji="0" lang="en-US" altLang="zh-CN"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概要设计的主要任务是：</a:t>
            </a:r>
            <a:endParaRPr kumimoji="0" lang="en-US" altLang="zh-CN"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将系统划分成模块；</a:t>
            </a:r>
            <a:endParaRPr kumimoji="0" lang="en-US" altLang="zh-CN" sz="28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决定每个模块的功能；</a:t>
            </a:r>
            <a:endParaRPr kumimoji="0" lang="en-US" altLang="zh-CN" sz="28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决定模块的调用关系；</a:t>
            </a:r>
            <a:endParaRPr kumimoji="0" lang="en-US" altLang="zh-CN" sz="28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决定模块的界面，即模块间传递的数据。</a:t>
            </a:r>
            <a:endParaRPr kumimoji="0" lang="en-US" altLang="zh-CN" sz="28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概要设计阶段的主要任务是通过数据流图来确定系统的结构图，并且对这些结构图进行分析和细化。</a:t>
            </a:r>
            <a:endParaRPr kumimoji="0" lang="en-US" altLang="zh-CN"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在概要设计阶段，结构化设计主要采用面向数据流的设计方法。</a:t>
            </a:r>
            <a:endParaRPr kumimoji="0" lang="zh-CN" altLang="en-US" sz="32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1074" name="标题 1"/>
          <p:cNvSpPr>
            <a:spLocks noGrp="1"/>
          </p:cNvSpPr>
          <p:nvPr>
            <p:custDataLst>
              <p:tags r:id="rId7"/>
            </p:custDataLst>
          </p:nvPr>
        </p:nvSpPr>
        <p:spPr>
          <a:xfrm>
            <a:off x="251460" y="476885"/>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结构化概要设计任务</a:t>
            </a:r>
            <a:endParaRPr kumimoji="0" lang="zh-CN" altLang="en-US"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25955"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noAutofit/>
          </a:bodyPr>
          <a:p>
            <a:pPr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根据基本系统模型，数据信息必须以“外部”信息形式进入软件系统，经过内部处理以后再以“外部”的形式离开系统。</a:t>
            </a:r>
            <a:endParaRPr lang="en-US" altLang="zh-CN" sz="28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有三种数据流类型：</a:t>
            </a:r>
            <a:endParaRPr lang="en-US" altLang="zh-CN" sz="28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变换流</a:t>
            </a:r>
            <a:endParaRPr lang="en-US" altLang="zh-CN" sz="28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事务流</a:t>
            </a:r>
            <a:endParaRPr lang="en-US" altLang="zh-CN" sz="2800" dirty="0">
              <a:solidFill>
                <a:schemeClr val="dk1"/>
              </a:solidFill>
              <a:latin typeface="微软雅黑" panose="020B0503020204020204" charset="-122"/>
              <a:ea typeface="微软雅黑" panose="020B0503020204020204" charset="-122"/>
              <a:cs typeface="微软雅黑" panose="020B0503020204020204" charset="-122"/>
            </a:endParaRPr>
          </a:p>
          <a:p>
            <a:pPr lvl="1"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混合流</a:t>
            </a:r>
            <a:endParaRPr lang="zh-CN" altLang="en-US" sz="2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2098"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6.5.2 </a:t>
            </a:r>
            <a:r>
              <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数据流模型</a:t>
            </a:r>
            <a:endPar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26979"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normAutofit fontScale="80000"/>
          </a:bodyPr>
          <a:p>
            <a:pPr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信息可以通过各种路径进入系统，信息在“流”入系统的过程中由外部形式变换成内部数据形式，这被标识为输入流。</a:t>
            </a:r>
            <a:endParaRPr lang="en-US" altLang="zh-CN" sz="28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在软件的核心，输入数据经过一系列加工处理，这被标识为变换流。</a:t>
            </a:r>
            <a:endParaRPr lang="en-US" altLang="zh-CN" sz="28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通过变换处理后的输出数据，沿各种路径转换为外部形式“流”出软件，这被标识为输出流。</a:t>
            </a:r>
            <a:endParaRPr lang="en-US" altLang="zh-CN" sz="28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整个数据流体现了以输入、变换、输出的顺序方式，沿一定路径前行的特征，这就是变换型数据流，简称变换流。</a:t>
            </a:r>
            <a:endParaRPr lang="zh-CN" altLang="en-US" sz="2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nvSpPr>
        <p:spPr>
          <a:xfrm>
            <a:off x="304800" y="457200"/>
            <a:ext cx="8686800" cy="838200"/>
          </a:xfrm>
          <a:prstGeom prst="rect">
            <a:avLst/>
          </a:prstGeom>
        </p:spPr>
        <p:txBody>
          <a:bodyPr vert="horz" anchor="ctr">
            <a:normAutofit fontScale="90000" lnSpcReduction="20000"/>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1" indent="0" algn="l" defTabSz="914400" rtl="0" eaLnBrk="1" fontAlgn="auto" latinLnBrk="0" hangingPunct="1">
              <a:lnSpc>
                <a:spcPct val="100000"/>
              </a:lnSpc>
              <a:spcBef>
                <a:spcPct val="0"/>
              </a:spcBef>
              <a:spcAft>
                <a:spcPts val="0"/>
              </a:spcAft>
              <a:buClrTx/>
              <a:buSzTx/>
              <a:buFontTx/>
              <a:buNone/>
            </a:pPr>
            <a:r>
              <a:rPr kumimoji="0" lang="zh-CN" sz="54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rPr>
              <a:t>变换流</a:t>
            </a:r>
            <a:endParaRPr kumimoji="0" lang="zh-CN" altLang="en-US" sz="54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endParaRPr>
          </a:p>
        </p:txBody>
      </p:sp>
    </p:spTree>
    <p:custDataLst>
      <p:tags r:id="rId8"/>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28004" name="Oval 3"/>
          <p:cNvSpPr/>
          <p:nvPr>
            <p:custDataLst>
              <p:tags r:id="rId7"/>
            </p:custDataLst>
          </p:nvPr>
        </p:nvSpPr>
        <p:spPr>
          <a:xfrm>
            <a:off x="3688080" y="4557395"/>
            <a:ext cx="1466215" cy="498475"/>
          </a:xfrm>
          <a:prstGeom prst="ellipse">
            <a:avLst/>
          </a:prstGeom>
          <a:solidFill>
            <a:srgbClr val="FFFFFF"/>
          </a:solidFill>
          <a:ln w="9525" cap="flat" cmpd="sng">
            <a:solidFill>
              <a:srgbClr val="000000"/>
            </a:solidFill>
            <a:prstDash val="solid"/>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28005" name="Oval 4"/>
          <p:cNvSpPr/>
          <p:nvPr>
            <p:custDataLst>
              <p:tags r:id="rId8"/>
            </p:custDataLst>
          </p:nvPr>
        </p:nvSpPr>
        <p:spPr>
          <a:xfrm rot="3300000">
            <a:off x="2547620" y="3879850"/>
            <a:ext cx="1553845" cy="507365"/>
          </a:xfrm>
          <a:prstGeom prst="ellipse">
            <a:avLst/>
          </a:prstGeom>
          <a:solidFill>
            <a:srgbClr val="FFFFFF"/>
          </a:solidFill>
          <a:ln w="9525" cap="flat" cmpd="sng">
            <a:solidFill>
              <a:srgbClr val="000000"/>
            </a:solidFill>
            <a:prstDash val="solid"/>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28006" name="Oval 5"/>
          <p:cNvSpPr/>
          <p:nvPr>
            <p:custDataLst>
              <p:tags r:id="rId9"/>
            </p:custDataLst>
          </p:nvPr>
        </p:nvSpPr>
        <p:spPr>
          <a:xfrm rot="7500000">
            <a:off x="4735830" y="3841750"/>
            <a:ext cx="1659890" cy="507365"/>
          </a:xfrm>
          <a:prstGeom prst="ellipse">
            <a:avLst/>
          </a:prstGeom>
          <a:solidFill>
            <a:srgbClr val="FFFFFF"/>
          </a:solidFill>
          <a:ln w="9525" cap="flat" cmpd="sng">
            <a:solidFill>
              <a:srgbClr val="000000"/>
            </a:solidFill>
            <a:prstDash val="solid"/>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28026" name="Freeform 7"/>
          <p:cNvSpPr/>
          <p:nvPr>
            <p:custDataLst>
              <p:tags r:id="rId10"/>
            </p:custDataLst>
          </p:nvPr>
        </p:nvSpPr>
        <p:spPr>
          <a:xfrm rot="2700000">
            <a:off x="5456555" y="3596640"/>
            <a:ext cx="147320" cy="9080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28027" name="Line 8"/>
          <p:cNvSpPr/>
          <p:nvPr/>
        </p:nvSpPr>
        <p:spPr>
          <a:xfrm rot="2700000">
            <a:off x="5086350" y="3463290"/>
            <a:ext cx="514350" cy="0"/>
          </a:xfrm>
          <a:prstGeom prst="line">
            <a:avLst/>
          </a:prstGeom>
          <a:ln w="9525" cap="flat" cmpd="sng">
            <a:solidFill>
              <a:srgbClr val="000000"/>
            </a:solidFill>
            <a:prstDash val="solid"/>
            <a:headEnd type="none" w="med" len="med"/>
            <a:tailEnd type="none" w="med" len="med"/>
          </a:ln>
        </p:spPr>
      </p:sp>
      <p:sp>
        <p:nvSpPr>
          <p:cNvPr id="128008" name="Text Box 9"/>
          <p:cNvSpPr txBox="1"/>
          <p:nvPr>
            <p:custDataLst>
              <p:tags r:id="rId11"/>
            </p:custDataLst>
          </p:nvPr>
        </p:nvSpPr>
        <p:spPr>
          <a:xfrm>
            <a:off x="5883910" y="5034280"/>
            <a:ext cx="688340" cy="47434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时间</a:t>
            </a:r>
            <a:endParaRPr lang="zh-CN" altLang="en-US" sz="1800" dirty="0">
              <a:solidFill>
                <a:schemeClr val="dk1"/>
              </a:solidFill>
              <a:latin typeface="微软雅黑" panose="020B0503020204020204" charset="-122"/>
              <a:ea typeface="微软雅黑" panose="020B0503020204020204" charset="-122"/>
            </a:endParaRPr>
          </a:p>
        </p:txBody>
      </p:sp>
      <p:sp>
        <p:nvSpPr>
          <p:cNvPr id="128009" name="Freeform 10"/>
          <p:cNvSpPr/>
          <p:nvPr>
            <p:custDataLst>
              <p:tags r:id="rId12"/>
            </p:custDataLst>
          </p:nvPr>
        </p:nvSpPr>
        <p:spPr>
          <a:xfrm>
            <a:off x="2940685" y="3477895"/>
            <a:ext cx="2987040" cy="1412875"/>
          </a:xfrm>
          <a:custGeom>
            <a:avLst/>
            <a:gdLst>
              <a:gd name="txL" fmla="*/ 0 w 4695"/>
              <a:gd name="txT" fmla="*/ 0 h 1424"/>
              <a:gd name="txR" fmla="*/ 4695 w 4695"/>
              <a:gd name="txB" fmla="*/ 1424 h 1424"/>
            </a:gdLst>
            <a:ahLst/>
            <a:cxnLst>
              <a:cxn ang="0">
                <a:pos x="0" y="34"/>
              </a:cxn>
              <a:cxn ang="0">
                <a:pos x="1" y="92"/>
              </a:cxn>
              <a:cxn ang="0">
                <a:pos x="1" y="102"/>
              </a:cxn>
              <a:cxn ang="0">
                <a:pos x="1" y="119"/>
              </a:cxn>
              <a:cxn ang="0">
                <a:pos x="2" y="130"/>
              </a:cxn>
              <a:cxn ang="0">
                <a:pos x="2" y="164"/>
              </a:cxn>
              <a:cxn ang="0">
                <a:pos x="2" y="175"/>
              </a:cxn>
              <a:cxn ang="0">
                <a:pos x="3" y="205"/>
              </a:cxn>
              <a:cxn ang="0">
                <a:pos x="4" y="261"/>
              </a:cxn>
              <a:cxn ang="0">
                <a:pos x="4" y="279"/>
              </a:cxn>
              <a:cxn ang="0">
                <a:pos x="4" y="289"/>
              </a:cxn>
              <a:cxn ang="0">
                <a:pos x="5" y="324"/>
              </a:cxn>
              <a:cxn ang="0">
                <a:pos x="5" y="347"/>
              </a:cxn>
              <a:cxn ang="0">
                <a:pos x="5" y="402"/>
              </a:cxn>
              <a:cxn ang="0">
                <a:pos x="6" y="407"/>
              </a:cxn>
              <a:cxn ang="0">
                <a:pos x="7" y="420"/>
              </a:cxn>
              <a:cxn ang="0">
                <a:pos x="7" y="448"/>
              </a:cxn>
              <a:cxn ang="0">
                <a:pos x="7" y="465"/>
              </a:cxn>
              <a:cxn ang="0">
                <a:pos x="8" y="476"/>
              </a:cxn>
              <a:cxn ang="0">
                <a:pos x="10" y="515"/>
              </a:cxn>
              <a:cxn ang="0">
                <a:pos x="12" y="528"/>
              </a:cxn>
              <a:cxn ang="0">
                <a:pos x="14" y="504"/>
              </a:cxn>
              <a:cxn ang="0">
                <a:pos x="16" y="511"/>
              </a:cxn>
              <a:cxn ang="0">
                <a:pos x="17" y="521"/>
              </a:cxn>
              <a:cxn ang="0">
                <a:pos x="18" y="528"/>
              </a:cxn>
              <a:cxn ang="0">
                <a:pos x="19" y="521"/>
              </a:cxn>
              <a:cxn ang="0">
                <a:pos x="19" y="533"/>
              </a:cxn>
              <a:cxn ang="0">
                <a:pos x="20" y="528"/>
              </a:cxn>
              <a:cxn ang="0">
                <a:pos x="21" y="521"/>
              </a:cxn>
              <a:cxn ang="0">
                <a:pos x="23" y="521"/>
              </a:cxn>
              <a:cxn ang="0">
                <a:pos x="23" y="515"/>
              </a:cxn>
              <a:cxn ang="0">
                <a:pos x="24" y="494"/>
              </a:cxn>
              <a:cxn ang="0">
                <a:pos x="26" y="455"/>
              </a:cxn>
              <a:cxn ang="0">
                <a:pos x="26" y="413"/>
              </a:cxn>
              <a:cxn ang="0">
                <a:pos x="26" y="391"/>
              </a:cxn>
              <a:cxn ang="0">
                <a:pos x="27" y="358"/>
              </a:cxn>
              <a:cxn ang="0">
                <a:pos x="27" y="300"/>
              </a:cxn>
              <a:cxn ang="0">
                <a:pos x="28" y="283"/>
              </a:cxn>
              <a:cxn ang="0">
                <a:pos x="29" y="279"/>
              </a:cxn>
              <a:cxn ang="0">
                <a:pos x="29" y="267"/>
              </a:cxn>
              <a:cxn ang="0">
                <a:pos x="29" y="250"/>
              </a:cxn>
              <a:cxn ang="0">
                <a:pos x="29" y="199"/>
              </a:cxn>
              <a:cxn ang="0">
                <a:pos x="30" y="187"/>
              </a:cxn>
              <a:cxn ang="0">
                <a:pos x="31" y="142"/>
              </a:cxn>
              <a:cxn ang="0">
                <a:pos x="32" y="108"/>
              </a:cxn>
              <a:cxn ang="0">
                <a:pos x="32" y="92"/>
              </a:cxn>
              <a:cxn ang="0">
                <a:pos x="32" y="74"/>
              </a:cxn>
              <a:cxn ang="0">
                <a:pos x="32" y="40"/>
              </a:cxn>
              <a:cxn ang="0">
                <a:pos x="33" y="34"/>
              </a:cxn>
              <a:cxn ang="0">
                <a:pos x="33" y="0"/>
              </a:cxn>
            </a:cxnLst>
            <a:rect l="txL" t="txT" r="txR" b="txB"/>
            <a:pathLst>
              <a:path w="4695" h="1424">
                <a:moveTo>
                  <a:pt x="0" y="90"/>
                </a:moveTo>
                <a:cubicBezTo>
                  <a:pt x="28" y="175"/>
                  <a:pt x="55" y="187"/>
                  <a:pt x="135" y="240"/>
                </a:cubicBezTo>
                <a:cubicBezTo>
                  <a:pt x="150" y="250"/>
                  <a:pt x="180" y="270"/>
                  <a:pt x="180" y="270"/>
                </a:cubicBezTo>
                <a:cubicBezTo>
                  <a:pt x="190" y="285"/>
                  <a:pt x="197" y="302"/>
                  <a:pt x="210" y="315"/>
                </a:cubicBezTo>
                <a:cubicBezTo>
                  <a:pt x="223" y="328"/>
                  <a:pt x="243" y="331"/>
                  <a:pt x="255" y="345"/>
                </a:cubicBezTo>
                <a:cubicBezTo>
                  <a:pt x="279" y="372"/>
                  <a:pt x="295" y="405"/>
                  <a:pt x="315" y="435"/>
                </a:cubicBezTo>
                <a:cubicBezTo>
                  <a:pt x="325" y="450"/>
                  <a:pt x="346" y="453"/>
                  <a:pt x="360" y="465"/>
                </a:cubicBezTo>
                <a:cubicBezTo>
                  <a:pt x="475" y="561"/>
                  <a:pt x="338" y="466"/>
                  <a:pt x="450" y="540"/>
                </a:cubicBezTo>
                <a:cubicBezTo>
                  <a:pt x="477" y="620"/>
                  <a:pt x="472" y="662"/>
                  <a:pt x="555" y="690"/>
                </a:cubicBezTo>
                <a:cubicBezTo>
                  <a:pt x="565" y="705"/>
                  <a:pt x="572" y="722"/>
                  <a:pt x="585" y="735"/>
                </a:cubicBezTo>
                <a:cubicBezTo>
                  <a:pt x="598" y="748"/>
                  <a:pt x="618" y="751"/>
                  <a:pt x="630" y="765"/>
                </a:cubicBezTo>
                <a:cubicBezTo>
                  <a:pt x="654" y="792"/>
                  <a:pt x="660" y="835"/>
                  <a:pt x="690" y="855"/>
                </a:cubicBezTo>
                <a:cubicBezTo>
                  <a:pt x="720" y="875"/>
                  <a:pt x="780" y="915"/>
                  <a:pt x="780" y="915"/>
                </a:cubicBezTo>
                <a:cubicBezTo>
                  <a:pt x="796" y="963"/>
                  <a:pt x="787" y="1019"/>
                  <a:pt x="810" y="1065"/>
                </a:cubicBezTo>
                <a:cubicBezTo>
                  <a:pt x="817" y="1079"/>
                  <a:pt x="840" y="1076"/>
                  <a:pt x="855" y="1080"/>
                </a:cubicBezTo>
                <a:cubicBezTo>
                  <a:pt x="1000" y="1116"/>
                  <a:pt x="872" y="1076"/>
                  <a:pt x="975" y="1110"/>
                </a:cubicBezTo>
                <a:cubicBezTo>
                  <a:pt x="980" y="1135"/>
                  <a:pt x="984" y="1160"/>
                  <a:pt x="990" y="1185"/>
                </a:cubicBezTo>
                <a:cubicBezTo>
                  <a:pt x="994" y="1200"/>
                  <a:pt x="992" y="1221"/>
                  <a:pt x="1005" y="1230"/>
                </a:cubicBezTo>
                <a:cubicBezTo>
                  <a:pt x="1031" y="1248"/>
                  <a:pt x="1095" y="1260"/>
                  <a:pt x="1095" y="1260"/>
                </a:cubicBezTo>
                <a:cubicBezTo>
                  <a:pt x="1176" y="1382"/>
                  <a:pt x="1279" y="1352"/>
                  <a:pt x="1425" y="1365"/>
                </a:cubicBezTo>
                <a:cubicBezTo>
                  <a:pt x="1478" y="1370"/>
                  <a:pt x="1594" y="1387"/>
                  <a:pt x="1650" y="1395"/>
                </a:cubicBezTo>
                <a:cubicBezTo>
                  <a:pt x="1731" y="1341"/>
                  <a:pt x="1935" y="1335"/>
                  <a:pt x="1935" y="1335"/>
                </a:cubicBezTo>
                <a:cubicBezTo>
                  <a:pt x="2085" y="1340"/>
                  <a:pt x="2236" y="1336"/>
                  <a:pt x="2385" y="1350"/>
                </a:cubicBezTo>
                <a:cubicBezTo>
                  <a:pt x="2403" y="1352"/>
                  <a:pt x="2412" y="1376"/>
                  <a:pt x="2430" y="1380"/>
                </a:cubicBezTo>
                <a:cubicBezTo>
                  <a:pt x="2479" y="1391"/>
                  <a:pt x="2530" y="1390"/>
                  <a:pt x="2580" y="1395"/>
                </a:cubicBezTo>
                <a:cubicBezTo>
                  <a:pt x="2651" y="1371"/>
                  <a:pt x="2670" y="1361"/>
                  <a:pt x="2745" y="1380"/>
                </a:cubicBezTo>
                <a:cubicBezTo>
                  <a:pt x="2760" y="1390"/>
                  <a:pt x="2772" y="1407"/>
                  <a:pt x="2790" y="1410"/>
                </a:cubicBezTo>
                <a:cubicBezTo>
                  <a:pt x="2806" y="1413"/>
                  <a:pt x="2820" y="1398"/>
                  <a:pt x="2835" y="1395"/>
                </a:cubicBezTo>
                <a:cubicBezTo>
                  <a:pt x="2865" y="1388"/>
                  <a:pt x="2895" y="1385"/>
                  <a:pt x="2925" y="1380"/>
                </a:cubicBezTo>
                <a:cubicBezTo>
                  <a:pt x="3056" y="1424"/>
                  <a:pt x="3028" y="1399"/>
                  <a:pt x="3180" y="1380"/>
                </a:cubicBezTo>
                <a:cubicBezTo>
                  <a:pt x="3285" y="1345"/>
                  <a:pt x="3240" y="1340"/>
                  <a:pt x="3315" y="1365"/>
                </a:cubicBezTo>
                <a:cubicBezTo>
                  <a:pt x="3364" y="1349"/>
                  <a:pt x="3401" y="1321"/>
                  <a:pt x="3450" y="1305"/>
                </a:cubicBezTo>
                <a:cubicBezTo>
                  <a:pt x="3497" y="1235"/>
                  <a:pt x="3532" y="1217"/>
                  <a:pt x="3615" y="1200"/>
                </a:cubicBezTo>
                <a:cubicBezTo>
                  <a:pt x="3625" y="1160"/>
                  <a:pt x="3627" y="1124"/>
                  <a:pt x="3660" y="1095"/>
                </a:cubicBezTo>
                <a:cubicBezTo>
                  <a:pt x="3687" y="1071"/>
                  <a:pt x="3750" y="1035"/>
                  <a:pt x="3750" y="1035"/>
                </a:cubicBezTo>
                <a:cubicBezTo>
                  <a:pt x="3781" y="942"/>
                  <a:pt x="3818" y="959"/>
                  <a:pt x="3915" y="945"/>
                </a:cubicBezTo>
                <a:cubicBezTo>
                  <a:pt x="3920" y="895"/>
                  <a:pt x="3922" y="845"/>
                  <a:pt x="3930" y="795"/>
                </a:cubicBezTo>
                <a:cubicBezTo>
                  <a:pt x="3932" y="779"/>
                  <a:pt x="3931" y="758"/>
                  <a:pt x="3945" y="750"/>
                </a:cubicBezTo>
                <a:cubicBezTo>
                  <a:pt x="3971" y="735"/>
                  <a:pt x="4005" y="740"/>
                  <a:pt x="4035" y="735"/>
                </a:cubicBezTo>
                <a:cubicBezTo>
                  <a:pt x="4050" y="725"/>
                  <a:pt x="4069" y="719"/>
                  <a:pt x="4080" y="705"/>
                </a:cubicBezTo>
                <a:cubicBezTo>
                  <a:pt x="4090" y="693"/>
                  <a:pt x="4087" y="674"/>
                  <a:pt x="4095" y="660"/>
                </a:cubicBezTo>
                <a:cubicBezTo>
                  <a:pt x="4095" y="660"/>
                  <a:pt x="4170" y="548"/>
                  <a:pt x="4185" y="525"/>
                </a:cubicBezTo>
                <a:cubicBezTo>
                  <a:pt x="4203" y="499"/>
                  <a:pt x="4275" y="495"/>
                  <a:pt x="4275" y="495"/>
                </a:cubicBezTo>
                <a:cubicBezTo>
                  <a:pt x="4301" y="416"/>
                  <a:pt x="4354" y="399"/>
                  <a:pt x="4425" y="375"/>
                </a:cubicBezTo>
                <a:cubicBezTo>
                  <a:pt x="4463" y="262"/>
                  <a:pt x="4412" y="401"/>
                  <a:pt x="4470" y="285"/>
                </a:cubicBezTo>
                <a:cubicBezTo>
                  <a:pt x="4477" y="271"/>
                  <a:pt x="4475" y="252"/>
                  <a:pt x="4485" y="240"/>
                </a:cubicBezTo>
                <a:cubicBezTo>
                  <a:pt x="4506" y="214"/>
                  <a:pt x="4545" y="205"/>
                  <a:pt x="4575" y="195"/>
                </a:cubicBezTo>
                <a:cubicBezTo>
                  <a:pt x="4580" y="165"/>
                  <a:pt x="4575" y="131"/>
                  <a:pt x="4590" y="105"/>
                </a:cubicBezTo>
                <a:cubicBezTo>
                  <a:pt x="4598" y="91"/>
                  <a:pt x="4624" y="101"/>
                  <a:pt x="4635" y="90"/>
                </a:cubicBezTo>
                <a:cubicBezTo>
                  <a:pt x="4660" y="65"/>
                  <a:pt x="4642" y="0"/>
                  <a:pt x="4695" y="0"/>
                </a:cubicBez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28010" name="Text Box 11"/>
          <p:cNvSpPr txBox="1"/>
          <p:nvPr>
            <p:custDataLst>
              <p:tags r:id="rId13"/>
            </p:custDataLst>
          </p:nvPr>
        </p:nvSpPr>
        <p:spPr>
          <a:xfrm>
            <a:off x="3373120" y="2837815"/>
            <a:ext cx="2244725" cy="47688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输入流        输出流</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8011" name="Text Box 12"/>
          <p:cNvSpPr txBox="1"/>
          <p:nvPr>
            <p:custDataLst>
              <p:tags r:id="rId14"/>
            </p:custDataLst>
          </p:nvPr>
        </p:nvSpPr>
        <p:spPr>
          <a:xfrm>
            <a:off x="3970020" y="3789680"/>
            <a:ext cx="1030605" cy="47688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变换流</a:t>
            </a:r>
            <a:endParaRPr lang="zh-CN" altLang="en-US" sz="1800" dirty="0">
              <a:solidFill>
                <a:schemeClr val="dk1"/>
              </a:solidFill>
              <a:latin typeface="微软雅黑" panose="020B0503020204020204" charset="-122"/>
              <a:ea typeface="微软雅黑" panose="020B0503020204020204" charset="-122"/>
            </a:endParaRPr>
          </a:p>
        </p:txBody>
      </p:sp>
      <p:sp>
        <p:nvSpPr>
          <p:cNvPr id="128012" name="Text Box 13"/>
          <p:cNvSpPr txBox="1"/>
          <p:nvPr>
            <p:custDataLst>
              <p:tags r:id="rId15"/>
            </p:custDataLst>
          </p:nvPr>
        </p:nvSpPr>
        <p:spPr>
          <a:xfrm>
            <a:off x="1428750" y="3321050"/>
            <a:ext cx="1064895" cy="1735455"/>
          </a:xfrm>
          <a:prstGeom prst="rect">
            <a:avLst/>
          </a:prstGeom>
          <a:noFill/>
          <a:ln w="9525">
            <a:noFill/>
          </a:ln>
        </p:spPr>
        <p:txBody>
          <a:bodyPr lIns="18000" tIns="10800" rIns="180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zh-CN" sz="1800" dirty="0">
              <a:solidFill>
                <a:schemeClr val="dk1"/>
              </a:solidFill>
              <a:latin typeface="微软雅黑" panose="020B0503020204020204" charset="-122"/>
              <a:ea typeface="微软雅黑" panose="020B0503020204020204" charset="-122"/>
            </a:endParaRPr>
          </a:p>
        </p:txBody>
      </p:sp>
      <p:sp>
        <p:nvSpPr>
          <p:cNvPr id="128013" name="Line 14"/>
          <p:cNvSpPr/>
          <p:nvPr/>
        </p:nvSpPr>
        <p:spPr>
          <a:xfrm>
            <a:off x="2627630" y="4866640"/>
            <a:ext cx="178435" cy="0"/>
          </a:xfrm>
          <a:prstGeom prst="line">
            <a:avLst/>
          </a:prstGeom>
          <a:ln w="9525" cap="flat" cmpd="sng">
            <a:solidFill>
              <a:srgbClr val="000000"/>
            </a:solidFill>
            <a:prstDash val="solid"/>
            <a:headEnd type="none" w="med" len="med"/>
            <a:tailEnd type="none" w="med" len="med"/>
          </a:ln>
        </p:spPr>
      </p:sp>
      <p:sp>
        <p:nvSpPr>
          <p:cNvPr id="128014" name="Text Box 16"/>
          <p:cNvSpPr txBox="1"/>
          <p:nvPr>
            <p:custDataLst>
              <p:tags r:id="rId16"/>
            </p:custDataLst>
          </p:nvPr>
        </p:nvSpPr>
        <p:spPr>
          <a:xfrm>
            <a:off x="2234565" y="2643505"/>
            <a:ext cx="518160" cy="474345"/>
          </a:xfrm>
          <a:prstGeom prst="rect">
            <a:avLst/>
          </a:prstGeom>
          <a:noFill/>
          <a:ln w="9525">
            <a:noFill/>
          </a:ln>
        </p:spPr>
        <p:txBody>
          <a:bodyPr lIns="3600" tIns="10800" rIns="36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信息</a:t>
            </a:r>
            <a:endParaRPr lang="zh-CN" altLang="en-US" sz="1800" dirty="0">
              <a:solidFill>
                <a:schemeClr val="dk1"/>
              </a:solidFill>
              <a:latin typeface="微软雅黑" panose="020B0503020204020204" charset="-122"/>
              <a:ea typeface="微软雅黑" panose="020B0503020204020204" charset="-122"/>
            </a:endParaRPr>
          </a:p>
        </p:txBody>
      </p:sp>
      <p:sp>
        <p:nvSpPr>
          <p:cNvPr id="128015" name="Line 17"/>
          <p:cNvSpPr/>
          <p:nvPr/>
        </p:nvSpPr>
        <p:spPr>
          <a:xfrm>
            <a:off x="2715895" y="2843530"/>
            <a:ext cx="0" cy="2422525"/>
          </a:xfrm>
          <a:prstGeom prst="line">
            <a:avLst/>
          </a:prstGeom>
          <a:ln w="9525" cap="flat" cmpd="sng">
            <a:solidFill>
              <a:srgbClr val="000000"/>
            </a:solidFill>
            <a:prstDash val="solid"/>
            <a:headEnd type="none" w="med" len="med"/>
            <a:tailEnd type="none" w="med" len="med"/>
          </a:ln>
        </p:spPr>
      </p:sp>
      <p:sp>
        <p:nvSpPr>
          <p:cNvPr id="128016" name="Line 18"/>
          <p:cNvSpPr/>
          <p:nvPr/>
        </p:nvSpPr>
        <p:spPr>
          <a:xfrm>
            <a:off x="2627630" y="3444875"/>
            <a:ext cx="178435" cy="0"/>
          </a:xfrm>
          <a:prstGeom prst="line">
            <a:avLst/>
          </a:prstGeom>
          <a:ln w="9525" cap="flat" cmpd="sng">
            <a:solidFill>
              <a:srgbClr val="000000"/>
            </a:solidFill>
            <a:prstDash val="solid"/>
            <a:headEnd type="none" w="med" len="med"/>
            <a:tailEnd type="none" w="med" len="med"/>
          </a:ln>
        </p:spPr>
      </p:sp>
      <p:sp>
        <p:nvSpPr>
          <p:cNvPr id="128017" name="Line 19"/>
          <p:cNvSpPr/>
          <p:nvPr/>
        </p:nvSpPr>
        <p:spPr>
          <a:xfrm>
            <a:off x="2715895" y="5248275"/>
            <a:ext cx="3159760" cy="0"/>
          </a:xfrm>
          <a:prstGeom prst="line">
            <a:avLst/>
          </a:prstGeom>
          <a:ln w="9525" cap="flat" cmpd="sng">
            <a:solidFill>
              <a:srgbClr val="000000"/>
            </a:solidFill>
            <a:prstDash val="solid"/>
            <a:headEnd type="none" w="med" len="med"/>
            <a:tailEnd type="none" w="med" len="med"/>
          </a:ln>
        </p:spPr>
      </p:sp>
      <p:sp>
        <p:nvSpPr>
          <p:cNvPr id="128018" name="Freeform 20"/>
          <p:cNvSpPr/>
          <p:nvPr>
            <p:custDataLst>
              <p:tags r:id="rId17"/>
            </p:custDataLst>
          </p:nvPr>
        </p:nvSpPr>
        <p:spPr>
          <a:xfrm rot="16200000">
            <a:off x="2642870" y="2816860"/>
            <a:ext cx="147955" cy="9080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28019" name="Freeform 21"/>
          <p:cNvSpPr/>
          <p:nvPr>
            <p:custDataLst>
              <p:tags r:id="rId18"/>
            </p:custDataLst>
          </p:nvPr>
        </p:nvSpPr>
        <p:spPr>
          <a:xfrm>
            <a:off x="5808980" y="5211445"/>
            <a:ext cx="129540" cy="10287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28024" name="Freeform 23"/>
          <p:cNvSpPr/>
          <p:nvPr>
            <p:custDataLst>
              <p:tags r:id="rId19"/>
            </p:custDataLst>
          </p:nvPr>
        </p:nvSpPr>
        <p:spPr>
          <a:xfrm rot="5400000">
            <a:off x="4284345" y="4441190"/>
            <a:ext cx="147320" cy="8953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28025" name="Line 24"/>
          <p:cNvSpPr/>
          <p:nvPr/>
        </p:nvSpPr>
        <p:spPr>
          <a:xfrm>
            <a:off x="4358005" y="4236720"/>
            <a:ext cx="0" cy="353060"/>
          </a:xfrm>
          <a:prstGeom prst="line">
            <a:avLst/>
          </a:prstGeom>
          <a:ln w="9525" cap="flat" cmpd="sng">
            <a:solidFill>
              <a:srgbClr val="000000"/>
            </a:solidFill>
            <a:prstDash val="solid"/>
            <a:headEnd type="none" w="med" len="med"/>
            <a:tailEnd type="none" w="med" len="med"/>
          </a:ln>
        </p:spPr>
      </p:sp>
      <p:sp>
        <p:nvSpPr>
          <p:cNvPr id="128022" name="Freeform 26"/>
          <p:cNvSpPr/>
          <p:nvPr>
            <p:custDataLst>
              <p:tags r:id="rId20"/>
            </p:custDataLst>
          </p:nvPr>
        </p:nvSpPr>
        <p:spPr>
          <a:xfrm rot="8100000">
            <a:off x="3355340" y="3588385"/>
            <a:ext cx="129540" cy="10287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28023" name="Line 27"/>
          <p:cNvSpPr/>
          <p:nvPr/>
        </p:nvSpPr>
        <p:spPr>
          <a:xfrm rot="8100000">
            <a:off x="3350260" y="3475355"/>
            <a:ext cx="451485" cy="0"/>
          </a:xfrm>
          <a:prstGeom prst="line">
            <a:avLst/>
          </a:prstGeom>
          <a:ln w="9525" cap="flat" cmpd="sng">
            <a:solidFill>
              <a:srgbClr val="000000"/>
            </a:solidFill>
            <a:prstDash val="solid"/>
            <a:headEnd type="none" w="med" len="med"/>
            <a:tailEnd type="none" w="med" len="med"/>
          </a:ln>
        </p:spPr>
      </p:sp>
      <p:sp>
        <p:nvSpPr>
          <p:cNvPr id="2" name="标题 1"/>
          <p:cNvSpPr>
            <a:spLocks noGrp="1"/>
          </p:cNvSpPr>
          <p:nvPr>
            <p:custDataLst>
              <p:tags r:id="rId21"/>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变换流</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22"/>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29027"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当数据流经过一个具有 “事务中心”特征的数据处理时，它可以根据事务类型从多条路径的数据流中选择一条活动通路。</a:t>
            </a:r>
            <a:endParaRPr lang="en-US" altLang="zh-CN" sz="28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这种具有根据条件选择处理不同事务的数据流，就是事务型数据流，简称事务流。</a:t>
            </a:r>
            <a:endParaRPr lang="zh-CN" altLang="en-US" sz="2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517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事务流</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30109" name="Freeform 4"/>
          <p:cNvSpPr/>
          <p:nvPr>
            <p:custDataLst>
              <p:tags r:id="rId7"/>
            </p:custDataLst>
          </p:nvPr>
        </p:nvSpPr>
        <p:spPr>
          <a:xfrm rot="16200000">
            <a:off x="3137535" y="4286250"/>
            <a:ext cx="610235" cy="435610"/>
          </a:xfrm>
          <a:custGeom>
            <a:avLst/>
            <a:gdLst>
              <a:gd name="txL" fmla="*/ 0 w 507"/>
              <a:gd name="txT" fmla="*/ 0 h 406"/>
              <a:gd name="txR" fmla="*/ 507 w 507"/>
              <a:gd name="txB" fmla="*/ 406 h 406"/>
            </a:gdLst>
            <a:ahLst/>
            <a:cxnLst>
              <a:cxn ang="0">
                <a:pos x="0" y="406"/>
              </a:cxn>
              <a:cxn ang="0">
                <a:pos x="507" y="0"/>
              </a:cxn>
            </a:cxnLst>
            <a:rect l="txL" t="txT" r="txR" b="txB"/>
            <a:pathLst>
              <a:path w="507" h="406">
                <a:moveTo>
                  <a:pt x="0" y="406"/>
                </a:moveTo>
                <a:lnTo>
                  <a:pt x="507" y="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0110" name="Freeform 5"/>
          <p:cNvSpPr/>
          <p:nvPr>
            <p:custDataLst>
              <p:tags r:id="rId8"/>
            </p:custDataLst>
          </p:nvPr>
        </p:nvSpPr>
        <p:spPr>
          <a:xfrm rot="2700000">
            <a:off x="3605530" y="4754245"/>
            <a:ext cx="156210" cy="9779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0107" name="Freeform 7"/>
          <p:cNvSpPr/>
          <p:nvPr>
            <p:custDataLst>
              <p:tags r:id="rId9"/>
            </p:custDataLst>
          </p:nvPr>
        </p:nvSpPr>
        <p:spPr>
          <a:xfrm rot="16200000">
            <a:off x="2315845" y="4267835"/>
            <a:ext cx="611505" cy="435610"/>
          </a:xfrm>
          <a:custGeom>
            <a:avLst/>
            <a:gdLst>
              <a:gd name="txL" fmla="*/ 0 w 507"/>
              <a:gd name="txT" fmla="*/ 0 h 406"/>
              <a:gd name="txR" fmla="*/ 507 w 507"/>
              <a:gd name="txB" fmla="*/ 406 h 406"/>
            </a:gdLst>
            <a:ahLst/>
            <a:cxnLst>
              <a:cxn ang="0">
                <a:pos x="0" y="406"/>
              </a:cxn>
              <a:cxn ang="0">
                <a:pos x="507" y="0"/>
              </a:cxn>
            </a:cxnLst>
            <a:rect l="txL" t="txT" r="txR" b="txB"/>
            <a:pathLst>
              <a:path w="507" h="406">
                <a:moveTo>
                  <a:pt x="0" y="406"/>
                </a:moveTo>
                <a:lnTo>
                  <a:pt x="507" y="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0108" name="Freeform 8"/>
          <p:cNvSpPr/>
          <p:nvPr>
            <p:custDataLst>
              <p:tags r:id="rId10"/>
            </p:custDataLst>
          </p:nvPr>
        </p:nvSpPr>
        <p:spPr>
          <a:xfrm rot="2700000">
            <a:off x="2784475" y="4736465"/>
            <a:ext cx="156845" cy="9779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0055" name="AutoShape 10"/>
          <p:cNvSpPr/>
          <p:nvPr>
            <p:custDataLst>
              <p:tags r:id="rId11"/>
            </p:custDataLst>
          </p:nvPr>
        </p:nvSpPr>
        <p:spPr>
          <a:xfrm>
            <a:off x="2886075" y="3818255"/>
            <a:ext cx="579120" cy="40894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30056" name="AutoShape 11"/>
          <p:cNvSpPr/>
          <p:nvPr>
            <p:custDataLst>
              <p:tags r:id="rId12"/>
            </p:custDataLst>
          </p:nvPr>
        </p:nvSpPr>
        <p:spPr>
          <a:xfrm>
            <a:off x="2112645" y="3803015"/>
            <a:ext cx="580390" cy="40894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30105" name="Freeform 13"/>
          <p:cNvSpPr/>
          <p:nvPr>
            <p:custDataLst>
              <p:tags r:id="rId13"/>
            </p:custDataLst>
          </p:nvPr>
        </p:nvSpPr>
        <p:spPr>
          <a:xfrm>
            <a:off x="3112135" y="2735580"/>
            <a:ext cx="139700" cy="8191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0106" name="Line 14"/>
          <p:cNvSpPr/>
          <p:nvPr/>
        </p:nvSpPr>
        <p:spPr>
          <a:xfrm>
            <a:off x="2693670" y="2781300"/>
            <a:ext cx="487045" cy="0"/>
          </a:xfrm>
          <a:prstGeom prst="line">
            <a:avLst/>
          </a:prstGeom>
          <a:ln w="9525" cap="flat" cmpd="sng">
            <a:solidFill>
              <a:srgbClr val="000000"/>
            </a:solidFill>
            <a:prstDash val="solid"/>
            <a:headEnd type="none" w="med" len="med"/>
            <a:tailEnd type="none" w="med" len="med"/>
          </a:ln>
        </p:spPr>
      </p:sp>
      <p:sp>
        <p:nvSpPr>
          <p:cNvPr id="130103" name="Freeform 17"/>
          <p:cNvSpPr/>
          <p:nvPr>
            <p:custDataLst>
              <p:tags r:id="rId14"/>
            </p:custDataLst>
          </p:nvPr>
        </p:nvSpPr>
        <p:spPr>
          <a:xfrm rot="16200000">
            <a:off x="2524760" y="3234690"/>
            <a:ext cx="610235" cy="435610"/>
          </a:xfrm>
          <a:custGeom>
            <a:avLst/>
            <a:gdLst>
              <a:gd name="txL" fmla="*/ 0 w 507"/>
              <a:gd name="txT" fmla="*/ 0 h 406"/>
              <a:gd name="txR" fmla="*/ 507 w 507"/>
              <a:gd name="txB" fmla="*/ 406 h 406"/>
            </a:gdLst>
            <a:ahLst/>
            <a:cxnLst>
              <a:cxn ang="0">
                <a:pos x="0" y="406"/>
              </a:cxn>
              <a:cxn ang="0">
                <a:pos x="507" y="0"/>
              </a:cxn>
            </a:cxnLst>
            <a:rect l="txL" t="txT" r="txR" b="txB"/>
            <a:pathLst>
              <a:path w="507" h="406">
                <a:moveTo>
                  <a:pt x="0" y="406"/>
                </a:moveTo>
                <a:lnTo>
                  <a:pt x="507" y="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0104" name="Freeform 18"/>
          <p:cNvSpPr/>
          <p:nvPr>
            <p:custDataLst>
              <p:tags r:id="rId15"/>
            </p:custDataLst>
          </p:nvPr>
        </p:nvSpPr>
        <p:spPr>
          <a:xfrm rot="2700000">
            <a:off x="2992755" y="3702685"/>
            <a:ext cx="156210" cy="9779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0059" name="Text Box 19"/>
          <p:cNvSpPr txBox="1"/>
          <p:nvPr>
            <p:custDataLst>
              <p:tags r:id="rId16"/>
            </p:custDataLst>
          </p:nvPr>
        </p:nvSpPr>
        <p:spPr>
          <a:xfrm>
            <a:off x="5702935" y="2599055"/>
            <a:ext cx="869315" cy="452120"/>
          </a:xfrm>
          <a:prstGeom prst="rect">
            <a:avLst/>
          </a:prstGeom>
          <a:noFill/>
          <a:ln w="9525">
            <a:noFill/>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a:t>
            </a:r>
            <a:endParaRPr lang="en-US" altLang="zh-CN" sz="900" dirty="0">
              <a:solidFill>
                <a:schemeClr val="dk1"/>
              </a:solidFill>
              <a:latin typeface="微软雅黑" panose="020B0503020204020204" charset="-122"/>
              <a:ea typeface="微软雅黑" panose="020B0503020204020204" charset="-122"/>
            </a:endParaRPr>
          </a:p>
        </p:txBody>
      </p:sp>
      <p:sp>
        <p:nvSpPr>
          <p:cNvPr id="130060" name="Text Box 20"/>
          <p:cNvSpPr txBox="1"/>
          <p:nvPr>
            <p:custDataLst>
              <p:tags r:id="rId17"/>
            </p:custDataLst>
          </p:nvPr>
        </p:nvSpPr>
        <p:spPr>
          <a:xfrm>
            <a:off x="5059045" y="3653790"/>
            <a:ext cx="1141730" cy="452120"/>
          </a:xfrm>
          <a:prstGeom prst="rect">
            <a:avLst/>
          </a:prstGeom>
          <a:noFill/>
          <a:ln w="9525">
            <a:noFill/>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活动通路</a:t>
            </a:r>
            <a:endParaRPr lang="zh-CN" altLang="en-US" sz="1800" dirty="0">
              <a:solidFill>
                <a:schemeClr val="dk1"/>
              </a:solidFill>
              <a:latin typeface="微软雅黑" panose="020B0503020204020204" charset="-122"/>
              <a:ea typeface="微软雅黑" panose="020B0503020204020204" charset="-122"/>
            </a:endParaRPr>
          </a:p>
        </p:txBody>
      </p:sp>
      <p:sp>
        <p:nvSpPr>
          <p:cNvPr id="130061" name="AutoShape 21"/>
          <p:cNvSpPr/>
          <p:nvPr>
            <p:custDataLst>
              <p:tags r:id="rId18"/>
            </p:custDataLst>
          </p:nvPr>
        </p:nvSpPr>
        <p:spPr>
          <a:xfrm>
            <a:off x="3257550" y="2571750"/>
            <a:ext cx="579120" cy="41021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30062" name="AutoShape 22"/>
          <p:cNvSpPr/>
          <p:nvPr>
            <p:custDataLst>
              <p:tags r:id="rId19"/>
            </p:custDataLst>
          </p:nvPr>
        </p:nvSpPr>
        <p:spPr>
          <a:xfrm>
            <a:off x="4400550" y="2590800"/>
            <a:ext cx="579120" cy="40894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30063" name="AutoShape 23"/>
          <p:cNvSpPr/>
          <p:nvPr>
            <p:custDataLst>
              <p:tags r:id="rId20"/>
            </p:custDataLst>
          </p:nvPr>
        </p:nvSpPr>
        <p:spPr>
          <a:xfrm>
            <a:off x="3482340" y="4864100"/>
            <a:ext cx="580390" cy="40894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30064" name="Text Box 24"/>
          <p:cNvSpPr txBox="1"/>
          <p:nvPr>
            <p:custDataLst>
              <p:tags r:id="rId21"/>
            </p:custDataLst>
          </p:nvPr>
        </p:nvSpPr>
        <p:spPr>
          <a:xfrm>
            <a:off x="4795520" y="4877435"/>
            <a:ext cx="869315" cy="452120"/>
          </a:xfrm>
          <a:prstGeom prst="rect">
            <a:avLst/>
          </a:prstGeom>
          <a:noFill/>
          <a:ln w="9525">
            <a:noFill/>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a:t>
            </a:r>
            <a:endParaRPr lang="en-US" altLang="zh-CN" sz="900" dirty="0">
              <a:solidFill>
                <a:schemeClr val="dk1"/>
              </a:solidFill>
              <a:latin typeface="微软雅黑" panose="020B0503020204020204" charset="-122"/>
              <a:ea typeface="微软雅黑" panose="020B0503020204020204" charset="-122"/>
            </a:endParaRPr>
          </a:p>
        </p:txBody>
      </p:sp>
      <p:sp>
        <p:nvSpPr>
          <p:cNvPr id="130101" name="Freeform 26"/>
          <p:cNvSpPr/>
          <p:nvPr>
            <p:custDataLst>
              <p:tags r:id="rId22"/>
            </p:custDataLst>
          </p:nvPr>
        </p:nvSpPr>
        <p:spPr>
          <a:xfrm>
            <a:off x="1562100" y="2891790"/>
            <a:ext cx="139700" cy="8191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0102" name="Line 27"/>
          <p:cNvSpPr/>
          <p:nvPr/>
        </p:nvSpPr>
        <p:spPr>
          <a:xfrm>
            <a:off x="1143000" y="2937510"/>
            <a:ext cx="487680" cy="0"/>
          </a:xfrm>
          <a:prstGeom prst="line">
            <a:avLst/>
          </a:prstGeom>
          <a:ln w="9525" cap="flat" cmpd="sng">
            <a:solidFill>
              <a:srgbClr val="000000"/>
            </a:solidFill>
            <a:prstDash val="solid"/>
            <a:headEnd type="none" w="med" len="med"/>
            <a:tailEnd type="none" w="med" len="med"/>
          </a:ln>
        </p:spPr>
      </p:sp>
      <p:sp>
        <p:nvSpPr>
          <p:cNvPr id="130099" name="Freeform 29"/>
          <p:cNvSpPr/>
          <p:nvPr>
            <p:custDataLst>
              <p:tags r:id="rId23"/>
            </p:custDataLst>
          </p:nvPr>
        </p:nvSpPr>
        <p:spPr>
          <a:xfrm>
            <a:off x="4255770" y="2741930"/>
            <a:ext cx="139700" cy="8255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0100" name="Line 30"/>
          <p:cNvSpPr/>
          <p:nvPr/>
        </p:nvSpPr>
        <p:spPr>
          <a:xfrm>
            <a:off x="3836670" y="2788285"/>
            <a:ext cx="487680" cy="0"/>
          </a:xfrm>
          <a:prstGeom prst="line">
            <a:avLst/>
          </a:prstGeom>
          <a:ln w="9525" cap="flat" cmpd="sng">
            <a:solidFill>
              <a:srgbClr val="000000"/>
            </a:solidFill>
            <a:prstDash val="solid"/>
            <a:headEnd type="none" w="med" len="med"/>
            <a:tailEnd type="none" w="med" len="med"/>
          </a:ln>
        </p:spPr>
      </p:sp>
      <p:sp>
        <p:nvSpPr>
          <p:cNvPr id="130097" name="Freeform 32"/>
          <p:cNvSpPr/>
          <p:nvPr>
            <p:custDataLst>
              <p:tags r:id="rId24"/>
            </p:custDataLst>
          </p:nvPr>
        </p:nvSpPr>
        <p:spPr>
          <a:xfrm rot="1800000">
            <a:off x="3488690" y="3418205"/>
            <a:ext cx="139700" cy="10922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0098" name="Line 33"/>
          <p:cNvSpPr/>
          <p:nvPr/>
        </p:nvSpPr>
        <p:spPr>
          <a:xfrm rot="1800000">
            <a:off x="2626360" y="3258185"/>
            <a:ext cx="1095375" cy="0"/>
          </a:xfrm>
          <a:prstGeom prst="line">
            <a:avLst/>
          </a:prstGeom>
          <a:ln w="9525" cap="flat" cmpd="sng">
            <a:solidFill>
              <a:srgbClr val="000000"/>
            </a:solidFill>
            <a:prstDash val="solid"/>
            <a:headEnd type="none" w="med" len="med"/>
            <a:tailEnd type="none" w="med" len="med"/>
          </a:ln>
        </p:spPr>
      </p:sp>
      <p:sp>
        <p:nvSpPr>
          <p:cNvPr id="130068" name="Text Box 34"/>
          <p:cNvSpPr txBox="1"/>
          <p:nvPr>
            <p:custDataLst>
              <p:tags r:id="rId25"/>
            </p:custDataLst>
          </p:nvPr>
        </p:nvSpPr>
        <p:spPr>
          <a:xfrm>
            <a:off x="4956175" y="3342640"/>
            <a:ext cx="870585" cy="452120"/>
          </a:xfrm>
          <a:prstGeom prst="rect">
            <a:avLst/>
          </a:prstGeom>
          <a:noFill/>
          <a:ln w="9525">
            <a:noFill/>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a:t>
            </a:r>
            <a:endParaRPr lang="en-US" altLang="zh-CN" sz="900" dirty="0">
              <a:solidFill>
                <a:schemeClr val="dk1"/>
              </a:solidFill>
              <a:latin typeface="微软雅黑" panose="020B0503020204020204" charset="-122"/>
              <a:ea typeface="微软雅黑" panose="020B0503020204020204" charset="-122"/>
            </a:endParaRPr>
          </a:p>
        </p:txBody>
      </p:sp>
      <p:sp>
        <p:nvSpPr>
          <p:cNvPr id="130095" name="Freeform 36"/>
          <p:cNvSpPr/>
          <p:nvPr>
            <p:custDataLst>
              <p:tags r:id="rId26"/>
            </p:custDataLst>
          </p:nvPr>
        </p:nvSpPr>
        <p:spPr>
          <a:xfrm>
            <a:off x="4625975" y="3519805"/>
            <a:ext cx="139700" cy="8191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0096" name="Line 37"/>
          <p:cNvSpPr/>
          <p:nvPr/>
        </p:nvSpPr>
        <p:spPr>
          <a:xfrm>
            <a:off x="4206875" y="3565525"/>
            <a:ext cx="487680" cy="0"/>
          </a:xfrm>
          <a:prstGeom prst="line">
            <a:avLst/>
          </a:prstGeom>
          <a:ln w="9525" cap="flat" cmpd="sng">
            <a:solidFill>
              <a:srgbClr val="000000"/>
            </a:solidFill>
            <a:prstDash val="solid"/>
            <a:headEnd type="none" w="med" len="med"/>
            <a:tailEnd type="none" w="med" len="med"/>
          </a:ln>
        </p:spPr>
      </p:sp>
      <p:sp>
        <p:nvSpPr>
          <p:cNvPr id="130070" name="AutoShape 38"/>
          <p:cNvSpPr/>
          <p:nvPr>
            <p:custDataLst>
              <p:tags r:id="rId27"/>
            </p:custDataLst>
          </p:nvPr>
        </p:nvSpPr>
        <p:spPr>
          <a:xfrm>
            <a:off x="3626485" y="3360420"/>
            <a:ext cx="580390" cy="41021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30087" name="Text Box 40"/>
          <p:cNvSpPr txBox="1"/>
          <p:nvPr>
            <p:custDataLst>
              <p:tags r:id="rId28"/>
            </p:custDataLst>
          </p:nvPr>
        </p:nvSpPr>
        <p:spPr>
          <a:xfrm>
            <a:off x="5240020" y="4059555"/>
            <a:ext cx="634365" cy="452120"/>
          </a:xfrm>
          <a:prstGeom prst="rect">
            <a:avLst/>
          </a:prstGeom>
          <a:noFill/>
          <a:ln w="9525">
            <a:noFill/>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a:t>
            </a:r>
            <a:endParaRPr lang="en-US" altLang="zh-CN" sz="900" dirty="0">
              <a:solidFill>
                <a:schemeClr val="dk1"/>
              </a:solidFill>
              <a:latin typeface="微软雅黑" panose="020B0503020204020204" charset="-122"/>
              <a:ea typeface="微软雅黑" panose="020B0503020204020204" charset="-122"/>
            </a:endParaRPr>
          </a:p>
        </p:txBody>
      </p:sp>
      <p:sp>
        <p:nvSpPr>
          <p:cNvPr id="130088" name="AutoShape 41"/>
          <p:cNvSpPr/>
          <p:nvPr>
            <p:custDataLst>
              <p:tags r:id="rId29"/>
            </p:custDataLst>
          </p:nvPr>
        </p:nvSpPr>
        <p:spPr>
          <a:xfrm>
            <a:off x="3961765" y="4085590"/>
            <a:ext cx="579120" cy="41021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30093" name="Freeform 43"/>
          <p:cNvSpPr/>
          <p:nvPr>
            <p:custDataLst>
              <p:tags r:id="rId30"/>
            </p:custDataLst>
          </p:nvPr>
        </p:nvSpPr>
        <p:spPr>
          <a:xfrm rot="1800000">
            <a:off x="3841750" y="4204970"/>
            <a:ext cx="139700" cy="8191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0094" name="Line 44"/>
          <p:cNvSpPr/>
          <p:nvPr/>
        </p:nvSpPr>
        <p:spPr>
          <a:xfrm rot="1800000">
            <a:off x="3454400" y="4127500"/>
            <a:ext cx="487045" cy="0"/>
          </a:xfrm>
          <a:prstGeom prst="line">
            <a:avLst/>
          </a:prstGeom>
          <a:ln w="9525" cap="flat" cmpd="sng">
            <a:solidFill>
              <a:srgbClr val="000000"/>
            </a:solidFill>
            <a:prstDash val="solid"/>
            <a:headEnd type="none" w="med" len="med"/>
            <a:tailEnd type="none" w="med" len="med"/>
          </a:ln>
        </p:spPr>
      </p:sp>
      <p:sp>
        <p:nvSpPr>
          <p:cNvPr id="130091" name="Freeform 46"/>
          <p:cNvSpPr/>
          <p:nvPr>
            <p:custDataLst>
              <p:tags r:id="rId31"/>
            </p:custDataLst>
          </p:nvPr>
        </p:nvSpPr>
        <p:spPr>
          <a:xfrm>
            <a:off x="4970780" y="4244340"/>
            <a:ext cx="139700" cy="8191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0092" name="Line 47"/>
          <p:cNvSpPr/>
          <p:nvPr/>
        </p:nvSpPr>
        <p:spPr>
          <a:xfrm>
            <a:off x="4552315" y="4290060"/>
            <a:ext cx="487045" cy="0"/>
          </a:xfrm>
          <a:prstGeom prst="line">
            <a:avLst/>
          </a:prstGeom>
          <a:ln w="9525" cap="flat" cmpd="sng">
            <a:solidFill>
              <a:srgbClr val="000000"/>
            </a:solidFill>
            <a:prstDash val="solid"/>
            <a:headEnd type="none" w="med" len="med"/>
            <a:tailEnd type="none" w="med" len="med"/>
          </a:ln>
        </p:spPr>
      </p:sp>
      <p:sp>
        <p:nvSpPr>
          <p:cNvPr id="130085" name="Freeform 49"/>
          <p:cNvSpPr/>
          <p:nvPr>
            <p:custDataLst>
              <p:tags r:id="rId32"/>
            </p:custDataLst>
          </p:nvPr>
        </p:nvSpPr>
        <p:spPr>
          <a:xfrm>
            <a:off x="4497070" y="5033645"/>
            <a:ext cx="139700" cy="8191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0086" name="Line 50"/>
          <p:cNvSpPr/>
          <p:nvPr/>
        </p:nvSpPr>
        <p:spPr>
          <a:xfrm>
            <a:off x="4077970" y="5079365"/>
            <a:ext cx="487680" cy="0"/>
          </a:xfrm>
          <a:prstGeom prst="line">
            <a:avLst/>
          </a:prstGeom>
          <a:ln w="9525" cap="flat" cmpd="sng">
            <a:solidFill>
              <a:srgbClr val="000000"/>
            </a:solidFill>
            <a:prstDash val="solid"/>
            <a:headEnd type="none" w="med" len="med"/>
            <a:tailEnd type="none" w="med" len="med"/>
          </a:ln>
        </p:spPr>
      </p:sp>
      <p:sp>
        <p:nvSpPr>
          <p:cNvPr id="130083" name="Freeform 52"/>
          <p:cNvSpPr/>
          <p:nvPr>
            <p:custDataLst>
              <p:tags r:id="rId33"/>
            </p:custDataLst>
          </p:nvPr>
        </p:nvSpPr>
        <p:spPr>
          <a:xfrm rot="5400000">
            <a:off x="2326005" y="3663950"/>
            <a:ext cx="156845" cy="9652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0084" name="Line 53"/>
          <p:cNvSpPr/>
          <p:nvPr/>
        </p:nvSpPr>
        <p:spPr>
          <a:xfrm rot="5400000">
            <a:off x="2124710" y="3437255"/>
            <a:ext cx="546735" cy="0"/>
          </a:xfrm>
          <a:prstGeom prst="line">
            <a:avLst/>
          </a:prstGeom>
          <a:ln w="9525" cap="flat" cmpd="sng">
            <a:solidFill>
              <a:srgbClr val="000000"/>
            </a:solidFill>
            <a:prstDash val="solid"/>
            <a:headEnd type="none" w="med" len="med"/>
            <a:tailEnd type="none" w="med" len="med"/>
          </a:ln>
        </p:spPr>
      </p:sp>
      <p:sp>
        <p:nvSpPr>
          <p:cNvPr id="130074" name="Text Box 54"/>
          <p:cNvSpPr txBox="1"/>
          <p:nvPr>
            <p:custDataLst>
              <p:tags r:id="rId34"/>
            </p:custDataLst>
          </p:nvPr>
        </p:nvSpPr>
        <p:spPr>
          <a:xfrm>
            <a:off x="2703195" y="4764405"/>
            <a:ext cx="686435" cy="450850"/>
          </a:xfrm>
          <a:prstGeom prst="rect">
            <a:avLst/>
          </a:prstGeom>
          <a:noFill/>
          <a:ln w="9525">
            <a:noFill/>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a:t>
            </a:r>
            <a:endParaRPr lang="en-US" altLang="zh-CN" sz="900" dirty="0">
              <a:solidFill>
                <a:schemeClr val="dk1"/>
              </a:solidFill>
              <a:latin typeface="微软雅黑" panose="020B0503020204020204" charset="-122"/>
              <a:ea typeface="微软雅黑" panose="020B0503020204020204" charset="-122"/>
            </a:endParaRPr>
          </a:p>
        </p:txBody>
      </p:sp>
      <p:sp>
        <p:nvSpPr>
          <p:cNvPr id="130075" name="AutoShape 55"/>
          <p:cNvSpPr/>
          <p:nvPr>
            <p:custDataLst>
              <p:tags r:id="rId35"/>
            </p:custDataLst>
          </p:nvPr>
        </p:nvSpPr>
        <p:spPr>
          <a:xfrm>
            <a:off x="1689100" y="2590800"/>
            <a:ext cx="1007110" cy="682625"/>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3600" tIns="360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事务</a:t>
            </a:r>
            <a:endParaRPr lang="zh-CN" altLang="en-US" sz="1800" dirty="0">
              <a:solidFill>
                <a:schemeClr val="dk1"/>
              </a:solidFill>
              <a:latin typeface="微软雅黑" panose="020B0503020204020204" charset="-122"/>
              <a:ea typeface="微软雅黑" panose="020B0503020204020204" charset="-122"/>
            </a:endParaRPr>
          </a:p>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中心</a:t>
            </a:r>
            <a:endParaRPr lang="zh-CN" altLang="en-US" sz="1800" dirty="0">
              <a:solidFill>
                <a:schemeClr val="dk1"/>
              </a:solidFill>
              <a:latin typeface="微软雅黑" panose="020B0503020204020204" charset="-122"/>
              <a:ea typeface="微软雅黑" panose="020B0503020204020204" charset="-122"/>
            </a:endParaRPr>
          </a:p>
        </p:txBody>
      </p:sp>
      <p:sp>
        <p:nvSpPr>
          <p:cNvPr id="130080" name="Text Box 57"/>
          <p:cNvSpPr txBox="1"/>
          <p:nvPr>
            <p:custDataLst>
              <p:tags r:id="rId36"/>
            </p:custDataLst>
          </p:nvPr>
        </p:nvSpPr>
        <p:spPr>
          <a:xfrm>
            <a:off x="2468245" y="3247390"/>
            <a:ext cx="303530" cy="410210"/>
          </a:xfrm>
          <a:prstGeom prst="rect">
            <a:avLst/>
          </a:prstGeom>
          <a:noFill/>
          <a:ln w="9525">
            <a:noFill/>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800" dirty="0">
                <a:solidFill>
                  <a:schemeClr val="dk1"/>
                </a:solidFill>
                <a:latin typeface="微软雅黑" panose="020B0503020204020204" charset="-122"/>
                <a:ea typeface="微软雅黑" panose="020B0503020204020204" charset="-122"/>
              </a:rPr>
              <a:t>⊕</a:t>
            </a:r>
            <a:endParaRPr lang="en-US" altLang="zh-CN" sz="1800" dirty="0">
              <a:solidFill>
                <a:schemeClr val="dk1"/>
              </a:solidFill>
              <a:latin typeface="微软雅黑" panose="020B0503020204020204" charset="-122"/>
              <a:ea typeface="微软雅黑" panose="020B0503020204020204" charset="-122"/>
            </a:endParaRPr>
          </a:p>
        </p:txBody>
      </p:sp>
      <p:sp>
        <p:nvSpPr>
          <p:cNvPr id="130081" name="Text Box 58"/>
          <p:cNvSpPr txBox="1"/>
          <p:nvPr>
            <p:custDataLst>
              <p:tags r:id="rId37"/>
            </p:custDataLst>
          </p:nvPr>
        </p:nvSpPr>
        <p:spPr>
          <a:xfrm>
            <a:off x="2771775" y="3091815"/>
            <a:ext cx="303530" cy="408940"/>
          </a:xfrm>
          <a:prstGeom prst="rect">
            <a:avLst/>
          </a:prstGeom>
          <a:noFill/>
          <a:ln w="9525">
            <a:noFill/>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800" dirty="0">
                <a:solidFill>
                  <a:schemeClr val="dk1"/>
                </a:solidFill>
                <a:latin typeface="微软雅黑" panose="020B0503020204020204" charset="-122"/>
                <a:ea typeface="微软雅黑" panose="020B0503020204020204" charset="-122"/>
              </a:rPr>
              <a:t>⊕</a:t>
            </a:r>
            <a:endParaRPr lang="en-US" altLang="zh-CN" sz="1800" dirty="0">
              <a:solidFill>
                <a:schemeClr val="dk1"/>
              </a:solidFill>
              <a:latin typeface="微软雅黑" panose="020B0503020204020204" charset="-122"/>
              <a:ea typeface="微软雅黑" panose="020B0503020204020204" charset="-122"/>
            </a:endParaRPr>
          </a:p>
        </p:txBody>
      </p:sp>
      <p:sp>
        <p:nvSpPr>
          <p:cNvPr id="130082" name="Text Box 59"/>
          <p:cNvSpPr txBox="1"/>
          <p:nvPr>
            <p:custDataLst>
              <p:tags r:id="rId38"/>
            </p:custDataLst>
          </p:nvPr>
        </p:nvSpPr>
        <p:spPr>
          <a:xfrm>
            <a:off x="2788920" y="2747645"/>
            <a:ext cx="303530" cy="410210"/>
          </a:xfrm>
          <a:prstGeom prst="rect">
            <a:avLst/>
          </a:prstGeom>
          <a:noFill/>
          <a:ln w="9525">
            <a:noFill/>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1800" dirty="0">
                <a:solidFill>
                  <a:schemeClr val="dk1"/>
                </a:solidFill>
                <a:latin typeface="微软雅黑" panose="020B0503020204020204" charset="-122"/>
                <a:ea typeface="微软雅黑" panose="020B0503020204020204" charset="-122"/>
              </a:rPr>
              <a:t>⊕</a:t>
            </a:r>
            <a:endParaRPr lang="en-US" altLang="zh-CN" sz="1800" dirty="0">
              <a:solidFill>
                <a:schemeClr val="dk1"/>
              </a:solidFill>
              <a:latin typeface="微软雅黑" panose="020B0503020204020204" charset="-122"/>
              <a:ea typeface="微软雅黑" panose="020B0503020204020204" charset="-122"/>
            </a:endParaRPr>
          </a:p>
        </p:txBody>
      </p:sp>
      <p:sp>
        <p:nvSpPr>
          <p:cNvPr id="130078" name="Freeform 61"/>
          <p:cNvSpPr/>
          <p:nvPr>
            <p:custDataLst>
              <p:tags r:id="rId39"/>
            </p:custDataLst>
          </p:nvPr>
        </p:nvSpPr>
        <p:spPr>
          <a:xfrm>
            <a:off x="5415915" y="2760345"/>
            <a:ext cx="139700" cy="8191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0079" name="Line 62"/>
          <p:cNvSpPr/>
          <p:nvPr/>
        </p:nvSpPr>
        <p:spPr>
          <a:xfrm>
            <a:off x="4996815" y="2806065"/>
            <a:ext cx="487680" cy="0"/>
          </a:xfrm>
          <a:prstGeom prst="line">
            <a:avLst/>
          </a:prstGeom>
          <a:ln w="9525" cap="flat" cmpd="sng">
            <a:solidFill>
              <a:srgbClr val="000000"/>
            </a:solidFill>
            <a:prstDash val="solid"/>
            <a:headEnd type="none" w="med" len="med"/>
            <a:tailEnd type="none" w="med" len="med"/>
          </a:ln>
        </p:spPr>
      </p:sp>
      <p:sp>
        <p:nvSpPr>
          <p:cNvPr id="2" name="标题 1"/>
          <p:cNvSpPr>
            <a:spLocks noGrp="1"/>
          </p:cNvSpPr>
          <p:nvPr>
            <p:custDataLst>
              <p:tags r:id="rId40"/>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事务流</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4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31075"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在一个大型系统的</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DFD</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中，变换流和事务流往往会同时出现。</a:t>
            </a:r>
            <a:endParaRPr lang="en-US" altLang="zh-CN" sz="28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例如，在一个事务型的</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DFD</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中，分支动作路径上的信息流也可能会体现出变换流的特征。</a:t>
            </a:r>
            <a:endParaRPr lang="en-US" altLang="zh-CN" sz="28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这种具有将事务流和变换流组合出现，就是混合型数据流，简称混合流。</a:t>
            </a:r>
            <a:endParaRPr lang="zh-CN" altLang="en-US" sz="28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endParaRPr lang="zh-CN" altLang="en-US" sz="2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7218"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混合流</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132099" name="Picture 2"/>
          <p:cNvPicPr>
            <a:picLocks noChangeAspect="1"/>
          </p:cNvPicPr>
          <p:nvPr/>
        </p:nvPicPr>
        <p:blipFill>
          <a:blip r:embed="rId7"/>
          <a:stretch>
            <a:fillRect/>
          </a:stretch>
        </p:blipFill>
        <p:spPr>
          <a:xfrm>
            <a:off x="1143000" y="2571750"/>
            <a:ext cx="6818313" cy="2928938"/>
          </a:xfrm>
          <a:prstGeom prst="rect">
            <a:avLst/>
          </a:prstGeom>
          <a:noFill/>
          <a:ln w="9525">
            <a:noFill/>
          </a:ln>
        </p:spPr>
      </p:pic>
      <p:sp>
        <p:nvSpPr>
          <p:cNvPr id="2" name="标题 1"/>
          <p:cNvSpPr>
            <a:spLocks noGrp="1"/>
          </p:cNvSpPr>
          <p:nvPr>
            <p:custDataLst>
              <p:tags r:id="rId8"/>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混合流</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33124" name="AutoShape 3"/>
          <p:cNvSpPr/>
          <p:nvPr>
            <p:custDataLst>
              <p:tags r:id="rId7"/>
            </p:custDataLst>
          </p:nvPr>
        </p:nvSpPr>
        <p:spPr>
          <a:xfrm>
            <a:off x="3943985" y="5001260"/>
            <a:ext cx="699770" cy="35687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变换</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3152" name="Freeform 5"/>
          <p:cNvSpPr/>
          <p:nvPr>
            <p:custDataLst>
              <p:tags r:id="rId8"/>
            </p:custDataLst>
          </p:nvPr>
        </p:nvSpPr>
        <p:spPr>
          <a:xfrm>
            <a:off x="1256030" y="4161790"/>
            <a:ext cx="132715" cy="14668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3153" name="Line 6"/>
          <p:cNvSpPr/>
          <p:nvPr/>
        </p:nvSpPr>
        <p:spPr>
          <a:xfrm>
            <a:off x="857250" y="4243705"/>
            <a:ext cx="464185" cy="0"/>
          </a:xfrm>
          <a:prstGeom prst="line">
            <a:avLst/>
          </a:prstGeom>
          <a:ln w="9525" cap="flat" cmpd="sng">
            <a:solidFill>
              <a:srgbClr val="000000"/>
            </a:solidFill>
            <a:prstDash val="solid"/>
            <a:headEnd type="none" w="med" len="med"/>
            <a:tailEnd type="none" w="med" len="med"/>
          </a:ln>
        </p:spPr>
      </p:sp>
      <p:sp>
        <p:nvSpPr>
          <p:cNvPr id="133126" name="Text Box 7"/>
          <p:cNvSpPr txBox="1"/>
          <p:nvPr>
            <p:custDataLst>
              <p:tags r:id="rId9"/>
            </p:custDataLst>
          </p:nvPr>
        </p:nvSpPr>
        <p:spPr>
          <a:xfrm>
            <a:off x="7600950" y="3887470"/>
            <a:ext cx="828675" cy="686435"/>
          </a:xfrm>
          <a:prstGeom prst="rect">
            <a:avLst/>
          </a:prstGeom>
          <a:noFill/>
          <a:ln w="9525">
            <a:noFill/>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en-US" altLang="zh-CN" sz="900" dirty="0">
                <a:solidFill>
                  <a:schemeClr val="dk1"/>
                </a:solidFill>
                <a:latin typeface="微软雅黑" panose="020B0503020204020204" charset="-122"/>
                <a:ea typeface="微软雅黑" panose="020B0503020204020204" charset="-122"/>
              </a:rPr>
              <a:t>……</a:t>
            </a:r>
            <a:endParaRPr lang="en-US" altLang="zh-CN" sz="900" dirty="0">
              <a:solidFill>
                <a:schemeClr val="dk1"/>
              </a:solidFill>
              <a:latin typeface="微软雅黑" panose="020B0503020204020204" charset="-122"/>
              <a:ea typeface="微软雅黑" panose="020B0503020204020204" charset="-122"/>
            </a:endParaRPr>
          </a:p>
        </p:txBody>
      </p:sp>
      <p:sp>
        <p:nvSpPr>
          <p:cNvPr id="133150" name="Freeform 9"/>
          <p:cNvSpPr/>
          <p:nvPr>
            <p:custDataLst>
              <p:tags r:id="rId10"/>
            </p:custDataLst>
          </p:nvPr>
        </p:nvSpPr>
        <p:spPr>
          <a:xfrm>
            <a:off x="2538730" y="4133215"/>
            <a:ext cx="102870" cy="23876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3151" name="Line 10"/>
          <p:cNvSpPr/>
          <p:nvPr/>
        </p:nvSpPr>
        <p:spPr>
          <a:xfrm>
            <a:off x="2230755" y="4267200"/>
            <a:ext cx="358140" cy="0"/>
          </a:xfrm>
          <a:prstGeom prst="line">
            <a:avLst/>
          </a:prstGeom>
          <a:ln w="9525" cap="flat" cmpd="sng">
            <a:solidFill>
              <a:srgbClr val="000000"/>
            </a:solidFill>
            <a:prstDash val="solid"/>
            <a:headEnd type="none" w="med" len="med"/>
            <a:tailEnd type="none" w="med" len="med"/>
          </a:ln>
        </p:spPr>
      </p:sp>
      <p:sp>
        <p:nvSpPr>
          <p:cNvPr id="133148" name="Freeform 12"/>
          <p:cNvSpPr/>
          <p:nvPr>
            <p:custDataLst>
              <p:tags r:id="rId11"/>
            </p:custDataLst>
          </p:nvPr>
        </p:nvSpPr>
        <p:spPr>
          <a:xfrm>
            <a:off x="5981700" y="4134485"/>
            <a:ext cx="133350" cy="12446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3149" name="Line 13"/>
          <p:cNvSpPr/>
          <p:nvPr/>
        </p:nvSpPr>
        <p:spPr>
          <a:xfrm>
            <a:off x="5582285" y="4204335"/>
            <a:ext cx="464820" cy="0"/>
          </a:xfrm>
          <a:prstGeom prst="line">
            <a:avLst/>
          </a:prstGeom>
          <a:ln w="9525" cap="flat" cmpd="sng">
            <a:solidFill>
              <a:srgbClr val="000000"/>
            </a:solidFill>
            <a:prstDash val="solid"/>
            <a:headEnd type="none" w="med" len="med"/>
            <a:tailEnd type="none" w="med" len="med"/>
          </a:ln>
        </p:spPr>
      </p:sp>
      <p:sp>
        <p:nvSpPr>
          <p:cNvPr id="133129" name="AutoShape 14"/>
          <p:cNvSpPr/>
          <p:nvPr>
            <p:custDataLst>
              <p:tags r:id="rId12"/>
            </p:custDataLst>
          </p:nvPr>
        </p:nvSpPr>
        <p:spPr>
          <a:xfrm>
            <a:off x="3943985" y="4000500"/>
            <a:ext cx="699770" cy="428625"/>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变换</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3146" name="Freeform 16"/>
          <p:cNvSpPr/>
          <p:nvPr>
            <p:custDataLst>
              <p:tags r:id="rId13"/>
            </p:custDataLst>
          </p:nvPr>
        </p:nvSpPr>
        <p:spPr>
          <a:xfrm>
            <a:off x="7459345" y="4184015"/>
            <a:ext cx="133350" cy="12446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3147" name="Line 17"/>
          <p:cNvSpPr/>
          <p:nvPr/>
        </p:nvSpPr>
        <p:spPr>
          <a:xfrm>
            <a:off x="7059930" y="4253865"/>
            <a:ext cx="464820" cy="0"/>
          </a:xfrm>
          <a:prstGeom prst="line">
            <a:avLst/>
          </a:prstGeom>
          <a:ln w="9525" cap="flat" cmpd="sng">
            <a:solidFill>
              <a:srgbClr val="000000"/>
            </a:solidFill>
            <a:prstDash val="solid"/>
            <a:headEnd type="none" w="med" len="med"/>
            <a:tailEnd type="none" w="med" len="med"/>
          </a:ln>
        </p:spPr>
      </p:sp>
      <p:sp>
        <p:nvSpPr>
          <p:cNvPr id="133131" name="AutoShape 18"/>
          <p:cNvSpPr/>
          <p:nvPr>
            <p:custDataLst>
              <p:tags r:id="rId14"/>
            </p:custDataLst>
          </p:nvPr>
        </p:nvSpPr>
        <p:spPr>
          <a:xfrm>
            <a:off x="6102350" y="3714115"/>
            <a:ext cx="959485" cy="85725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3600" tIns="360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传出</a:t>
            </a:r>
            <a:endParaRPr lang="zh-CN" altLang="en-US" sz="1800" dirty="0">
              <a:solidFill>
                <a:schemeClr val="dk1"/>
              </a:solidFill>
              <a:latin typeface="微软雅黑" panose="020B0503020204020204" charset="-122"/>
              <a:ea typeface="微软雅黑" panose="020B0503020204020204" charset="-122"/>
            </a:endParaRPr>
          </a:p>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数据</a:t>
            </a:r>
            <a:endParaRPr lang="zh-CN" altLang="en-US" sz="1800" dirty="0">
              <a:solidFill>
                <a:schemeClr val="dk1"/>
              </a:solidFill>
              <a:latin typeface="微软雅黑" panose="020B0503020204020204" charset="-122"/>
              <a:ea typeface="微软雅黑" panose="020B0503020204020204" charset="-122"/>
            </a:endParaRPr>
          </a:p>
        </p:txBody>
      </p:sp>
      <p:sp>
        <p:nvSpPr>
          <p:cNvPr id="133132" name="AutoShape 19"/>
          <p:cNvSpPr/>
          <p:nvPr>
            <p:custDataLst>
              <p:tags r:id="rId15"/>
            </p:custDataLst>
          </p:nvPr>
        </p:nvSpPr>
        <p:spPr>
          <a:xfrm>
            <a:off x="1398270" y="3857625"/>
            <a:ext cx="810895" cy="71501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3600" tIns="360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2000" dirty="0">
                <a:solidFill>
                  <a:schemeClr val="dk1"/>
                </a:solidFill>
                <a:latin typeface="微软雅黑" panose="020B0503020204020204" charset="-122"/>
                <a:ea typeface="微软雅黑" panose="020B0503020204020204" charset="-122"/>
              </a:rPr>
              <a:t>传入</a:t>
            </a:r>
            <a:endParaRPr lang="zh-CN" altLang="en-US" sz="2000" dirty="0">
              <a:solidFill>
                <a:schemeClr val="dk1"/>
              </a:solidFill>
              <a:latin typeface="微软雅黑" panose="020B0503020204020204" charset="-122"/>
              <a:ea typeface="微软雅黑" panose="020B0503020204020204" charset="-122"/>
            </a:endParaRPr>
          </a:p>
          <a:p>
            <a:pPr marL="0" lvl="0" indent="0" algn="ctr" eaLnBrk="1" hangingPunct="1">
              <a:spcBef>
                <a:spcPct val="0"/>
              </a:spcBef>
              <a:buClrTx/>
              <a:buSzTx/>
              <a:buFontTx/>
              <a:buNone/>
            </a:pPr>
            <a:r>
              <a:rPr lang="zh-CN" altLang="en-US" sz="2000" dirty="0">
                <a:solidFill>
                  <a:schemeClr val="dk1"/>
                </a:solidFill>
                <a:latin typeface="微软雅黑" panose="020B0503020204020204" charset="-122"/>
                <a:ea typeface="微软雅黑" panose="020B0503020204020204" charset="-122"/>
              </a:rPr>
              <a:t>数据</a:t>
            </a:r>
            <a:endParaRPr lang="zh-CN" altLang="en-US" sz="2000" dirty="0">
              <a:solidFill>
                <a:schemeClr val="dk1"/>
              </a:solidFill>
              <a:latin typeface="微软雅黑" panose="020B0503020204020204" charset="-122"/>
              <a:ea typeface="微软雅黑" panose="020B0503020204020204" charset="-122"/>
            </a:endParaRPr>
          </a:p>
        </p:txBody>
      </p:sp>
      <p:sp>
        <p:nvSpPr>
          <p:cNvPr id="133133" name="AutoShape 20"/>
          <p:cNvSpPr/>
          <p:nvPr>
            <p:custDataLst>
              <p:tags r:id="rId16"/>
            </p:custDataLst>
          </p:nvPr>
        </p:nvSpPr>
        <p:spPr>
          <a:xfrm>
            <a:off x="2641600" y="3928745"/>
            <a:ext cx="608330" cy="71501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2000" dirty="0">
                <a:solidFill>
                  <a:schemeClr val="dk1"/>
                </a:solidFill>
                <a:latin typeface="微软雅黑" panose="020B0503020204020204" charset="-122"/>
                <a:ea typeface="微软雅黑" panose="020B0503020204020204" charset="-122"/>
              </a:rPr>
              <a:t>事务</a:t>
            </a:r>
            <a:endParaRPr lang="zh-CN" altLang="en-US" sz="2000" dirty="0">
              <a:solidFill>
                <a:schemeClr val="dk1"/>
              </a:solidFill>
              <a:latin typeface="微软雅黑" panose="020B0503020204020204" charset="-122"/>
              <a:ea typeface="微软雅黑" panose="020B0503020204020204" charset="-122"/>
            </a:endParaRPr>
          </a:p>
          <a:p>
            <a:pPr marL="0" lvl="0" indent="0" algn="ctr" eaLnBrk="1" hangingPunct="1">
              <a:spcBef>
                <a:spcPct val="0"/>
              </a:spcBef>
              <a:buClrTx/>
              <a:buSzTx/>
              <a:buFontTx/>
              <a:buNone/>
            </a:pPr>
            <a:r>
              <a:rPr lang="zh-CN" altLang="en-US" sz="2000" dirty="0">
                <a:solidFill>
                  <a:schemeClr val="dk1"/>
                </a:solidFill>
                <a:latin typeface="微软雅黑" panose="020B0503020204020204" charset="-122"/>
                <a:ea typeface="微软雅黑" panose="020B0503020204020204" charset="-122"/>
              </a:rPr>
              <a:t>中心</a:t>
            </a:r>
            <a:endParaRPr lang="zh-CN" altLang="en-US" sz="2000" dirty="0">
              <a:solidFill>
                <a:schemeClr val="dk1"/>
              </a:solidFill>
              <a:latin typeface="微软雅黑" panose="020B0503020204020204" charset="-122"/>
              <a:ea typeface="微软雅黑" panose="020B0503020204020204" charset="-122"/>
            </a:endParaRPr>
          </a:p>
        </p:txBody>
      </p:sp>
      <p:sp>
        <p:nvSpPr>
          <p:cNvPr id="133134" name="AutoShape 21"/>
          <p:cNvSpPr/>
          <p:nvPr>
            <p:custDataLst>
              <p:tags r:id="rId17"/>
            </p:custDataLst>
          </p:nvPr>
        </p:nvSpPr>
        <p:spPr>
          <a:xfrm>
            <a:off x="3962400" y="3000375"/>
            <a:ext cx="680720" cy="428625"/>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变换</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3144" name="Freeform 23"/>
          <p:cNvSpPr/>
          <p:nvPr>
            <p:custDataLst>
              <p:tags r:id="rId18"/>
            </p:custDataLst>
          </p:nvPr>
        </p:nvSpPr>
        <p:spPr>
          <a:xfrm>
            <a:off x="4878070" y="4142740"/>
            <a:ext cx="133350" cy="12573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3145" name="Line 24"/>
          <p:cNvSpPr/>
          <p:nvPr/>
        </p:nvSpPr>
        <p:spPr>
          <a:xfrm>
            <a:off x="4478655" y="4213225"/>
            <a:ext cx="464820" cy="0"/>
          </a:xfrm>
          <a:prstGeom prst="line">
            <a:avLst/>
          </a:prstGeom>
          <a:ln w="9525" cap="flat" cmpd="sng">
            <a:solidFill>
              <a:srgbClr val="000000"/>
            </a:solidFill>
            <a:prstDash val="solid"/>
            <a:headEnd type="none" w="med" len="med"/>
            <a:tailEnd type="none" w="med" len="med"/>
          </a:ln>
        </p:spPr>
      </p:sp>
      <p:sp>
        <p:nvSpPr>
          <p:cNvPr id="133142" name="Freeform 26"/>
          <p:cNvSpPr/>
          <p:nvPr>
            <p:custDataLst>
              <p:tags r:id="rId19"/>
            </p:custDataLst>
          </p:nvPr>
        </p:nvSpPr>
        <p:spPr>
          <a:xfrm>
            <a:off x="3754120" y="4142740"/>
            <a:ext cx="170180" cy="12446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3143" name="Line 27"/>
          <p:cNvSpPr/>
          <p:nvPr/>
        </p:nvSpPr>
        <p:spPr>
          <a:xfrm>
            <a:off x="3244215" y="4212590"/>
            <a:ext cx="593725" cy="0"/>
          </a:xfrm>
          <a:prstGeom prst="line">
            <a:avLst/>
          </a:prstGeom>
          <a:ln w="9525" cap="flat" cmpd="sng">
            <a:solidFill>
              <a:srgbClr val="000000"/>
            </a:solidFill>
            <a:prstDash val="solid"/>
            <a:headEnd type="none" w="med" len="med"/>
            <a:tailEnd type="none" w="med" len="med"/>
          </a:ln>
        </p:spPr>
      </p:sp>
      <p:sp>
        <p:nvSpPr>
          <p:cNvPr id="133137" name="AutoShape 28"/>
          <p:cNvSpPr/>
          <p:nvPr>
            <p:custDataLst>
              <p:tags r:id="rId20"/>
            </p:custDataLst>
          </p:nvPr>
        </p:nvSpPr>
        <p:spPr>
          <a:xfrm>
            <a:off x="5013960" y="3893820"/>
            <a:ext cx="551815" cy="46355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3600" tIns="28800" rIns="3600" bIns="72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结果</a:t>
            </a:r>
            <a:endParaRPr lang="zh-CN" altLang="en-US" sz="1800" dirty="0">
              <a:solidFill>
                <a:schemeClr val="dk1"/>
              </a:solidFill>
              <a:latin typeface="微软雅黑" panose="020B0503020204020204" charset="-122"/>
              <a:ea typeface="微软雅黑" panose="020B0503020204020204" charset="-122"/>
            </a:endParaRPr>
          </a:p>
        </p:txBody>
      </p:sp>
      <p:sp>
        <p:nvSpPr>
          <p:cNvPr id="133138" name="Line 29"/>
          <p:cNvSpPr/>
          <p:nvPr/>
        </p:nvSpPr>
        <p:spPr>
          <a:xfrm flipV="1">
            <a:off x="3230245" y="3148330"/>
            <a:ext cx="713740" cy="745490"/>
          </a:xfrm>
          <a:prstGeom prst="line">
            <a:avLst/>
          </a:prstGeom>
          <a:ln w="9525" cap="flat" cmpd="sng">
            <a:solidFill>
              <a:srgbClr val="000000"/>
            </a:solidFill>
            <a:prstDash val="solid"/>
            <a:headEnd type="none" w="med" len="med"/>
            <a:tailEnd type="triangle" w="med" len="med"/>
          </a:ln>
        </p:spPr>
      </p:sp>
      <p:sp>
        <p:nvSpPr>
          <p:cNvPr id="133139" name="Line 30"/>
          <p:cNvSpPr/>
          <p:nvPr/>
        </p:nvSpPr>
        <p:spPr>
          <a:xfrm>
            <a:off x="4643755" y="3215640"/>
            <a:ext cx="647065" cy="678815"/>
          </a:xfrm>
          <a:prstGeom prst="line">
            <a:avLst/>
          </a:prstGeom>
          <a:ln w="9525" cap="flat" cmpd="sng">
            <a:solidFill>
              <a:srgbClr val="000000"/>
            </a:solidFill>
            <a:prstDash val="solid"/>
            <a:headEnd type="none" w="med" len="med"/>
            <a:tailEnd type="triangle" w="med" len="med"/>
          </a:ln>
        </p:spPr>
      </p:sp>
      <p:sp>
        <p:nvSpPr>
          <p:cNvPr id="133140" name="Line 31"/>
          <p:cNvSpPr/>
          <p:nvPr/>
        </p:nvSpPr>
        <p:spPr>
          <a:xfrm>
            <a:off x="3234055" y="4529455"/>
            <a:ext cx="703580" cy="691515"/>
          </a:xfrm>
          <a:prstGeom prst="line">
            <a:avLst/>
          </a:prstGeom>
          <a:ln w="9525" cap="flat" cmpd="sng">
            <a:solidFill>
              <a:srgbClr val="000000"/>
            </a:solidFill>
            <a:prstDash val="solid"/>
            <a:headEnd type="none" w="med" len="med"/>
            <a:tailEnd type="triangle" w="med" len="med"/>
          </a:ln>
        </p:spPr>
      </p:sp>
      <p:sp>
        <p:nvSpPr>
          <p:cNvPr id="133141" name="Line 32"/>
          <p:cNvSpPr/>
          <p:nvPr/>
        </p:nvSpPr>
        <p:spPr>
          <a:xfrm flipV="1">
            <a:off x="4572000" y="4357370"/>
            <a:ext cx="770255" cy="740410"/>
          </a:xfrm>
          <a:prstGeom prst="line">
            <a:avLst/>
          </a:prstGeom>
          <a:ln w="9525" cap="flat" cmpd="sng">
            <a:solidFill>
              <a:srgbClr val="000000"/>
            </a:solidFill>
            <a:prstDash val="solid"/>
            <a:headEnd type="none" w="med" len="med"/>
            <a:tailEnd type="triangle" w="med" len="med"/>
          </a:ln>
        </p:spPr>
      </p:sp>
      <p:sp>
        <p:nvSpPr>
          <p:cNvPr id="2" name="标题 1"/>
          <p:cNvSpPr>
            <a:spLocks noGrp="1"/>
          </p:cNvSpPr>
          <p:nvPr>
            <p:custDataLst>
              <p:tags r:id="rId21"/>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混合流</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22"/>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34147"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面向数据流分析（</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DFA</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Data Flow Analysis</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）的设计是一种结构化的软件体系结构设计方法。</a:t>
            </a:r>
            <a:endParaRPr lang="en-US" altLang="zh-CN" sz="28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面向数据流分析的设计能与大多数需求规格说明技术配合，可以使模块达到高内聚性（顺序性内聚）。</a:t>
            </a:r>
            <a:endParaRPr lang="en-US" altLang="zh-CN" sz="28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这一设计技术是从数据流图（</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DFD</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）分析模型映射为软件模块组成结构设计的描述，所以也称为结构化设计（</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SD</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Structured Design</a:t>
            </a:r>
            <a:r>
              <a:rPr lang="zh-CN" altLang="en-US" sz="2800" dirty="0">
                <a:solidFill>
                  <a:schemeClr val="dk1"/>
                </a:solidFill>
                <a:latin typeface="微软雅黑" panose="020B0503020204020204" charset="-122"/>
                <a:ea typeface="微软雅黑" panose="020B0503020204020204" charset="-122"/>
                <a:cs typeface="微软雅黑" panose="020B0503020204020204" charset="-122"/>
              </a:rPr>
              <a:t>）方法。</a:t>
            </a:r>
            <a:endParaRPr lang="zh-CN" altLang="en-US" sz="28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endParaRPr lang="zh-CN" altLang="en-US" sz="2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4029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6.5.3</a:t>
            </a:r>
            <a:r>
              <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软件结构化设计方法</a:t>
            </a:r>
            <a:endPar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55300" name="AutoShape 4"/>
          <p:cNvSpPr/>
          <p:nvPr>
            <p:custDataLst>
              <p:tags r:id="rId7"/>
            </p:custDataLst>
          </p:nvPr>
        </p:nvSpPr>
        <p:spPr>
          <a:xfrm>
            <a:off x="3672840" y="3293745"/>
            <a:ext cx="1224280" cy="1143000"/>
          </a:xfrm>
          <a:prstGeom prst="flowChartConnector">
            <a:avLst/>
          </a:prstGeom>
          <a:solidFill>
            <a:srgbClr val="FFFFFF"/>
          </a:solidFill>
          <a:ln w="9525" cap="flat" cmpd="sng">
            <a:solidFill>
              <a:srgbClr val="000000"/>
            </a:solidFill>
            <a:prstDash val="solid"/>
            <a:headEnd type="none" w="med" len="med"/>
            <a:tailEnd type="none" w="med" len="med"/>
          </a:ln>
        </p:spPr>
        <p:txBody>
          <a:bodyPr tIns="108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数据</a:t>
            </a:r>
            <a:endParaRPr lang="zh-CN" altLang="en-US" sz="1800" dirty="0">
              <a:solidFill>
                <a:schemeClr val="dk1"/>
              </a:solidFill>
              <a:latin typeface="微软雅黑" panose="020B0503020204020204" charset="-122"/>
              <a:ea typeface="微软雅黑" panose="020B0503020204020204" charset="-122"/>
            </a:endParaRPr>
          </a:p>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字典</a:t>
            </a:r>
            <a:endParaRPr lang="zh-CN" altLang="en-US" sz="1800" dirty="0">
              <a:solidFill>
                <a:schemeClr val="dk1"/>
              </a:solidFill>
              <a:latin typeface="微软雅黑" panose="020B0503020204020204" charset="-122"/>
              <a:ea typeface="微软雅黑" panose="020B0503020204020204" charset="-122"/>
            </a:endParaRPr>
          </a:p>
        </p:txBody>
      </p:sp>
      <p:sp>
        <p:nvSpPr>
          <p:cNvPr id="55301" name="Oval 5"/>
          <p:cNvSpPr/>
          <p:nvPr>
            <p:custDataLst>
              <p:tags r:id="rId8"/>
            </p:custDataLst>
          </p:nvPr>
        </p:nvSpPr>
        <p:spPr>
          <a:xfrm>
            <a:off x="2821305" y="2643505"/>
            <a:ext cx="2907030" cy="2429510"/>
          </a:xfrm>
          <a:prstGeom prst="ellipse">
            <a:avLst/>
          </a:prstGeom>
          <a:noFill/>
          <a:ln w="9525" cap="flat" cmpd="sng">
            <a:solidFill>
              <a:srgbClr val="000000"/>
            </a:solidFill>
            <a:prstDash val="solid"/>
            <a:headEnd type="none" w="med" len="med"/>
            <a:tailEnd type="none" w="med" len="med"/>
          </a:ln>
        </p:spPr>
        <p:txBody>
          <a:bodyPr tIns="108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55302" name="Oval 6"/>
          <p:cNvSpPr/>
          <p:nvPr>
            <p:custDataLst>
              <p:tags r:id="rId9"/>
            </p:custDataLst>
          </p:nvPr>
        </p:nvSpPr>
        <p:spPr>
          <a:xfrm>
            <a:off x="1849755" y="1857375"/>
            <a:ext cx="4896485" cy="4000500"/>
          </a:xfrm>
          <a:prstGeom prst="ellipse">
            <a:avLst/>
          </a:prstGeom>
          <a:noFill/>
          <a:ln w="9525" cap="flat" cmpd="sng">
            <a:solidFill>
              <a:srgbClr val="000000"/>
            </a:solidFill>
            <a:prstDash val="solid"/>
            <a:headEnd type="none" w="med" len="med"/>
            <a:tailEnd type="none" w="med" len="med"/>
          </a:ln>
        </p:spPr>
        <p:txBody>
          <a:bodyPr tIns="108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55303" name="Line 7"/>
          <p:cNvSpPr/>
          <p:nvPr/>
        </p:nvSpPr>
        <p:spPr>
          <a:xfrm flipV="1">
            <a:off x="4298950" y="1857375"/>
            <a:ext cx="0" cy="1428750"/>
          </a:xfrm>
          <a:prstGeom prst="line">
            <a:avLst/>
          </a:prstGeom>
          <a:ln w="9525" cap="flat" cmpd="sng">
            <a:solidFill>
              <a:srgbClr val="000000"/>
            </a:solidFill>
            <a:prstDash val="solid"/>
            <a:headEnd type="none" w="med" len="med"/>
            <a:tailEnd type="none" w="med" len="med"/>
          </a:ln>
        </p:spPr>
      </p:sp>
      <p:sp>
        <p:nvSpPr>
          <p:cNvPr id="55304" name="Text Box 8"/>
          <p:cNvSpPr txBox="1"/>
          <p:nvPr>
            <p:custDataLst>
              <p:tags r:id="rId10"/>
            </p:custDataLst>
          </p:nvPr>
        </p:nvSpPr>
        <p:spPr>
          <a:xfrm>
            <a:off x="3143885" y="3000375"/>
            <a:ext cx="1051560" cy="1181735"/>
          </a:xfrm>
          <a:prstGeom prst="rect">
            <a:avLst/>
          </a:prstGeom>
          <a:noFill/>
          <a:ln w="9525">
            <a:noFill/>
          </a:ln>
        </p:spPr>
        <p:txBody>
          <a:bodyPr tIns="108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实体</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关系</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5305" name="Text Box 9"/>
          <p:cNvSpPr txBox="1"/>
          <p:nvPr>
            <p:custDataLst>
              <p:tags r:id="rId11"/>
            </p:custDataLst>
          </p:nvPr>
        </p:nvSpPr>
        <p:spPr>
          <a:xfrm>
            <a:off x="4714875" y="3000375"/>
            <a:ext cx="1059815" cy="1061085"/>
          </a:xfrm>
          <a:prstGeom prst="rect">
            <a:avLst/>
          </a:prstGeom>
          <a:noFill/>
          <a:ln w="9525">
            <a:noFill/>
          </a:ln>
        </p:spPr>
        <p:txBody>
          <a:bodyPr tIns="108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数据</a:t>
            </a:r>
            <a:endParaRPr lang="zh-CN" altLang="en-US" sz="18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流图</a:t>
            </a:r>
            <a:endParaRPr lang="zh-CN" altLang="en-US" sz="1800" dirty="0">
              <a:solidFill>
                <a:schemeClr val="dk1"/>
              </a:solidFill>
              <a:latin typeface="微软雅黑" panose="020B0503020204020204" charset="-122"/>
              <a:ea typeface="微软雅黑" panose="020B0503020204020204" charset="-122"/>
            </a:endParaRPr>
          </a:p>
        </p:txBody>
      </p:sp>
      <p:sp>
        <p:nvSpPr>
          <p:cNvPr id="55306" name="Text Box 10"/>
          <p:cNvSpPr txBox="1"/>
          <p:nvPr>
            <p:custDataLst>
              <p:tags r:id="rId12"/>
            </p:custDataLst>
          </p:nvPr>
        </p:nvSpPr>
        <p:spPr>
          <a:xfrm>
            <a:off x="5643245" y="2928620"/>
            <a:ext cx="1143000" cy="1007745"/>
          </a:xfrm>
          <a:prstGeom prst="rect">
            <a:avLst/>
          </a:prstGeom>
          <a:noFill/>
          <a:ln w="9525">
            <a:noFill/>
          </a:ln>
        </p:spPr>
        <p:txBody>
          <a:bodyPr tIns="108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加工</a:t>
            </a:r>
            <a:endParaRPr lang="zh-CN" altLang="en-US" sz="18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规约</a:t>
            </a:r>
            <a:endParaRPr lang="zh-CN" altLang="en-US" sz="1800" dirty="0">
              <a:solidFill>
                <a:schemeClr val="dk1"/>
              </a:solidFill>
              <a:latin typeface="微软雅黑" panose="020B0503020204020204" charset="-122"/>
              <a:ea typeface="微软雅黑" panose="020B0503020204020204" charset="-122"/>
            </a:endParaRPr>
          </a:p>
        </p:txBody>
      </p:sp>
      <p:sp>
        <p:nvSpPr>
          <p:cNvPr id="55307" name="Text Box 11"/>
          <p:cNvSpPr txBox="1"/>
          <p:nvPr>
            <p:custDataLst>
              <p:tags r:id="rId13"/>
            </p:custDataLst>
          </p:nvPr>
        </p:nvSpPr>
        <p:spPr>
          <a:xfrm>
            <a:off x="2143760" y="3072130"/>
            <a:ext cx="1160780" cy="1125220"/>
          </a:xfrm>
          <a:prstGeom prst="rect">
            <a:avLst/>
          </a:prstGeom>
          <a:noFill/>
          <a:ln w="9525">
            <a:noFill/>
          </a:ln>
        </p:spPr>
        <p:txBody>
          <a:bodyPr tIns="108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数据</a:t>
            </a:r>
            <a:endParaRPr lang="zh-CN" altLang="en-US" sz="18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对象</a:t>
            </a:r>
            <a:endParaRPr lang="zh-CN" altLang="en-US" sz="18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描述</a:t>
            </a:r>
            <a:endParaRPr lang="zh-CN" altLang="en-US" sz="1800" dirty="0">
              <a:solidFill>
                <a:schemeClr val="dk1"/>
              </a:solidFill>
              <a:latin typeface="微软雅黑" panose="020B0503020204020204" charset="-122"/>
              <a:ea typeface="微软雅黑" panose="020B0503020204020204" charset="-122"/>
            </a:endParaRPr>
          </a:p>
        </p:txBody>
      </p:sp>
      <p:sp>
        <p:nvSpPr>
          <p:cNvPr id="55308" name="Freeform 12"/>
          <p:cNvSpPr/>
          <p:nvPr>
            <p:custDataLst>
              <p:tags r:id="rId14"/>
            </p:custDataLst>
          </p:nvPr>
        </p:nvSpPr>
        <p:spPr>
          <a:xfrm>
            <a:off x="2291080" y="4105275"/>
            <a:ext cx="1397000" cy="927100"/>
          </a:xfrm>
          <a:custGeom>
            <a:avLst/>
            <a:gdLst>
              <a:gd name="txL" fmla="*/ 0 w 1035"/>
              <a:gd name="txT" fmla="*/ 0 h 736"/>
              <a:gd name="txR" fmla="*/ 1035 w 1035"/>
              <a:gd name="txB" fmla="*/ 736 h 736"/>
            </a:gdLst>
            <a:ahLst/>
            <a:cxnLst>
              <a:cxn ang="0">
                <a:pos x="1035" y="0"/>
              </a:cxn>
              <a:cxn ang="0">
                <a:pos x="0" y="736"/>
              </a:cxn>
            </a:cxnLst>
            <a:rect l="txL" t="txT" r="txR" b="txB"/>
            <a:pathLst>
              <a:path w="1035" h="736">
                <a:moveTo>
                  <a:pt x="1035" y="0"/>
                </a:moveTo>
                <a:lnTo>
                  <a:pt x="0" y="736"/>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55309" name="Freeform 13"/>
          <p:cNvSpPr/>
          <p:nvPr>
            <p:custDataLst>
              <p:tags r:id="rId15"/>
            </p:custDataLst>
          </p:nvPr>
        </p:nvSpPr>
        <p:spPr>
          <a:xfrm>
            <a:off x="4902200" y="3992880"/>
            <a:ext cx="1376680" cy="1058545"/>
          </a:xfrm>
          <a:custGeom>
            <a:avLst/>
            <a:gdLst>
              <a:gd name="txL" fmla="*/ 0 w 1020"/>
              <a:gd name="txT" fmla="*/ 0 h 840"/>
              <a:gd name="txR" fmla="*/ 1020 w 1020"/>
              <a:gd name="txB" fmla="*/ 840 h 840"/>
            </a:gdLst>
            <a:ahLst/>
            <a:cxnLst>
              <a:cxn ang="0">
                <a:pos x="0" y="0"/>
              </a:cxn>
              <a:cxn ang="0">
                <a:pos x="1020" y="840"/>
              </a:cxn>
            </a:cxnLst>
            <a:rect l="txL" t="txT" r="txR" b="txB"/>
            <a:pathLst>
              <a:path w="1020" h="840">
                <a:moveTo>
                  <a:pt x="0" y="0"/>
                </a:moveTo>
                <a:lnTo>
                  <a:pt x="1020" y="84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55310" name="Text Box 14"/>
          <p:cNvSpPr txBox="1"/>
          <p:nvPr>
            <p:custDataLst>
              <p:tags r:id="rId16"/>
            </p:custDataLst>
          </p:nvPr>
        </p:nvSpPr>
        <p:spPr>
          <a:xfrm>
            <a:off x="3507105" y="4500880"/>
            <a:ext cx="1757045" cy="398145"/>
          </a:xfrm>
          <a:prstGeom prst="rect">
            <a:avLst/>
          </a:prstGeom>
          <a:noFill/>
          <a:ln w="9525">
            <a:noFill/>
          </a:ln>
        </p:spPr>
        <p:txBody>
          <a:bodyPr tIns="108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状态转换图</a:t>
            </a:r>
            <a:endParaRPr lang="zh-CN" altLang="en-US" sz="1800" dirty="0">
              <a:solidFill>
                <a:schemeClr val="dk1"/>
              </a:solidFill>
              <a:latin typeface="微软雅黑" panose="020B0503020204020204" charset="-122"/>
              <a:ea typeface="微软雅黑" panose="020B0503020204020204" charset="-122"/>
            </a:endParaRPr>
          </a:p>
        </p:txBody>
      </p:sp>
      <p:sp>
        <p:nvSpPr>
          <p:cNvPr id="55311" name="Text Box 15"/>
          <p:cNvSpPr txBox="1"/>
          <p:nvPr>
            <p:custDataLst>
              <p:tags r:id="rId17"/>
            </p:custDataLst>
          </p:nvPr>
        </p:nvSpPr>
        <p:spPr>
          <a:xfrm>
            <a:off x="3627120" y="5163820"/>
            <a:ext cx="1560195" cy="528955"/>
          </a:xfrm>
          <a:prstGeom prst="rect">
            <a:avLst/>
          </a:prstGeom>
          <a:noFill/>
          <a:ln w="9525">
            <a:noFill/>
          </a:ln>
        </p:spPr>
        <p:txBody>
          <a:bodyPr tIns="108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控制规约</a:t>
            </a:r>
            <a:endParaRPr lang="zh-CN" altLang="en-US" sz="1800" dirty="0">
              <a:solidFill>
                <a:schemeClr val="dk1"/>
              </a:solidFill>
              <a:latin typeface="微软雅黑" panose="020B0503020204020204" charset="-122"/>
              <a:ea typeface="微软雅黑" panose="020B0503020204020204" charset="-122"/>
            </a:endParaRPr>
          </a:p>
        </p:txBody>
      </p:sp>
      <p:sp>
        <p:nvSpPr>
          <p:cNvPr id="2" name="标题 1"/>
          <p:cNvSpPr>
            <a:spLocks noGrp="1"/>
          </p:cNvSpPr>
          <p:nvPr>
            <p:custDataLst>
              <p:tags r:id="rId18"/>
            </p:custDataLst>
          </p:nvPr>
        </p:nvSpPr>
        <p:spPr>
          <a:xfrm>
            <a:off x="301752" y="457200"/>
            <a:ext cx="8686800" cy="841248"/>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结构化分析模型结构</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19"/>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77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复查基本系统模型，并精化系统数据流图</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分析数据流类型，确定数据流具有变换流特征还是事务流特征</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如果是变换流特征，确定输入流和输出流的边界（也分别称为最高输入</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输出抽象点），输入流边界和输出流边界之间就是变换流，也称为“变换中心”。变换流加工处理的是某些形式的内部数据。</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如果是事务流特征，则可确定一个接收分支和一个发送分支。其中发送分支包含一个“事务中心”和各个事务动作流。</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采用自顶向下、逐步求精的方式完成模块分解，确定相应的软件组成结构</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根据模块独立性原理和运用设计度量标准，对导出的软件结构进行优化</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41314"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面向数据流</a:t>
            </a: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设计步骤</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457200" y="1484313"/>
            <a:ext cx="8229600" cy="2801938"/>
          </a:xfrm>
        </p:spPr>
        <p:txBody>
          <a:bodyPr vert="horz" wrap="square" lIns="91440" tIns="45720" rIns="91440" bIns="45720" numCol="1" anchor="t" anchorCtr="0" compatLnSpc="1">
            <a:normAutofit fontScale="77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变换设计的要点是分析数据流图，确定输入流、输出流边界，根据输入、变换、输出三个数据流分支将软件映射成一个标准的“树型”体系结构。</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在有多个输入流和多个输出流时，应分别找出各个输入流和输出流的边界，即最高抽象点，然后分别连接这些输入流的最高抽象点和输出流的最高抽象点，分别形成输入边界和输出边界。</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例</a:t>
            </a:r>
            <a:r>
              <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6.1</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“统计输入文件中单词数目”程序的变换</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流设计</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36197" name="Text Box 3"/>
          <p:cNvSpPr txBox="1"/>
          <p:nvPr>
            <p:custDataLst>
              <p:tags r:id="rId8"/>
            </p:custDataLst>
          </p:nvPr>
        </p:nvSpPr>
        <p:spPr>
          <a:xfrm>
            <a:off x="2235200" y="5612130"/>
            <a:ext cx="5123815" cy="53149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输入流边界                                         输出流边界</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6198" name="Arc 5"/>
          <p:cNvSpPr/>
          <p:nvPr>
            <p:custDataLst>
              <p:tags r:id="rId9"/>
            </p:custDataLst>
          </p:nvPr>
        </p:nvSpPr>
        <p:spPr>
          <a:xfrm rot="18900000" flipV="1">
            <a:off x="2747010" y="4429125"/>
            <a:ext cx="1171575" cy="1339215"/>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9525" cap="rnd" cmpd="sng">
            <a:solidFill>
              <a:srgbClr val="000000">
                <a:alpha val="100000"/>
              </a:srgbClr>
            </a:solidFill>
            <a:prstDash val="sysDot"/>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6199" name="Arc 6"/>
          <p:cNvSpPr/>
          <p:nvPr>
            <p:custDataLst>
              <p:tags r:id="rId10"/>
            </p:custDataLst>
          </p:nvPr>
        </p:nvSpPr>
        <p:spPr>
          <a:xfrm rot="8100000" flipV="1">
            <a:off x="4829175" y="4446905"/>
            <a:ext cx="1171575" cy="1339215"/>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9525" cap="rnd" cmpd="sng">
            <a:solidFill>
              <a:srgbClr val="000000">
                <a:alpha val="100000"/>
              </a:srgbClr>
            </a:solidFill>
            <a:prstDash val="sysDot"/>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6201" name="Text Box 8"/>
          <p:cNvSpPr txBox="1"/>
          <p:nvPr>
            <p:custDataLst>
              <p:tags r:id="rId11"/>
            </p:custDataLst>
          </p:nvPr>
        </p:nvSpPr>
        <p:spPr>
          <a:xfrm>
            <a:off x="3303905" y="4559935"/>
            <a:ext cx="930910" cy="85725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400" dirty="0">
                <a:solidFill>
                  <a:schemeClr val="dk1"/>
                </a:solidFill>
                <a:latin typeface="微软雅黑" panose="020B0503020204020204" charset="-122"/>
                <a:ea typeface="微软雅黑" panose="020B0503020204020204" charset="-122"/>
              </a:rPr>
              <a:t>有效的</a:t>
            </a:r>
            <a:endParaRPr lang="zh-CN" altLang="en-US" sz="14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r>
              <a:rPr lang="zh-CN" altLang="en-US" sz="1400" dirty="0">
                <a:solidFill>
                  <a:schemeClr val="dk1"/>
                </a:solidFill>
                <a:latin typeface="微软雅黑" panose="020B0503020204020204" charset="-122"/>
                <a:ea typeface="微软雅黑" panose="020B0503020204020204" charset="-122"/>
              </a:rPr>
              <a:t>文件名</a:t>
            </a:r>
            <a:endParaRPr lang="zh-CN" altLang="en-US" sz="1400" dirty="0">
              <a:solidFill>
                <a:schemeClr val="dk1"/>
              </a:solidFill>
              <a:latin typeface="微软雅黑" panose="020B0503020204020204" charset="-122"/>
              <a:ea typeface="微软雅黑" panose="020B0503020204020204" charset="-122"/>
            </a:endParaRPr>
          </a:p>
        </p:txBody>
      </p:sp>
      <p:sp>
        <p:nvSpPr>
          <p:cNvPr id="136202" name="Text Box 9"/>
          <p:cNvSpPr txBox="1"/>
          <p:nvPr>
            <p:custDataLst>
              <p:tags r:id="rId12"/>
            </p:custDataLst>
          </p:nvPr>
        </p:nvSpPr>
        <p:spPr>
          <a:xfrm>
            <a:off x="4929505" y="4559935"/>
            <a:ext cx="578485" cy="885825"/>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400" dirty="0">
                <a:solidFill>
                  <a:schemeClr val="dk1"/>
                </a:solidFill>
                <a:latin typeface="微软雅黑" panose="020B0503020204020204" charset="-122"/>
                <a:ea typeface="微软雅黑" panose="020B0503020204020204" charset="-122"/>
              </a:rPr>
              <a:t>单词</a:t>
            </a:r>
            <a:endParaRPr lang="zh-CN" altLang="en-US" sz="14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r>
              <a:rPr lang="zh-CN" altLang="en-US" sz="1400" dirty="0">
                <a:solidFill>
                  <a:schemeClr val="dk1"/>
                </a:solidFill>
                <a:latin typeface="微软雅黑" panose="020B0503020204020204" charset="-122"/>
                <a:ea typeface="微软雅黑" panose="020B0503020204020204" charset="-122"/>
              </a:rPr>
              <a:t>总数</a:t>
            </a:r>
            <a:endParaRPr lang="zh-CN" altLang="en-US" sz="1400" dirty="0">
              <a:solidFill>
                <a:schemeClr val="dk1"/>
              </a:solidFill>
              <a:latin typeface="微软雅黑" panose="020B0503020204020204" charset="-122"/>
              <a:ea typeface="微软雅黑" panose="020B0503020204020204" charset="-122"/>
            </a:endParaRPr>
          </a:p>
        </p:txBody>
      </p:sp>
      <p:sp>
        <p:nvSpPr>
          <p:cNvPr id="136203" name="Text Box 10"/>
          <p:cNvSpPr txBox="1"/>
          <p:nvPr>
            <p:custDataLst>
              <p:tags r:id="rId13"/>
            </p:custDataLst>
          </p:nvPr>
        </p:nvSpPr>
        <p:spPr>
          <a:xfrm>
            <a:off x="6093460" y="4577715"/>
            <a:ext cx="929640" cy="797560"/>
          </a:xfrm>
          <a:prstGeom prst="rect">
            <a:avLst/>
          </a:prstGeom>
          <a:noFill/>
          <a:ln w="9525">
            <a:noFill/>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400" dirty="0">
                <a:solidFill>
                  <a:schemeClr val="dk1"/>
                </a:solidFill>
                <a:latin typeface="微软雅黑" panose="020B0503020204020204" charset="-122"/>
                <a:ea typeface="微软雅黑" panose="020B0503020204020204" charset="-122"/>
              </a:rPr>
              <a:t>格式化</a:t>
            </a:r>
            <a:endParaRPr lang="zh-CN" altLang="en-US" sz="1400" dirty="0">
              <a:solidFill>
                <a:schemeClr val="dk1"/>
              </a:solidFill>
              <a:latin typeface="微软雅黑" panose="020B0503020204020204" charset="-122"/>
              <a:ea typeface="微软雅黑" panose="020B0503020204020204" charset="-122"/>
            </a:endParaRPr>
          </a:p>
          <a:p>
            <a:pPr marL="0" lvl="0" indent="0" algn="just" eaLnBrk="1" hangingPunct="1">
              <a:spcBef>
                <a:spcPct val="0"/>
              </a:spcBef>
              <a:buClrTx/>
              <a:buSzTx/>
              <a:buFontTx/>
              <a:buNone/>
            </a:pPr>
            <a:r>
              <a:rPr lang="zh-CN" altLang="en-US" sz="1400" dirty="0">
                <a:solidFill>
                  <a:schemeClr val="dk1"/>
                </a:solidFill>
                <a:latin typeface="微软雅黑" panose="020B0503020204020204" charset="-122"/>
                <a:ea typeface="微软雅黑" panose="020B0503020204020204" charset="-122"/>
              </a:rPr>
              <a:t>单词数</a:t>
            </a:r>
            <a:endParaRPr lang="zh-CN" altLang="en-US" sz="1400" dirty="0">
              <a:solidFill>
                <a:schemeClr val="dk1"/>
              </a:solidFill>
              <a:latin typeface="微软雅黑" panose="020B0503020204020204" charset="-122"/>
              <a:ea typeface="微软雅黑" panose="020B0503020204020204" charset="-122"/>
            </a:endParaRPr>
          </a:p>
        </p:txBody>
      </p:sp>
      <p:sp>
        <p:nvSpPr>
          <p:cNvPr id="136204" name="AutoShape 11"/>
          <p:cNvSpPr/>
          <p:nvPr>
            <p:custDataLst>
              <p:tags r:id="rId14"/>
            </p:custDataLst>
          </p:nvPr>
        </p:nvSpPr>
        <p:spPr>
          <a:xfrm>
            <a:off x="2499995" y="4631055"/>
            <a:ext cx="855980" cy="803275"/>
          </a:xfrm>
          <a:prstGeom prst="flowChartAlternateProcess">
            <a:avLst/>
          </a:prstGeom>
          <a:solidFill>
            <a:srgbClr val="FFFFFF"/>
          </a:solidFill>
          <a:ln w="9525" cap="flat" cmpd="sng">
            <a:solidFill>
              <a:srgbClr val="000000"/>
            </a:solidFill>
            <a:prstDash val="solid"/>
            <a:miter/>
            <a:headEnd type="none" w="med" len="med"/>
            <a:tailEnd type="none" w="med" len="med"/>
          </a:ln>
        </p:spPr>
        <p:txBody>
          <a:bodyPr lIns="3600" tIns="468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验证</a:t>
            </a:r>
            <a:endParaRPr lang="zh-CN" altLang="en-US" sz="1800" dirty="0">
              <a:solidFill>
                <a:schemeClr val="dk1"/>
              </a:solidFill>
              <a:latin typeface="微软雅黑" panose="020B0503020204020204" charset="-122"/>
              <a:ea typeface="微软雅黑" panose="020B0503020204020204" charset="-122"/>
            </a:endParaRPr>
          </a:p>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文件名</a:t>
            </a:r>
            <a:endParaRPr lang="zh-CN" altLang="en-US" sz="1800" dirty="0">
              <a:solidFill>
                <a:schemeClr val="dk1"/>
              </a:solidFill>
              <a:latin typeface="微软雅黑" panose="020B0503020204020204" charset="-122"/>
              <a:ea typeface="微软雅黑" panose="020B0503020204020204" charset="-122"/>
            </a:endParaRPr>
          </a:p>
        </p:txBody>
      </p:sp>
      <p:sp>
        <p:nvSpPr>
          <p:cNvPr id="136205" name="AutoShape 12"/>
          <p:cNvSpPr/>
          <p:nvPr>
            <p:custDataLst>
              <p:tags r:id="rId15"/>
            </p:custDataLst>
          </p:nvPr>
        </p:nvSpPr>
        <p:spPr>
          <a:xfrm>
            <a:off x="4141470" y="4613275"/>
            <a:ext cx="702310" cy="745490"/>
          </a:xfrm>
          <a:prstGeom prst="flowChartAlternateProcess">
            <a:avLst/>
          </a:prstGeom>
          <a:solidFill>
            <a:srgbClr val="FFFFFF"/>
          </a:solidFill>
          <a:ln w="9525" cap="flat" cmpd="sng">
            <a:solidFill>
              <a:srgbClr val="000000"/>
            </a:solidFill>
            <a:prstDash val="solid"/>
            <a:miter/>
            <a:headEnd type="none" w="med" len="med"/>
            <a:tailEnd type="none" w="med" len="med"/>
          </a:ln>
        </p:spPr>
        <p:txBody>
          <a:bodyPr lIns="3600" tIns="468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rPr>
              <a:t>统计</a:t>
            </a:r>
            <a:endParaRPr lang="zh-CN" altLang="en-US" sz="1600" dirty="0">
              <a:solidFill>
                <a:schemeClr val="dk1"/>
              </a:solidFill>
              <a:latin typeface="微软雅黑" panose="020B0503020204020204" charset="-122"/>
              <a:ea typeface="微软雅黑" panose="020B0503020204020204" charset="-122"/>
            </a:endParaRPr>
          </a:p>
          <a:p>
            <a:pPr marL="0" lvl="0" indent="0" algn="ctr"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rPr>
              <a:t>单词数</a:t>
            </a:r>
            <a:endParaRPr lang="zh-CN" altLang="en-US" sz="1600" dirty="0">
              <a:solidFill>
                <a:schemeClr val="dk1"/>
              </a:solidFill>
              <a:latin typeface="微软雅黑" panose="020B0503020204020204" charset="-122"/>
              <a:ea typeface="微软雅黑" panose="020B0503020204020204" charset="-122"/>
            </a:endParaRPr>
          </a:p>
        </p:txBody>
      </p:sp>
      <p:sp>
        <p:nvSpPr>
          <p:cNvPr id="136206" name="AutoShape 13"/>
          <p:cNvSpPr/>
          <p:nvPr>
            <p:custDataLst>
              <p:tags r:id="rId16"/>
            </p:custDataLst>
          </p:nvPr>
        </p:nvSpPr>
        <p:spPr>
          <a:xfrm>
            <a:off x="5396230" y="4613275"/>
            <a:ext cx="702310" cy="673100"/>
          </a:xfrm>
          <a:prstGeom prst="flowChartAlternateProcess">
            <a:avLst/>
          </a:prstGeom>
          <a:solidFill>
            <a:srgbClr val="FFFFFF"/>
          </a:solidFill>
          <a:ln w="9525" cap="flat" cmpd="sng">
            <a:solidFill>
              <a:srgbClr val="000000"/>
            </a:solidFill>
            <a:prstDash val="solid"/>
            <a:miter/>
            <a:headEnd type="none" w="med" len="med"/>
            <a:tailEnd type="none" w="med" len="med"/>
          </a:ln>
        </p:spPr>
        <p:txBody>
          <a:bodyPr lIns="3600" tIns="468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rPr>
              <a:t>格式化</a:t>
            </a:r>
            <a:endParaRPr lang="zh-CN" altLang="en-US" sz="1600" dirty="0">
              <a:solidFill>
                <a:schemeClr val="dk1"/>
              </a:solidFill>
              <a:latin typeface="微软雅黑" panose="020B0503020204020204" charset="-122"/>
              <a:ea typeface="微软雅黑" panose="020B0503020204020204" charset="-122"/>
            </a:endParaRPr>
          </a:p>
          <a:p>
            <a:pPr marL="0" lvl="0" indent="0" algn="ctr"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rPr>
              <a:t>单词数</a:t>
            </a:r>
            <a:endParaRPr lang="zh-CN" altLang="en-US" sz="1600" dirty="0">
              <a:solidFill>
                <a:schemeClr val="dk1"/>
              </a:solidFill>
              <a:latin typeface="微软雅黑" panose="020B0503020204020204" charset="-122"/>
              <a:ea typeface="微软雅黑" panose="020B0503020204020204" charset="-122"/>
            </a:endParaRPr>
          </a:p>
        </p:txBody>
      </p:sp>
      <p:sp>
        <p:nvSpPr>
          <p:cNvPr id="136207" name="AutoShape 14"/>
          <p:cNvSpPr/>
          <p:nvPr>
            <p:custDataLst>
              <p:tags r:id="rId17"/>
            </p:custDataLst>
          </p:nvPr>
        </p:nvSpPr>
        <p:spPr>
          <a:xfrm>
            <a:off x="1149350" y="4620260"/>
            <a:ext cx="702310" cy="803275"/>
          </a:xfrm>
          <a:prstGeom prst="flowChartAlternateProcess">
            <a:avLst/>
          </a:prstGeom>
          <a:solidFill>
            <a:srgbClr val="FFFFFF"/>
          </a:solidFill>
          <a:ln w="9525" cap="flat" cmpd="sng">
            <a:solidFill>
              <a:srgbClr val="000000"/>
            </a:solidFill>
            <a:prstDash val="solid"/>
            <a:miter/>
            <a:headEnd type="none" w="med" len="med"/>
            <a:tailEnd type="none" w="med" len="med"/>
          </a:ln>
        </p:spPr>
        <p:txBody>
          <a:bodyPr lIns="3600" tIns="468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读文</a:t>
            </a:r>
            <a:endParaRPr lang="zh-CN" altLang="en-US" sz="1800" dirty="0">
              <a:solidFill>
                <a:schemeClr val="dk1"/>
              </a:solidFill>
              <a:latin typeface="微软雅黑" panose="020B0503020204020204" charset="-122"/>
              <a:ea typeface="微软雅黑" panose="020B0503020204020204" charset="-122"/>
            </a:endParaRPr>
          </a:p>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件名</a:t>
            </a:r>
            <a:endParaRPr lang="zh-CN" altLang="en-US" sz="1800" dirty="0">
              <a:solidFill>
                <a:schemeClr val="dk1"/>
              </a:solidFill>
              <a:latin typeface="微软雅黑" panose="020B0503020204020204" charset="-122"/>
              <a:ea typeface="微软雅黑" panose="020B0503020204020204" charset="-122"/>
            </a:endParaRPr>
          </a:p>
        </p:txBody>
      </p:sp>
      <p:sp>
        <p:nvSpPr>
          <p:cNvPr id="136208" name="Text Box 15"/>
          <p:cNvSpPr txBox="1"/>
          <p:nvPr>
            <p:custDataLst>
              <p:tags r:id="rId18"/>
            </p:custDataLst>
          </p:nvPr>
        </p:nvSpPr>
        <p:spPr>
          <a:xfrm>
            <a:off x="500380" y="4584700"/>
            <a:ext cx="650875" cy="450215"/>
          </a:xfrm>
          <a:prstGeom prst="rect">
            <a:avLst/>
          </a:prstGeom>
          <a:noFill/>
          <a:ln w="9525">
            <a:noFill/>
          </a:ln>
        </p:spPr>
        <p:txBody>
          <a:bodyPr lIns="3600" tIns="10800" rIns="36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400" dirty="0">
                <a:solidFill>
                  <a:schemeClr val="dk1"/>
                </a:solidFill>
                <a:latin typeface="微软雅黑" panose="020B0503020204020204" charset="-122"/>
                <a:ea typeface="微软雅黑" panose="020B0503020204020204" charset="-122"/>
              </a:rPr>
              <a:t>文件名</a:t>
            </a:r>
            <a:endParaRPr lang="zh-CN" altLang="en-US" sz="1400" dirty="0">
              <a:solidFill>
                <a:schemeClr val="dk1"/>
              </a:solidFill>
              <a:latin typeface="微软雅黑" panose="020B0503020204020204" charset="-122"/>
              <a:ea typeface="微软雅黑" panose="020B0503020204020204" charset="-122"/>
            </a:endParaRPr>
          </a:p>
        </p:txBody>
      </p:sp>
      <p:sp>
        <p:nvSpPr>
          <p:cNvPr id="136228" name="Freeform 17"/>
          <p:cNvSpPr/>
          <p:nvPr>
            <p:custDataLst>
              <p:tags r:id="rId19"/>
            </p:custDataLst>
          </p:nvPr>
        </p:nvSpPr>
        <p:spPr>
          <a:xfrm>
            <a:off x="1012190" y="4972050"/>
            <a:ext cx="134620" cy="8001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6229" name="Line 18"/>
          <p:cNvSpPr/>
          <p:nvPr/>
        </p:nvSpPr>
        <p:spPr>
          <a:xfrm>
            <a:off x="608965" y="5017135"/>
            <a:ext cx="469265" cy="0"/>
          </a:xfrm>
          <a:prstGeom prst="line">
            <a:avLst/>
          </a:prstGeom>
          <a:ln w="9525" cap="flat" cmpd="sng">
            <a:solidFill>
              <a:srgbClr val="000000"/>
            </a:solidFill>
            <a:prstDash val="solid"/>
            <a:headEnd type="none" w="med" len="med"/>
            <a:tailEnd type="none" w="med" len="med"/>
          </a:ln>
        </p:spPr>
      </p:sp>
      <p:sp>
        <p:nvSpPr>
          <p:cNvPr id="136210" name="Text Box 19"/>
          <p:cNvSpPr txBox="1"/>
          <p:nvPr>
            <p:custDataLst>
              <p:tags r:id="rId20"/>
            </p:custDataLst>
          </p:nvPr>
        </p:nvSpPr>
        <p:spPr>
          <a:xfrm>
            <a:off x="7642860" y="4570730"/>
            <a:ext cx="929640" cy="368300"/>
          </a:xfrm>
          <a:prstGeom prst="rect">
            <a:avLst/>
          </a:prstGeom>
          <a:noFill/>
          <a:ln w="9525">
            <a:noFill/>
          </a:ln>
        </p:spPr>
        <p:txBody>
          <a:bodyPr lIns="3600" tIns="10800" rIns="36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400" dirty="0">
                <a:solidFill>
                  <a:schemeClr val="dk1"/>
                </a:solidFill>
                <a:latin typeface="微软雅黑" panose="020B0503020204020204" charset="-122"/>
                <a:ea typeface="微软雅黑" panose="020B0503020204020204" charset="-122"/>
              </a:rPr>
              <a:t>单词总数</a:t>
            </a:r>
            <a:endParaRPr lang="zh-CN" altLang="en-US" sz="1400" dirty="0">
              <a:solidFill>
                <a:schemeClr val="dk1"/>
              </a:solidFill>
              <a:latin typeface="微软雅黑" panose="020B0503020204020204" charset="-122"/>
              <a:ea typeface="微软雅黑" panose="020B0503020204020204" charset="-122"/>
            </a:endParaRPr>
          </a:p>
        </p:txBody>
      </p:sp>
      <p:sp>
        <p:nvSpPr>
          <p:cNvPr id="136211" name="AutoShape 20"/>
          <p:cNvSpPr/>
          <p:nvPr>
            <p:custDataLst>
              <p:tags r:id="rId21"/>
            </p:custDataLst>
          </p:nvPr>
        </p:nvSpPr>
        <p:spPr>
          <a:xfrm>
            <a:off x="6914515" y="4613275"/>
            <a:ext cx="702310" cy="673100"/>
          </a:xfrm>
          <a:prstGeom prst="flowChartAlternateProcess">
            <a:avLst/>
          </a:prstGeom>
          <a:solidFill>
            <a:srgbClr val="FFFFFF"/>
          </a:solidFill>
          <a:ln w="9525" cap="flat" cmpd="sng">
            <a:solidFill>
              <a:srgbClr val="000000"/>
            </a:solidFill>
            <a:prstDash val="solid"/>
            <a:miter/>
            <a:headEnd type="none" w="med" len="med"/>
            <a:tailEnd type="none" w="med" len="med"/>
          </a:ln>
        </p:spPr>
        <p:txBody>
          <a:bodyPr lIns="3600" tIns="468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rPr>
              <a:t>显示</a:t>
            </a:r>
            <a:endParaRPr lang="zh-CN" altLang="en-US" sz="1600" dirty="0">
              <a:solidFill>
                <a:schemeClr val="dk1"/>
              </a:solidFill>
              <a:latin typeface="微软雅黑" panose="020B0503020204020204" charset="-122"/>
              <a:ea typeface="微软雅黑" panose="020B0503020204020204" charset="-122"/>
            </a:endParaRPr>
          </a:p>
          <a:p>
            <a:pPr marL="0" lvl="0" indent="0" algn="ctr"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rPr>
              <a:t>单词数</a:t>
            </a:r>
            <a:endParaRPr lang="zh-CN" altLang="en-US" sz="1600" dirty="0">
              <a:solidFill>
                <a:schemeClr val="dk1"/>
              </a:solidFill>
              <a:latin typeface="微软雅黑" panose="020B0503020204020204" charset="-122"/>
              <a:ea typeface="微软雅黑" panose="020B0503020204020204" charset="-122"/>
            </a:endParaRPr>
          </a:p>
        </p:txBody>
      </p:sp>
      <p:sp>
        <p:nvSpPr>
          <p:cNvPr id="136226" name="Freeform 22"/>
          <p:cNvSpPr/>
          <p:nvPr>
            <p:custDataLst>
              <p:tags r:id="rId22"/>
            </p:custDataLst>
          </p:nvPr>
        </p:nvSpPr>
        <p:spPr>
          <a:xfrm>
            <a:off x="8014970" y="4956810"/>
            <a:ext cx="134620" cy="8001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6227" name="Line 23"/>
          <p:cNvSpPr/>
          <p:nvPr/>
        </p:nvSpPr>
        <p:spPr>
          <a:xfrm>
            <a:off x="7611745" y="5001895"/>
            <a:ext cx="469265" cy="0"/>
          </a:xfrm>
          <a:prstGeom prst="line">
            <a:avLst/>
          </a:prstGeom>
          <a:ln w="9525" cap="flat" cmpd="sng">
            <a:solidFill>
              <a:srgbClr val="000000"/>
            </a:solidFill>
            <a:prstDash val="solid"/>
            <a:headEnd type="none" w="med" len="med"/>
            <a:tailEnd type="none" w="med" len="med"/>
          </a:ln>
        </p:spPr>
      </p:sp>
      <p:sp>
        <p:nvSpPr>
          <p:cNvPr id="136224" name="Freeform 25"/>
          <p:cNvSpPr/>
          <p:nvPr>
            <p:custDataLst>
              <p:tags r:id="rId23"/>
            </p:custDataLst>
          </p:nvPr>
        </p:nvSpPr>
        <p:spPr>
          <a:xfrm>
            <a:off x="6774815" y="4979035"/>
            <a:ext cx="134620" cy="8001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6225" name="Line 26"/>
          <p:cNvSpPr/>
          <p:nvPr/>
        </p:nvSpPr>
        <p:spPr>
          <a:xfrm>
            <a:off x="6111875" y="5028565"/>
            <a:ext cx="702310" cy="0"/>
          </a:xfrm>
          <a:prstGeom prst="line">
            <a:avLst/>
          </a:prstGeom>
          <a:ln w="9525" cap="flat" cmpd="sng">
            <a:solidFill>
              <a:srgbClr val="000000"/>
            </a:solidFill>
            <a:prstDash val="solid"/>
            <a:headEnd type="none" w="med" len="med"/>
            <a:tailEnd type="none" w="med" len="med"/>
          </a:ln>
        </p:spPr>
      </p:sp>
      <p:sp>
        <p:nvSpPr>
          <p:cNvPr id="136222" name="Freeform 28"/>
          <p:cNvSpPr/>
          <p:nvPr>
            <p:custDataLst>
              <p:tags r:id="rId24"/>
            </p:custDataLst>
          </p:nvPr>
        </p:nvSpPr>
        <p:spPr>
          <a:xfrm>
            <a:off x="5257165" y="4963795"/>
            <a:ext cx="134620" cy="8001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6223" name="Line 29"/>
          <p:cNvSpPr/>
          <p:nvPr/>
        </p:nvSpPr>
        <p:spPr>
          <a:xfrm>
            <a:off x="4853940" y="5008880"/>
            <a:ext cx="469265" cy="0"/>
          </a:xfrm>
          <a:prstGeom prst="line">
            <a:avLst/>
          </a:prstGeom>
          <a:ln w="9525" cap="flat" cmpd="sng">
            <a:solidFill>
              <a:srgbClr val="000000"/>
            </a:solidFill>
            <a:prstDash val="solid"/>
            <a:headEnd type="none" w="med" len="med"/>
            <a:tailEnd type="none" w="med" len="med"/>
          </a:ln>
        </p:spPr>
      </p:sp>
      <p:sp>
        <p:nvSpPr>
          <p:cNvPr id="136215" name="Text Box 30"/>
          <p:cNvSpPr txBox="1"/>
          <p:nvPr>
            <p:custDataLst>
              <p:tags r:id="rId25"/>
            </p:custDataLst>
          </p:nvPr>
        </p:nvSpPr>
        <p:spPr>
          <a:xfrm>
            <a:off x="1941195" y="4613275"/>
            <a:ext cx="650875" cy="450215"/>
          </a:xfrm>
          <a:prstGeom prst="rect">
            <a:avLst/>
          </a:prstGeom>
          <a:noFill/>
          <a:ln w="9525">
            <a:noFill/>
          </a:ln>
        </p:spPr>
        <p:txBody>
          <a:bodyPr lIns="3600" tIns="10800" rIns="36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400" dirty="0">
                <a:solidFill>
                  <a:schemeClr val="dk1"/>
                </a:solidFill>
                <a:latin typeface="微软雅黑" panose="020B0503020204020204" charset="-122"/>
                <a:ea typeface="微软雅黑" panose="020B0503020204020204" charset="-122"/>
              </a:rPr>
              <a:t>文件名</a:t>
            </a:r>
            <a:endParaRPr lang="zh-CN" altLang="en-US" sz="1400" dirty="0">
              <a:solidFill>
                <a:schemeClr val="dk1"/>
              </a:solidFill>
              <a:latin typeface="微软雅黑" panose="020B0503020204020204" charset="-122"/>
              <a:ea typeface="微软雅黑" panose="020B0503020204020204" charset="-122"/>
            </a:endParaRPr>
          </a:p>
        </p:txBody>
      </p:sp>
      <p:sp>
        <p:nvSpPr>
          <p:cNvPr id="136220" name="Freeform 32"/>
          <p:cNvSpPr/>
          <p:nvPr>
            <p:custDataLst>
              <p:tags r:id="rId26"/>
            </p:custDataLst>
          </p:nvPr>
        </p:nvSpPr>
        <p:spPr>
          <a:xfrm>
            <a:off x="4013835" y="4981575"/>
            <a:ext cx="134620" cy="8001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6221" name="Line 33"/>
          <p:cNvSpPr/>
          <p:nvPr/>
        </p:nvSpPr>
        <p:spPr>
          <a:xfrm>
            <a:off x="3350895" y="5031105"/>
            <a:ext cx="702310" cy="0"/>
          </a:xfrm>
          <a:prstGeom prst="line">
            <a:avLst/>
          </a:prstGeom>
          <a:ln w="9525" cap="flat" cmpd="sng">
            <a:solidFill>
              <a:srgbClr val="000000"/>
            </a:solidFill>
            <a:prstDash val="solid"/>
            <a:headEnd type="none" w="med" len="med"/>
            <a:tailEnd type="none" w="med" len="med"/>
          </a:ln>
        </p:spPr>
      </p:sp>
      <p:sp>
        <p:nvSpPr>
          <p:cNvPr id="136218" name="Freeform 35"/>
          <p:cNvSpPr/>
          <p:nvPr>
            <p:custDataLst>
              <p:tags r:id="rId27"/>
            </p:custDataLst>
          </p:nvPr>
        </p:nvSpPr>
        <p:spPr>
          <a:xfrm>
            <a:off x="2511425" y="4963795"/>
            <a:ext cx="134620" cy="80010"/>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6219" name="Line 36"/>
          <p:cNvSpPr/>
          <p:nvPr/>
        </p:nvSpPr>
        <p:spPr>
          <a:xfrm flipV="1">
            <a:off x="1848485" y="4967605"/>
            <a:ext cx="652145" cy="45720"/>
          </a:xfrm>
          <a:prstGeom prst="line">
            <a:avLst/>
          </a:prstGeom>
          <a:ln w="9525" cap="flat" cmpd="sng">
            <a:solidFill>
              <a:srgbClr val="000000"/>
            </a:solidFill>
            <a:prstDash val="solid"/>
            <a:headEnd type="none" w="med" len="med"/>
            <a:tailEnd type="none" w="med" len="med"/>
          </a:ln>
        </p:spPr>
      </p:sp>
      <p:sp>
        <p:nvSpPr>
          <p:cNvPr id="142338" name="标题 1"/>
          <p:cNvSpPr>
            <a:spLocks noGrp="1"/>
          </p:cNvSpPr>
          <p:nvPr>
            <p:custDataLst>
              <p:tags r:id="rId2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变换</a:t>
            </a:r>
            <a:r>
              <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流设计</a:t>
            </a:r>
            <a:endPar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29"/>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37220" name="Text Box 4"/>
          <p:cNvSpPr txBox="1"/>
          <p:nvPr>
            <p:custDataLst>
              <p:tags r:id="rId7"/>
            </p:custDataLst>
          </p:nvPr>
        </p:nvSpPr>
        <p:spPr>
          <a:xfrm>
            <a:off x="3054350" y="2786380"/>
            <a:ext cx="2223135" cy="543560"/>
          </a:xfrm>
          <a:prstGeom prst="rect">
            <a:avLst/>
          </a:prstGeom>
          <a:solidFill>
            <a:srgbClr val="FFFFFF"/>
          </a:solidFill>
          <a:ln w="9525" cap="flat" cmpd="sng">
            <a:solidFill>
              <a:srgbClr val="000000"/>
            </a:solidFill>
            <a:prstDash val="solid"/>
            <a:miter/>
            <a:headEnd type="none" w="med" len="med"/>
            <a:tailEnd type="none" w="med" len="med"/>
          </a:ln>
        </p:spPr>
        <p:txBody>
          <a:bodyPr tIns="432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文件单词数目统计</a:t>
            </a:r>
            <a:endParaRPr lang="zh-CN" altLang="en-US" sz="1800" dirty="0">
              <a:solidFill>
                <a:schemeClr val="dk1"/>
              </a:solidFill>
              <a:latin typeface="微软雅黑" panose="020B0503020204020204" charset="-122"/>
              <a:ea typeface="微软雅黑" panose="020B0503020204020204" charset="-122"/>
            </a:endParaRPr>
          </a:p>
        </p:txBody>
      </p:sp>
      <p:sp>
        <p:nvSpPr>
          <p:cNvPr id="137221" name="Text Box 5"/>
          <p:cNvSpPr txBox="1"/>
          <p:nvPr>
            <p:custDataLst>
              <p:tags r:id="rId8"/>
            </p:custDataLst>
          </p:nvPr>
        </p:nvSpPr>
        <p:spPr>
          <a:xfrm>
            <a:off x="1071880" y="3692525"/>
            <a:ext cx="2162810" cy="543560"/>
          </a:xfrm>
          <a:prstGeom prst="rect">
            <a:avLst/>
          </a:prstGeom>
          <a:solidFill>
            <a:srgbClr val="FFFFFF"/>
          </a:solidFill>
          <a:ln w="9525" cap="flat" cmpd="sng">
            <a:solidFill>
              <a:srgbClr val="000000"/>
            </a:solidFill>
            <a:prstDash val="solid"/>
            <a:miter/>
            <a:headEnd type="none" w="med" len="med"/>
            <a:tailEnd type="none" w="med" len="med"/>
          </a:ln>
        </p:spPr>
        <p:txBody>
          <a:bodyPr tIns="432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rPr>
              <a:t>读取和验证文件名</a:t>
            </a:r>
            <a:endParaRPr lang="zh-CN" altLang="en-US" sz="1600" dirty="0">
              <a:solidFill>
                <a:schemeClr val="dk1"/>
              </a:solidFill>
              <a:latin typeface="微软雅黑" panose="020B0503020204020204" charset="-122"/>
              <a:ea typeface="微软雅黑" panose="020B0503020204020204" charset="-122"/>
            </a:endParaRPr>
          </a:p>
        </p:txBody>
      </p:sp>
      <p:sp>
        <p:nvSpPr>
          <p:cNvPr id="137222" name="Text Box 6"/>
          <p:cNvSpPr txBox="1"/>
          <p:nvPr>
            <p:custDataLst>
              <p:tags r:id="rId9"/>
            </p:custDataLst>
          </p:nvPr>
        </p:nvSpPr>
        <p:spPr>
          <a:xfrm>
            <a:off x="3413760" y="3709670"/>
            <a:ext cx="1492250" cy="543560"/>
          </a:xfrm>
          <a:prstGeom prst="rect">
            <a:avLst/>
          </a:prstGeom>
          <a:solidFill>
            <a:srgbClr val="FFFFFF"/>
          </a:solidFill>
          <a:ln w="9525" cap="flat" cmpd="sng">
            <a:solidFill>
              <a:srgbClr val="000000"/>
            </a:solidFill>
            <a:prstDash val="solid"/>
            <a:miter/>
            <a:headEnd type="none" w="med" len="med"/>
            <a:tailEnd type="none" w="med" len="med"/>
          </a:ln>
        </p:spPr>
        <p:txBody>
          <a:bodyPr tIns="432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rPr>
              <a:t>统计单词数目</a:t>
            </a:r>
            <a:endParaRPr lang="zh-CN" altLang="en-US" sz="1600" dirty="0">
              <a:solidFill>
                <a:schemeClr val="dk1"/>
              </a:solidFill>
              <a:latin typeface="微软雅黑" panose="020B0503020204020204" charset="-122"/>
              <a:ea typeface="微软雅黑" panose="020B0503020204020204" charset="-122"/>
            </a:endParaRPr>
          </a:p>
        </p:txBody>
      </p:sp>
      <p:sp>
        <p:nvSpPr>
          <p:cNvPr id="137223" name="Freeform 7"/>
          <p:cNvSpPr/>
          <p:nvPr>
            <p:custDataLst>
              <p:tags r:id="rId10"/>
            </p:custDataLst>
          </p:nvPr>
        </p:nvSpPr>
        <p:spPr>
          <a:xfrm>
            <a:off x="2273300" y="3346450"/>
            <a:ext cx="1325880" cy="329565"/>
          </a:xfrm>
          <a:custGeom>
            <a:avLst/>
            <a:gdLst>
              <a:gd name="txL" fmla="*/ 0 w 1324"/>
              <a:gd name="txT" fmla="*/ 0 h 300"/>
              <a:gd name="txR" fmla="*/ 1324 w 1324"/>
              <a:gd name="txB" fmla="*/ 300 h 300"/>
            </a:gdLst>
            <a:ahLst/>
            <a:cxnLst>
              <a:cxn ang="0">
                <a:pos x="1324" y="0"/>
              </a:cxn>
              <a:cxn ang="0">
                <a:pos x="0" y="390"/>
              </a:cxn>
            </a:cxnLst>
            <a:rect l="txL" t="txT" r="txR" b="txB"/>
            <a:pathLst>
              <a:path w="1324" h="300">
                <a:moveTo>
                  <a:pt x="1324" y="0"/>
                </a:moveTo>
                <a:lnTo>
                  <a:pt x="0" y="30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7224" name="Freeform 8"/>
          <p:cNvSpPr/>
          <p:nvPr>
            <p:custDataLst>
              <p:tags r:id="rId11"/>
            </p:custDataLst>
          </p:nvPr>
        </p:nvSpPr>
        <p:spPr>
          <a:xfrm>
            <a:off x="4646295" y="3329305"/>
            <a:ext cx="1322070" cy="362585"/>
          </a:xfrm>
          <a:custGeom>
            <a:avLst/>
            <a:gdLst>
              <a:gd name="txL" fmla="*/ 0 w 1320"/>
              <a:gd name="txT" fmla="*/ 0 h 330"/>
              <a:gd name="txR" fmla="*/ 1320 w 1320"/>
              <a:gd name="txB" fmla="*/ 330 h 330"/>
            </a:gdLst>
            <a:ahLst/>
            <a:cxnLst>
              <a:cxn ang="0">
                <a:pos x="0" y="0"/>
              </a:cxn>
              <a:cxn ang="0">
                <a:pos x="1320" y="431"/>
              </a:cxn>
            </a:cxnLst>
            <a:rect l="txL" t="txT" r="txR" b="txB"/>
            <a:pathLst>
              <a:path w="1320" h="330">
                <a:moveTo>
                  <a:pt x="0" y="0"/>
                </a:moveTo>
                <a:lnTo>
                  <a:pt x="1320" y="33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7225" name="Text Box 9"/>
          <p:cNvSpPr txBox="1"/>
          <p:nvPr>
            <p:custDataLst>
              <p:tags r:id="rId12"/>
            </p:custDataLst>
          </p:nvPr>
        </p:nvSpPr>
        <p:spPr>
          <a:xfrm>
            <a:off x="5052060" y="3716020"/>
            <a:ext cx="2162810" cy="543560"/>
          </a:xfrm>
          <a:prstGeom prst="rect">
            <a:avLst/>
          </a:prstGeom>
          <a:solidFill>
            <a:srgbClr val="FFFFFF"/>
          </a:solidFill>
          <a:ln w="9525" cap="flat" cmpd="sng">
            <a:solidFill>
              <a:srgbClr val="000000"/>
            </a:solidFill>
            <a:prstDash val="solid"/>
            <a:miter/>
            <a:headEnd type="none" w="med" len="med"/>
            <a:tailEnd type="none" w="med" len="med"/>
          </a:ln>
        </p:spPr>
        <p:txBody>
          <a:bodyPr tIns="432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rPr>
              <a:t>格式化和显示单词数</a:t>
            </a:r>
            <a:endParaRPr lang="zh-CN" altLang="en-US" sz="1600" dirty="0">
              <a:solidFill>
                <a:schemeClr val="dk1"/>
              </a:solidFill>
              <a:latin typeface="微软雅黑" panose="020B0503020204020204" charset="-122"/>
              <a:ea typeface="微软雅黑" panose="020B0503020204020204" charset="-122"/>
            </a:endParaRPr>
          </a:p>
        </p:txBody>
      </p:sp>
      <p:sp>
        <p:nvSpPr>
          <p:cNvPr id="137226" name="Line 10"/>
          <p:cNvSpPr/>
          <p:nvPr/>
        </p:nvSpPr>
        <p:spPr>
          <a:xfrm>
            <a:off x="4165600" y="3332480"/>
            <a:ext cx="0" cy="373380"/>
          </a:xfrm>
          <a:prstGeom prst="line">
            <a:avLst/>
          </a:prstGeom>
          <a:ln w="9525" cap="flat" cmpd="sng">
            <a:solidFill>
              <a:srgbClr val="000000"/>
            </a:solidFill>
            <a:prstDash val="solid"/>
            <a:headEnd type="none" w="med" len="med"/>
            <a:tailEnd type="none" w="med" len="med"/>
          </a:ln>
        </p:spPr>
      </p:sp>
      <p:sp>
        <p:nvSpPr>
          <p:cNvPr id="2" name="标题 1"/>
          <p:cNvSpPr>
            <a:spLocks noGrp="1"/>
          </p:cNvSpPr>
          <p:nvPr>
            <p:custDataLst>
              <p:tags r:id="rId13"/>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第一次分解</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14"/>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grpSp>
        <p:nvGrpSpPr>
          <p:cNvPr id="3" name="组合 2"/>
          <p:cNvGrpSpPr/>
          <p:nvPr/>
        </p:nvGrpSpPr>
        <p:grpSpPr>
          <a:xfrm>
            <a:off x="714375" y="2643505"/>
            <a:ext cx="7285990" cy="2189480"/>
            <a:chOff x="1125" y="4163"/>
            <a:chExt cx="11474" cy="3448"/>
          </a:xfrm>
        </p:grpSpPr>
        <p:sp>
          <p:nvSpPr>
            <p:cNvPr id="138244" name="Text Box 4"/>
            <p:cNvSpPr txBox="1"/>
            <p:nvPr>
              <p:custDataLst>
                <p:tags r:id="rId7"/>
              </p:custDataLst>
            </p:nvPr>
          </p:nvSpPr>
          <p:spPr>
            <a:xfrm>
              <a:off x="4915" y="4163"/>
              <a:ext cx="3896" cy="783"/>
            </a:xfrm>
            <a:prstGeom prst="rect">
              <a:avLst/>
            </a:prstGeom>
            <a:solidFill>
              <a:srgbClr val="FFFFFF"/>
            </a:solidFill>
            <a:ln w="9525" cap="flat" cmpd="sng">
              <a:solidFill>
                <a:srgbClr val="000000"/>
              </a:solidFill>
              <a:prstDash val="solid"/>
              <a:miter/>
              <a:headEnd type="none" w="med" len="med"/>
              <a:tailEnd type="none" w="med" len="med"/>
            </a:ln>
          </p:spPr>
          <p:txBody>
            <a:bodyPr tIns="432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文件单词数目统计</a:t>
              </a:r>
              <a:endParaRPr lang="zh-CN" altLang="en-US" sz="1800" dirty="0">
                <a:solidFill>
                  <a:schemeClr val="dk1"/>
                </a:solidFill>
                <a:latin typeface="微软雅黑" panose="020B0503020204020204" charset="-122"/>
                <a:ea typeface="微软雅黑" panose="020B0503020204020204" charset="-122"/>
              </a:endParaRPr>
            </a:p>
          </p:txBody>
        </p:sp>
        <p:sp>
          <p:nvSpPr>
            <p:cNvPr id="138245" name="Text Box 5"/>
            <p:cNvSpPr txBox="1"/>
            <p:nvPr>
              <p:custDataLst>
                <p:tags r:id="rId8"/>
              </p:custDataLst>
            </p:nvPr>
          </p:nvSpPr>
          <p:spPr>
            <a:xfrm>
              <a:off x="1441" y="5468"/>
              <a:ext cx="3790" cy="783"/>
            </a:xfrm>
            <a:prstGeom prst="rect">
              <a:avLst/>
            </a:prstGeom>
            <a:solidFill>
              <a:srgbClr val="FFFFFF"/>
            </a:solidFill>
            <a:ln w="9525" cap="flat" cmpd="sng">
              <a:solidFill>
                <a:srgbClr val="000000"/>
              </a:solidFill>
              <a:prstDash val="solid"/>
              <a:miter/>
              <a:headEnd type="none" w="med" len="med"/>
              <a:tailEnd type="none" w="med" len="med"/>
            </a:ln>
          </p:spPr>
          <p:txBody>
            <a:bodyPr tIns="432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读取和验证文件名</a:t>
              </a:r>
              <a:endParaRPr lang="zh-CN" altLang="en-US" sz="1800" dirty="0">
                <a:solidFill>
                  <a:schemeClr val="dk1"/>
                </a:solidFill>
                <a:latin typeface="微软雅黑" panose="020B0503020204020204" charset="-122"/>
                <a:ea typeface="微软雅黑" panose="020B0503020204020204" charset="-122"/>
              </a:endParaRPr>
            </a:p>
          </p:txBody>
        </p:sp>
        <p:sp>
          <p:nvSpPr>
            <p:cNvPr id="138246" name="Text Box 6"/>
            <p:cNvSpPr txBox="1"/>
            <p:nvPr>
              <p:custDataLst>
                <p:tags r:id="rId9"/>
              </p:custDataLst>
            </p:nvPr>
          </p:nvSpPr>
          <p:spPr>
            <a:xfrm>
              <a:off x="5545" y="5491"/>
              <a:ext cx="2615" cy="783"/>
            </a:xfrm>
            <a:prstGeom prst="rect">
              <a:avLst/>
            </a:prstGeom>
            <a:solidFill>
              <a:srgbClr val="FFFFFF"/>
            </a:solidFill>
            <a:ln w="9525" cap="flat" cmpd="sng">
              <a:solidFill>
                <a:srgbClr val="000000"/>
              </a:solidFill>
              <a:prstDash val="solid"/>
              <a:miter/>
              <a:headEnd type="none" w="med" len="med"/>
              <a:tailEnd type="none" w="med" len="med"/>
            </a:ln>
          </p:spPr>
          <p:txBody>
            <a:bodyPr tIns="432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统计单词数目</a:t>
              </a:r>
              <a:endParaRPr lang="zh-CN" altLang="en-US" sz="1800" dirty="0">
                <a:solidFill>
                  <a:schemeClr val="dk1"/>
                </a:solidFill>
                <a:latin typeface="微软雅黑" panose="020B0503020204020204" charset="-122"/>
                <a:ea typeface="微软雅黑" panose="020B0503020204020204" charset="-122"/>
              </a:endParaRPr>
            </a:p>
          </p:txBody>
        </p:sp>
        <p:sp>
          <p:nvSpPr>
            <p:cNvPr id="138247" name="Freeform 7"/>
            <p:cNvSpPr/>
            <p:nvPr>
              <p:custDataLst>
                <p:tags r:id="rId10"/>
              </p:custDataLst>
            </p:nvPr>
          </p:nvSpPr>
          <p:spPr>
            <a:xfrm>
              <a:off x="3547" y="4969"/>
              <a:ext cx="2323" cy="475"/>
            </a:xfrm>
            <a:custGeom>
              <a:avLst/>
              <a:gdLst>
                <a:gd name="txL" fmla="*/ 0 w 1324"/>
                <a:gd name="txT" fmla="*/ 0 h 300"/>
                <a:gd name="txR" fmla="*/ 1324 w 1324"/>
                <a:gd name="txB" fmla="*/ 300 h 300"/>
              </a:gdLst>
              <a:ahLst/>
              <a:cxnLst>
                <a:cxn ang="0">
                  <a:pos x="1324" y="0"/>
                </a:cxn>
                <a:cxn ang="0">
                  <a:pos x="0" y="300"/>
                </a:cxn>
              </a:cxnLst>
              <a:rect l="txL" t="txT" r="txR" b="txB"/>
              <a:pathLst>
                <a:path w="1324" h="300">
                  <a:moveTo>
                    <a:pt x="1324" y="0"/>
                  </a:moveTo>
                  <a:lnTo>
                    <a:pt x="0" y="30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8248" name="Freeform 8"/>
            <p:cNvSpPr/>
            <p:nvPr>
              <p:custDataLst>
                <p:tags r:id="rId11"/>
              </p:custDataLst>
            </p:nvPr>
          </p:nvSpPr>
          <p:spPr>
            <a:xfrm>
              <a:off x="7706" y="4946"/>
              <a:ext cx="2316" cy="522"/>
            </a:xfrm>
            <a:custGeom>
              <a:avLst/>
              <a:gdLst>
                <a:gd name="txL" fmla="*/ 0 w 1320"/>
                <a:gd name="txT" fmla="*/ 0 h 330"/>
                <a:gd name="txR" fmla="*/ 1320 w 1320"/>
                <a:gd name="txB" fmla="*/ 330 h 330"/>
              </a:gdLst>
              <a:ahLst/>
              <a:cxnLst>
                <a:cxn ang="0">
                  <a:pos x="0" y="0"/>
                </a:cxn>
                <a:cxn ang="0">
                  <a:pos x="1320" y="330"/>
                </a:cxn>
              </a:cxnLst>
              <a:rect l="txL" t="txT" r="txR" b="txB"/>
              <a:pathLst>
                <a:path w="1320" h="330">
                  <a:moveTo>
                    <a:pt x="0" y="0"/>
                  </a:moveTo>
                  <a:lnTo>
                    <a:pt x="1320" y="33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8249" name="Text Box 9"/>
            <p:cNvSpPr txBox="1"/>
            <p:nvPr>
              <p:custDataLst>
                <p:tags r:id="rId12"/>
              </p:custDataLst>
            </p:nvPr>
          </p:nvSpPr>
          <p:spPr>
            <a:xfrm>
              <a:off x="8416" y="5501"/>
              <a:ext cx="3790" cy="783"/>
            </a:xfrm>
            <a:prstGeom prst="rect">
              <a:avLst/>
            </a:prstGeom>
            <a:solidFill>
              <a:srgbClr val="FFFFFF"/>
            </a:solidFill>
            <a:ln w="9525" cap="flat" cmpd="sng">
              <a:solidFill>
                <a:srgbClr val="000000"/>
              </a:solidFill>
              <a:prstDash val="solid"/>
              <a:miter/>
              <a:headEnd type="none" w="med" len="med"/>
              <a:tailEnd type="none" w="med" len="med"/>
            </a:ln>
          </p:spPr>
          <p:txBody>
            <a:bodyPr tIns="432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格式化和显示单词数</a:t>
              </a:r>
              <a:endParaRPr lang="zh-CN" altLang="en-US" sz="1800" dirty="0">
                <a:solidFill>
                  <a:schemeClr val="dk1"/>
                </a:solidFill>
                <a:latin typeface="微软雅黑" panose="020B0503020204020204" charset="-122"/>
                <a:ea typeface="微软雅黑" panose="020B0503020204020204" charset="-122"/>
              </a:endParaRPr>
            </a:p>
          </p:txBody>
        </p:sp>
        <p:sp>
          <p:nvSpPr>
            <p:cNvPr id="138250" name="Line 10"/>
            <p:cNvSpPr/>
            <p:nvPr/>
          </p:nvSpPr>
          <p:spPr>
            <a:xfrm>
              <a:off x="6863" y="4950"/>
              <a:ext cx="0" cy="538"/>
            </a:xfrm>
            <a:prstGeom prst="line">
              <a:avLst/>
            </a:prstGeom>
            <a:ln w="9525" cap="flat" cmpd="sng">
              <a:solidFill>
                <a:srgbClr val="000000"/>
              </a:solidFill>
              <a:prstDash val="solid"/>
              <a:headEnd type="none" w="med" len="med"/>
              <a:tailEnd type="none" w="med" len="med"/>
            </a:ln>
          </p:spPr>
        </p:sp>
        <p:sp>
          <p:nvSpPr>
            <p:cNvPr id="138251" name="Text Box 11"/>
            <p:cNvSpPr txBox="1"/>
            <p:nvPr>
              <p:custDataLst>
                <p:tags r:id="rId13"/>
              </p:custDataLst>
            </p:nvPr>
          </p:nvSpPr>
          <p:spPr>
            <a:xfrm>
              <a:off x="7574" y="6829"/>
              <a:ext cx="2506" cy="783"/>
            </a:xfrm>
            <a:prstGeom prst="rect">
              <a:avLst/>
            </a:prstGeom>
            <a:solidFill>
              <a:srgbClr val="FFFFFF"/>
            </a:solidFill>
            <a:ln w="9525" cap="flat" cmpd="sng">
              <a:solidFill>
                <a:srgbClr val="000000"/>
              </a:solidFill>
              <a:prstDash val="solid"/>
              <a:miter/>
              <a:headEnd type="none" w="med" len="med"/>
              <a:tailEnd type="none" w="med" len="med"/>
            </a:ln>
          </p:spPr>
          <p:txBody>
            <a:bodyPr tIns="432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格式化单词数</a:t>
              </a:r>
              <a:endParaRPr lang="zh-CN" altLang="en-US" sz="1800" dirty="0">
                <a:solidFill>
                  <a:schemeClr val="dk1"/>
                </a:solidFill>
                <a:latin typeface="微软雅黑" panose="020B0503020204020204" charset="-122"/>
                <a:ea typeface="微软雅黑" panose="020B0503020204020204" charset="-122"/>
              </a:endParaRPr>
            </a:p>
          </p:txBody>
        </p:sp>
        <p:sp>
          <p:nvSpPr>
            <p:cNvPr id="138252" name="Text Box 12"/>
            <p:cNvSpPr txBox="1"/>
            <p:nvPr>
              <p:custDataLst>
                <p:tags r:id="rId14"/>
              </p:custDataLst>
            </p:nvPr>
          </p:nvSpPr>
          <p:spPr>
            <a:xfrm>
              <a:off x="10389" y="6829"/>
              <a:ext cx="2211" cy="783"/>
            </a:xfrm>
            <a:prstGeom prst="rect">
              <a:avLst/>
            </a:prstGeom>
            <a:solidFill>
              <a:srgbClr val="FFFFFF"/>
            </a:solidFill>
            <a:ln w="9525" cap="flat" cmpd="sng">
              <a:solidFill>
                <a:srgbClr val="000000"/>
              </a:solidFill>
              <a:prstDash val="solid"/>
              <a:miter/>
              <a:headEnd type="none" w="med" len="med"/>
              <a:tailEnd type="none" w="med" len="med"/>
            </a:ln>
          </p:spPr>
          <p:txBody>
            <a:bodyPr tIns="432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显示单词数</a:t>
              </a:r>
              <a:endParaRPr lang="zh-CN" altLang="en-US" sz="1800" dirty="0">
                <a:solidFill>
                  <a:schemeClr val="dk1"/>
                </a:solidFill>
                <a:latin typeface="微软雅黑" panose="020B0503020204020204" charset="-122"/>
                <a:ea typeface="微软雅黑" panose="020B0503020204020204" charset="-122"/>
              </a:endParaRPr>
            </a:p>
          </p:txBody>
        </p:sp>
        <p:sp>
          <p:nvSpPr>
            <p:cNvPr id="138253" name="Freeform 13"/>
            <p:cNvSpPr/>
            <p:nvPr>
              <p:custDataLst>
                <p:tags r:id="rId15"/>
              </p:custDataLst>
            </p:nvPr>
          </p:nvSpPr>
          <p:spPr>
            <a:xfrm>
              <a:off x="2204" y="6255"/>
              <a:ext cx="737" cy="546"/>
            </a:xfrm>
            <a:custGeom>
              <a:avLst/>
              <a:gdLst>
                <a:gd name="txL" fmla="*/ 0 w 420"/>
                <a:gd name="txT" fmla="*/ 0 h 345"/>
                <a:gd name="txR" fmla="*/ 420 w 420"/>
                <a:gd name="txB" fmla="*/ 345 h 345"/>
              </a:gdLst>
              <a:ahLst/>
              <a:cxnLst>
                <a:cxn ang="0">
                  <a:pos x="420" y="0"/>
                </a:cxn>
                <a:cxn ang="0">
                  <a:pos x="0" y="345"/>
                </a:cxn>
              </a:cxnLst>
              <a:rect l="txL" t="txT" r="txR" b="txB"/>
              <a:pathLst>
                <a:path w="420" h="345">
                  <a:moveTo>
                    <a:pt x="420" y="0"/>
                  </a:moveTo>
                  <a:lnTo>
                    <a:pt x="0" y="345"/>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8254" name="Text Box 14"/>
            <p:cNvSpPr txBox="1"/>
            <p:nvPr>
              <p:custDataLst>
                <p:tags r:id="rId16"/>
              </p:custDataLst>
            </p:nvPr>
          </p:nvSpPr>
          <p:spPr>
            <a:xfrm>
              <a:off x="1125" y="6815"/>
              <a:ext cx="2211" cy="783"/>
            </a:xfrm>
            <a:prstGeom prst="rect">
              <a:avLst/>
            </a:prstGeom>
            <a:solidFill>
              <a:srgbClr val="FFFFFF"/>
            </a:solidFill>
            <a:ln w="9525" cap="flat" cmpd="sng">
              <a:solidFill>
                <a:srgbClr val="000000"/>
              </a:solidFill>
              <a:prstDash val="solid"/>
              <a:miter/>
              <a:headEnd type="none" w="med" len="med"/>
              <a:tailEnd type="none" w="med" len="med"/>
            </a:ln>
          </p:spPr>
          <p:txBody>
            <a:bodyPr tIns="432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读文件名</a:t>
              </a:r>
              <a:endParaRPr lang="zh-CN" altLang="en-US" sz="1800" dirty="0">
                <a:solidFill>
                  <a:schemeClr val="dk1"/>
                </a:solidFill>
                <a:latin typeface="微软雅黑" panose="020B0503020204020204" charset="-122"/>
                <a:ea typeface="微软雅黑" panose="020B0503020204020204" charset="-122"/>
              </a:endParaRPr>
            </a:p>
          </p:txBody>
        </p:sp>
        <p:sp>
          <p:nvSpPr>
            <p:cNvPr id="138255" name="Text Box 15"/>
            <p:cNvSpPr txBox="1"/>
            <p:nvPr>
              <p:custDataLst>
                <p:tags r:id="rId17"/>
              </p:custDataLst>
            </p:nvPr>
          </p:nvSpPr>
          <p:spPr>
            <a:xfrm>
              <a:off x="3652" y="6815"/>
              <a:ext cx="2211" cy="783"/>
            </a:xfrm>
            <a:prstGeom prst="rect">
              <a:avLst/>
            </a:prstGeom>
            <a:solidFill>
              <a:srgbClr val="FFFFFF"/>
            </a:solidFill>
            <a:ln w="9525" cap="flat" cmpd="sng">
              <a:solidFill>
                <a:srgbClr val="000000"/>
              </a:solidFill>
              <a:prstDash val="solid"/>
              <a:miter/>
              <a:headEnd type="none" w="med" len="med"/>
              <a:tailEnd type="none" w="med" len="med"/>
            </a:ln>
          </p:spPr>
          <p:txBody>
            <a:bodyPr tIns="43200" bIns="108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ctr" eaLnBrk="1" hangingPunct="1">
                <a:spcBef>
                  <a:spcPct val="0"/>
                </a:spcBef>
                <a:buClrTx/>
                <a:buSzTx/>
                <a:buFontTx/>
                <a:buNone/>
              </a:pPr>
              <a:r>
                <a:rPr lang="zh-CN" altLang="en-US" sz="1800" dirty="0">
                  <a:solidFill>
                    <a:schemeClr val="dk1"/>
                  </a:solidFill>
                  <a:latin typeface="微软雅黑" panose="020B0503020204020204" charset="-122"/>
                  <a:ea typeface="微软雅黑" panose="020B0503020204020204" charset="-122"/>
                </a:rPr>
                <a:t>验证文件名</a:t>
              </a:r>
              <a:endParaRPr lang="zh-CN" altLang="en-US" sz="1800" dirty="0">
                <a:solidFill>
                  <a:schemeClr val="dk1"/>
                </a:solidFill>
                <a:latin typeface="微软雅黑" panose="020B0503020204020204" charset="-122"/>
                <a:ea typeface="微软雅黑" panose="020B0503020204020204" charset="-122"/>
              </a:endParaRPr>
            </a:p>
          </p:txBody>
        </p:sp>
        <p:sp>
          <p:nvSpPr>
            <p:cNvPr id="138256" name="Freeform 16"/>
            <p:cNvSpPr/>
            <p:nvPr>
              <p:custDataLst>
                <p:tags r:id="rId18"/>
              </p:custDataLst>
            </p:nvPr>
          </p:nvSpPr>
          <p:spPr>
            <a:xfrm>
              <a:off x="3757" y="6232"/>
              <a:ext cx="948" cy="593"/>
            </a:xfrm>
            <a:custGeom>
              <a:avLst/>
              <a:gdLst>
                <a:gd name="txL" fmla="*/ 0 w 540"/>
                <a:gd name="txT" fmla="*/ 0 h 375"/>
                <a:gd name="txR" fmla="*/ 540 w 540"/>
                <a:gd name="txB" fmla="*/ 375 h 375"/>
              </a:gdLst>
              <a:ahLst/>
              <a:cxnLst>
                <a:cxn ang="0">
                  <a:pos x="0" y="0"/>
                </a:cxn>
                <a:cxn ang="0">
                  <a:pos x="540" y="375"/>
                </a:cxn>
              </a:cxnLst>
              <a:rect l="txL" t="txT" r="txR" b="txB"/>
              <a:pathLst>
                <a:path w="540" h="375">
                  <a:moveTo>
                    <a:pt x="0" y="0"/>
                  </a:moveTo>
                  <a:lnTo>
                    <a:pt x="540" y="375"/>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8257" name="Freeform 17"/>
            <p:cNvSpPr/>
            <p:nvPr>
              <p:custDataLst>
                <p:tags r:id="rId19"/>
              </p:custDataLst>
            </p:nvPr>
          </p:nvSpPr>
          <p:spPr>
            <a:xfrm>
              <a:off x="8759" y="6279"/>
              <a:ext cx="1106" cy="546"/>
            </a:xfrm>
            <a:custGeom>
              <a:avLst/>
              <a:gdLst>
                <a:gd name="txL" fmla="*/ 0 w 630"/>
                <a:gd name="txT" fmla="*/ 0 h 345"/>
                <a:gd name="txR" fmla="*/ 630 w 630"/>
                <a:gd name="txB" fmla="*/ 345 h 345"/>
              </a:gdLst>
              <a:ahLst/>
              <a:cxnLst>
                <a:cxn ang="0">
                  <a:pos x="630" y="0"/>
                </a:cxn>
                <a:cxn ang="0">
                  <a:pos x="0" y="345"/>
                </a:cxn>
              </a:cxnLst>
              <a:rect l="txL" t="txT" r="txR" b="txB"/>
              <a:pathLst>
                <a:path w="630" h="345">
                  <a:moveTo>
                    <a:pt x="630" y="0"/>
                  </a:moveTo>
                  <a:lnTo>
                    <a:pt x="0" y="345"/>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38258" name="Freeform 18"/>
            <p:cNvSpPr/>
            <p:nvPr>
              <p:custDataLst>
                <p:tags r:id="rId20"/>
              </p:custDataLst>
            </p:nvPr>
          </p:nvSpPr>
          <p:spPr>
            <a:xfrm>
              <a:off x="10628" y="6303"/>
              <a:ext cx="816" cy="546"/>
            </a:xfrm>
            <a:custGeom>
              <a:avLst/>
              <a:gdLst>
                <a:gd name="txL" fmla="*/ 0 w 465"/>
                <a:gd name="txT" fmla="*/ 0 h 345"/>
                <a:gd name="txR" fmla="*/ 465 w 465"/>
                <a:gd name="txB" fmla="*/ 345 h 345"/>
              </a:gdLst>
              <a:ahLst/>
              <a:cxnLst>
                <a:cxn ang="0">
                  <a:pos x="0" y="0"/>
                </a:cxn>
                <a:cxn ang="0">
                  <a:pos x="465" y="345"/>
                </a:cxn>
              </a:cxnLst>
              <a:rect l="txL" t="txT" r="txR" b="txB"/>
              <a:pathLst>
                <a:path w="465" h="345">
                  <a:moveTo>
                    <a:pt x="0" y="0"/>
                  </a:moveTo>
                  <a:lnTo>
                    <a:pt x="465" y="345"/>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grpSp>
      <p:sp>
        <p:nvSpPr>
          <p:cNvPr id="2" name="标题 1"/>
          <p:cNvSpPr>
            <a:spLocks noGrp="1"/>
          </p:cNvSpPr>
          <p:nvPr>
            <p:custDataLst>
              <p:tags r:id="rId21"/>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第二次分解</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22"/>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39267" name="内容占位符 2"/>
          <p:cNvSpPr>
            <a:spLocks noGrp="1"/>
          </p:cNvSpPr>
          <p:nvPr>
            <p:ph idx="4294967295"/>
            <p:custDataLst>
              <p:tags r:id="rId7"/>
            </p:custDataLst>
          </p:nvPr>
        </p:nvSpPr>
        <p:spPr>
          <a:xfrm>
            <a:off x="304800" y="1554163"/>
            <a:ext cx="8686800" cy="4754562"/>
          </a:xfrm>
        </p:spPr>
        <p:txBody>
          <a:bodyPr vert="horz" wrap="square" lIns="91440" tIns="45720" rIns="91440" bIns="45720" anchor="t" anchorCtr="0">
            <a:noAutofit/>
          </a:bodyPr>
          <a:p>
            <a:pPr eaLnBrk="1" hangingPunct="1"/>
            <a:r>
              <a:rPr lang="zh-CN" altLang="en-US" sz="2400" dirty="0">
                <a:solidFill>
                  <a:schemeClr val="dk1"/>
                </a:solidFill>
                <a:latin typeface="微软雅黑" panose="020B0503020204020204" charset="-122"/>
                <a:ea typeface="微软雅黑" panose="020B0503020204020204" charset="-122"/>
              </a:rPr>
              <a:t>事务</a:t>
            </a:r>
            <a:r>
              <a:rPr lang="zh-CN" altLang="en-US" sz="2400" dirty="0">
                <a:solidFill>
                  <a:schemeClr val="dk1"/>
                </a:solidFill>
                <a:latin typeface="微软雅黑" panose="020B0503020204020204" charset="-122"/>
                <a:ea typeface="微软雅黑" panose="020B0503020204020204" charset="-122"/>
              </a:rPr>
              <a:t>流设计是把事务流映射成包含一个接收分支和一个发送分支的软件结构。</a:t>
            </a:r>
            <a:endParaRPr lang="en-US" altLang="zh-CN" sz="2400" dirty="0">
              <a:solidFill>
                <a:schemeClr val="dk1"/>
              </a:solidFill>
              <a:latin typeface="微软雅黑" panose="020B0503020204020204" charset="-122"/>
              <a:ea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rPr>
              <a:t>接收分支的映射方法和变换流设计映射出输入结构的方法相似，即从事务中心的边界开始，把沿着接收流通路的处理映射成一个个模块。</a:t>
            </a:r>
            <a:endParaRPr lang="en-US" altLang="zh-CN" sz="2400" dirty="0">
              <a:solidFill>
                <a:schemeClr val="dk1"/>
              </a:solidFill>
              <a:latin typeface="微软雅黑" panose="020B0503020204020204" charset="-122"/>
              <a:ea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rPr>
              <a:t>发送分支结构包含了一个分类控制模块和它下层的各个动作模块。</a:t>
            </a:r>
            <a:endParaRPr lang="en-US" altLang="zh-CN" sz="2400" dirty="0">
              <a:solidFill>
                <a:schemeClr val="dk1"/>
              </a:solidFill>
              <a:latin typeface="微软雅黑" panose="020B0503020204020204" charset="-122"/>
              <a:ea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rPr>
              <a:t>数据流图的每一个事务动作流路径应映射成与其自身信息流特征相一致的结构。</a:t>
            </a:r>
            <a:endParaRPr lang="zh-CN" altLang="en-US" sz="2400" dirty="0">
              <a:solidFill>
                <a:schemeClr val="dk1"/>
              </a:solidFill>
              <a:latin typeface="微软雅黑" panose="020B0503020204020204" charset="-122"/>
              <a:ea typeface="微软雅黑" panose="020B0503020204020204" charset="-122"/>
            </a:endParaRPr>
          </a:p>
          <a:p>
            <a:pPr eaLnBrk="1" hangingPunct="1"/>
            <a:endParaRPr lang="zh-CN" altLang="en-US" sz="2400" dirty="0">
              <a:solidFill>
                <a:schemeClr val="dk1"/>
              </a:solidFill>
              <a:latin typeface="微软雅黑" panose="020B0503020204020204" charset="-122"/>
              <a:ea typeface="微软雅黑" panose="020B0503020204020204" charset="-122"/>
            </a:endParaRPr>
          </a:p>
        </p:txBody>
      </p:sp>
      <p:sp>
        <p:nvSpPr>
          <p:cNvPr id="14541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事务</a:t>
            </a:r>
            <a:r>
              <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流设计</a:t>
            </a:r>
            <a:endPar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140291" name="Picture 75"/>
          <p:cNvPicPr>
            <a:picLocks noChangeAspect="1"/>
          </p:cNvPicPr>
          <p:nvPr/>
        </p:nvPicPr>
        <p:blipFill>
          <a:blip r:embed="rId7"/>
          <a:srcRect b="10413"/>
          <a:stretch>
            <a:fillRect/>
          </a:stretch>
        </p:blipFill>
        <p:spPr>
          <a:xfrm>
            <a:off x="611505" y="1628775"/>
            <a:ext cx="7356475" cy="4176712"/>
          </a:xfrm>
          <a:prstGeom prst="rect">
            <a:avLst/>
          </a:prstGeom>
          <a:noFill/>
          <a:ln w="9525">
            <a:noFill/>
          </a:ln>
        </p:spPr>
      </p:pic>
      <p:sp>
        <p:nvSpPr>
          <p:cNvPr id="2" name="标题 1"/>
          <p:cNvSpPr>
            <a:spLocks noGrp="1"/>
          </p:cNvSpPr>
          <p:nvPr>
            <p:custDataLst>
              <p:tags r:id="rId8"/>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mj-cs"/>
              </a:rPr>
              <a:t>自动柜员机</a:t>
            </a:r>
            <a:r>
              <a:rPr kumimoji="0" lang="zh-CN" altLang="zh-CN" sz="3600" b="0" i="0" u="none" strike="noStrike" kern="1200" cap="all"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j-cs"/>
              </a:rPr>
              <a:t>业务</a:t>
            </a:r>
            <a:r>
              <a:rPr kumimoji="0" lang="zh-CN" altLang="en-US" sz="3600" b="0" i="0" u="none" strike="noStrike" kern="1200" cap="all"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j-cs"/>
              </a:rPr>
              <a:t>数据流图</a:t>
            </a:r>
            <a:endParaRPr kumimoji="0" lang="zh-CN" altLang="en-US" sz="3600" b="0" i="0" u="none" strike="noStrike" kern="1200" cap="all"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141315" name="Picture 35"/>
          <p:cNvPicPr>
            <a:picLocks noChangeAspect="1"/>
          </p:cNvPicPr>
          <p:nvPr/>
        </p:nvPicPr>
        <p:blipFill>
          <a:blip r:embed="rId7"/>
          <a:srcRect b="7183"/>
          <a:stretch>
            <a:fillRect/>
          </a:stretch>
        </p:blipFill>
        <p:spPr>
          <a:xfrm>
            <a:off x="1170305" y="739775"/>
            <a:ext cx="7505700" cy="5497830"/>
          </a:xfrm>
          <a:prstGeom prst="rect">
            <a:avLst/>
          </a:prstGeom>
          <a:noFill/>
          <a:ln w="9525">
            <a:noFill/>
          </a:ln>
        </p:spPr>
      </p:pic>
      <p:sp>
        <p:nvSpPr>
          <p:cNvPr id="2" name="标题 1"/>
          <p:cNvSpPr>
            <a:spLocks noGrp="1"/>
          </p:cNvSpPr>
          <p:nvPr>
            <p:custDataLst>
              <p:tags r:id="rId8"/>
            </p:custDataLst>
          </p:nvPr>
        </p:nvSpPr>
        <p:spPr>
          <a:xfrm>
            <a:off x="179512" y="18864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ATM</a:t>
            </a: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rPr>
              <a:t>机系统结构</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142339" name="图片 3"/>
          <p:cNvPicPr>
            <a:picLocks noChangeAspect="1"/>
          </p:cNvPicPr>
          <p:nvPr/>
        </p:nvPicPr>
        <p:blipFill>
          <a:blip r:embed="rId7"/>
          <a:srcRect b="19514"/>
          <a:stretch>
            <a:fillRect/>
          </a:stretch>
        </p:blipFill>
        <p:spPr>
          <a:xfrm>
            <a:off x="539750" y="2133600"/>
            <a:ext cx="7853680" cy="2375535"/>
          </a:xfrm>
          <a:prstGeom prst="rect">
            <a:avLst/>
          </a:prstGeom>
          <a:noFill/>
          <a:ln w="9525">
            <a:noFill/>
          </a:ln>
        </p:spPr>
      </p:pic>
      <p:sp>
        <p:nvSpPr>
          <p:cNvPr id="2" name="标题 1"/>
          <p:cNvSpPr>
            <a:spLocks noGrp="1"/>
          </p:cNvSpPr>
          <p:nvPr>
            <p:custDataLst>
              <p:tags r:id="rId8"/>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混合流设计</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pic>
        <p:nvPicPr>
          <p:cNvPr id="143363" name="图片 2"/>
          <p:cNvPicPr>
            <a:picLocks noChangeAspect="1"/>
          </p:cNvPicPr>
          <p:nvPr/>
        </p:nvPicPr>
        <p:blipFill>
          <a:blip r:embed="rId7"/>
          <a:stretch>
            <a:fillRect/>
          </a:stretch>
        </p:blipFill>
        <p:spPr>
          <a:xfrm>
            <a:off x="1908175" y="1838325"/>
            <a:ext cx="5557838" cy="3319463"/>
          </a:xfrm>
          <a:prstGeom prst="rect">
            <a:avLst/>
          </a:prstGeom>
          <a:noFill/>
          <a:ln w="9525">
            <a:noFill/>
          </a:ln>
        </p:spPr>
      </p:pic>
      <p:sp>
        <p:nvSpPr>
          <p:cNvPr id="2" name="标题 1"/>
          <p:cNvSpPr>
            <a:spLocks noGrp="1"/>
          </p:cNvSpPr>
          <p:nvPr>
            <p:custDataLst>
              <p:tags r:id="rId8"/>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混合流设计</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44387" name="内容占位符 2"/>
          <p:cNvSpPr>
            <a:spLocks noGrp="1"/>
          </p:cNvSpPr>
          <p:nvPr>
            <p:ph idx="4294967295"/>
            <p:custDataLst>
              <p:tags r:id="rId7"/>
            </p:custDataLst>
          </p:nvPr>
        </p:nvSpPr>
        <p:spPr>
          <a:xfrm>
            <a:off x="304800" y="1341438"/>
            <a:ext cx="8686800" cy="4738687"/>
          </a:xfrm>
        </p:spPr>
        <p:txBody>
          <a:bodyPr vert="horz" wrap="square" lIns="91440" tIns="45720" rIns="91440" bIns="45720" anchor="t" anchorCtr="0">
            <a:normAutofit fontScale="90000"/>
          </a:bodyPr>
          <a:p>
            <a:r>
              <a:rPr lang="zh-CN" altLang="zh-CN" sz="2800" dirty="0">
                <a:solidFill>
                  <a:schemeClr val="dk1"/>
                </a:solidFill>
                <a:latin typeface="微软雅黑" panose="020B0503020204020204" charset="-122"/>
                <a:ea typeface="微软雅黑" panose="020B0503020204020204" charset="-122"/>
              </a:rPr>
              <a:t>接口是提供给其他模块或者系统使用的一种约定或者规范。因此接口必须要保证足够的稳定性和易用性</a:t>
            </a:r>
            <a:r>
              <a:rPr lang="zh-CN" altLang="en-US" sz="2800" dirty="0">
                <a:solidFill>
                  <a:schemeClr val="dk1"/>
                </a:solidFill>
                <a:latin typeface="微软雅黑" panose="020B0503020204020204" charset="-122"/>
                <a:ea typeface="微软雅黑" panose="020B0503020204020204" charset="-122"/>
              </a:rPr>
              <a:t>。</a:t>
            </a:r>
            <a:endParaRPr lang="en-US" altLang="zh-CN" sz="2800" dirty="0">
              <a:solidFill>
                <a:schemeClr val="dk1"/>
              </a:solidFill>
              <a:latin typeface="微软雅黑" panose="020B0503020204020204" charset="-122"/>
              <a:ea typeface="微软雅黑" panose="020B0503020204020204" charset="-122"/>
            </a:endParaRPr>
          </a:p>
          <a:p>
            <a:r>
              <a:rPr lang="zh-CN" altLang="zh-CN" sz="2800" dirty="0">
                <a:solidFill>
                  <a:schemeClr val="dk1"/>
                </a:solidFill>
                <a:latin typeface="微软雅黑" panose="020B0503020204020204" charset="-122"/>
                <a:ea typeface="微软雅黑" panose="020B0503020204020204" charset="-122"/>
              </a:rPr>
              <a:t>接口的语义必须明确。接口一般包括接口调用方法、接口名称、参数的类型和名称。</a:t>
            </a:r>
            <a:endParaRPr lang="en-US" altLang="zh-CN" sz="2800" dirty="0">
              <a:solidFill>
                <a:schemeClr val="dk1"/>
              </a:solidFill>
              <a:latin typeface="微软雅黑" panose="020B0503020204020204" charset="-122"/>
              <a:ea typeface="微软雅黑" panose="020B0503020204020204" charset="-122"/>
            </a:endParaRPr>
          </a:p>
          <a:p>
            <a:r>
              <a:rPr lang="zh-CN" altLang="zh-CN" sz="2800" dirty="0">
                <a:solidFill>
                  <a:schemeClr val="dk1"/>
                </a:solidFill>
                <a:latin typeface="微软雅黑" panose="020B0503020204020204" charset="-122"/>
                <a:ea typeface="微软雅黑" panose="020B0503020204020204" charset="-122"/>
              </a:rPr>
              <a:t>采用版本定义来区分接口的差异。比如提供接口版本查询功能，接口的实现提供了接口版本的查询功能。</a:t>
            </a:r>
            <a:endParaRPr lang="en-US" altLang="zh-CN" sz="2800" dirty="0">
              <a:solidFill>
                <a:schemeClr val="dk1"/>
              </a:solidFill>
              <a:latin typeface="微软雅黑" panose="020B0503020204020204" charset="-122"/>
              <a:ea typeface="微软雅黑" panose="020B0503020204020204" charset="-122"/>
            </a:endParaRPr>
          </a:p>
          <a:p>
            <a:r>
              <a:rPr lang="zh-CN" altLang="zh-CN" sz="2800" dirty="0">
                <a:solidFill>
                  <a:schemeClr val="dk1"/>
                </a:solidFill>
                <a:latin typeface="微软雅黑" panose="020B0503020204020204" charset="-122"/>
                <a:ea typeface="微软雅黑" panose="020B0503020204020204" charset="-122"/>
              </a:rPr>
              <a:t>接口设计</a:t>
            </a:r>
            <a:r>
              <a:rPr lang="zh-CN" altLang="en-US" sz="2800" dirty="0">
                <a:solidFill>
                  <a:schemeClr val="dk1"/>
                </a:solidFill>
                <a:latin typeface="微软雅黑" panose="020B0503020204020204" charset="-122"/>
                <a:ea typeface="微软雅黑" panose="020B0503020204020204" charset="-122"/>
              </a:rPr>
              <a:t>还要考虑规范性、健壮性、可移植性、安全性、兼容性等。</a:t>
            </a:r>
            <a:endParaRPr lang="zh-CN" altLang="en-US" sz="2800" dirty="0">
              <a:solidFill>
                <a:schemeClr val="dk1"/>
              </a:solidFill>
              <a:latin typeface="微软雅黑" panose="020B0503020204020204" charset="-122"/>
              <a:ea typeface="微软雅黑" panose="020B0503020204020204" charset="-122"/>
            </a:endParaRPr>
          </a:p>
        </p:txBody>
      </p:sp>
      <p:sp>
        <p:nvSpPr>
          <p:cNvPr id="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mj-cs"/>
              </a:rPr>
              <a:t>接口设计</a:t>
            </a:r>
            <a:endParaRPr kumimoji="0" lang="zh-CN"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77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分析模型结构的核心是数据字典（</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DD</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Data Dictionary</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），包含了软件使用或生产的所有数据对象描述的中心库。</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分析模型结构的中间层有三种视图：</a:t>
            </a:r>
            <a:endPar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数据流图（</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DFD</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Data Flow Diagram</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）服务于两个目的：一是指明数据在系统中移动时如何被变换，二是描述对数据流进行变换的功能和子功能。</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实体</a:t>
            </a:r>
            <a:r>
              <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关系图（</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E-RD</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Entity-Relationship Diagram</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）描述数据对象间的关系，用来进行数据建模活动的记号。</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状态转换图（</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STD</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State Transition Diagram</a:t>
            </a: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）指明作为外部事件的结果，系统将如何动作。</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分析模型结构的外层是规约描述：</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在实体</a:t>
            </a:r>
            <a:r>
              <a:rPr kumimoji="0" lang="en-US" altLang="zh-CN"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关系图中每个数据对象的属性可以使用数据对象来描述。</a:t>
            </a:r>
            <a:endParaRPr kumimoji="0" lang="en-US" altLang="zh-CN"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在数据流图中出现的每个加工</a:t>
            </a:r>
            <a:r>
              <a:rPr kumimoji="0" 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处理的功能描述包含在加工规约中。</a:t>
            </a:r>
            <a:endParaRPr kumimoji="0" lang="en-US" altLang="zh-CN"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1143000" marR="0" lvl="2"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软件控制方面的附加信息包含在控制规约中</a:t>
            </a:r>
            <a:endParaRPr kumimoji="0" lang="zh-CN" altLang="en-US" sz="2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734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结构化分析模型组成</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45411"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r>
              <a:rPr lang="zh-CN" altLang="zh-CN" sz="2400" b="1" dirty="0">
                <a:solidFill>
                  <a:schemeClr val="dk1"/>
                </a:solidFill>
                <a:latin typeface="微软雅黑" panose="020B0503020204020204" charset="-122"/>
                <a:ea typeface="微软雅黑" panose="020B0503020204020204" charset="-122"/>
              </a:rPr>
              <a:t>命令与查询分离</a:t>
            </a:r>
            <a:endParaRPr lang="en-US" altLang="zh-CN" sz="2400" b="1" dirty="0">
              <a:solidFill>
                <a:schemeClr val="dk1"/>
              </a:solidFill>
              <a:latin typeface="微软雅黑" panose="020B0503020204020204" charset="-122"/>
              <a:ea typeface="微软雅黑" panose="020B0503020204020204" charset="-122"/>
            </a:endParaRPr>
          </a:p>
          <a:p>
            <a:r>
              <a:rPr lang="zh-CN" altLang="zh-CN" sz="2400" b="1" dirty="0">
                <a:solidFill>
                  <a:schemeClr val="dk1"/>
                </a:solidFill>
                <a:latin typeface="微软雅黑" panose="020B0503020204020204" charset="-122"/>
                <a:ea typeface="微软雅黑" panose="020B0503020204020204" charset="-122"/>
              </a:rPr>
              <a:t>组合方法</a:t>
            </a:r>
            <a:endParaRPr lang="zh-CN" altLang="zh-CN" sz="2400" b="1" dirty="0">
              <a:solidFill>
                <a:schemeClr val="dk1"/>
              </a:solidFill>
              <a:latin typeface="微软雅黑" panose="020B0503020204020204" charset="-122"/>
              <a:ea typeface="微软雅黑" panose="020B0503020204020204" charset="-122"/>
            </a:endParaRPr>
          </a:p>
        </p:txBody>
      </p:sp>
      <p:sp>
        <p:nvSpPr>
          <p:cNvPr id="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接口设计原则</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47459"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r>
              <a:rPr lang="zh-CN" altLang="en-US" sz="2400" dirty="0">
                <a:solidFill>
                  <a:schemeClr val="dk1"/>
                </a:solidFill>
                <a:latin typeface="微软雅黑" panose="020B0503020204020204" charset="-122"/>
                <a:ea typeface="微软雅黑" panose="020B0503020204020204" charset="-122"/>
              </a:rPr>
              <a:t>结构化详细设计的结构和特点</a:t>
            </a:r>
            <a:endParaRPr lang="en-US" altLang="zh-CN" sz="2400" dirty="0">
              <a:solidFill>
                <a:schemeClr val="dk1"/>
              </a:solidFill>
              <a:latin typeface="微软雅黑" panose="020B0503020204020204" charset="-122"/>
              <a:ea typeface="微软雅黑" panose="020B0503020204020204" charset="-122"/>
            </a:endParaRPr>
          </a:p>
          <a:p>
            <a:r>
              <a:rPr lang="zh-CN" altLang="en-US" sz="2400" dirty="0">
                <a:solidFill>
                  <a:schemeClr val="dk1"/>
                </a:solidFill>
                <a:latin typeface="微软雅黑" panose="020B0503020204020204" charset="-122"/>
                <a:ea typeface="微软雅黑" panose="020B0503020204020204" charset="-122"/>
              </a:rPr>
              <a:t>结构化详细设计工具</a:t>
            </a:r>
            <a:endParaRPr lang="en-US" altLang="zh-CN" sz="2400" dirty="0">
              <a:solidFill>
                <a:schemeClr val="dk1"/>
              </a:solidFill>
              <a:latin typeface="微软雅黑" panose="020B0503020204020204" charset="-122"/>
              <a:ea typeface="微软雅黑" panose="020B0503020204020204" charset="-122"/>
            </a:endParaRPr>
          </a:p>
          <a:p>
            <a:r>
              <a:rPr lang="zh-CN" altLang="en-US" sz="2400" dirty="0">
                <a:solidFill>
                  <a:schemeClr val="dk1"/>
                </a:solidFill>
                <a:latin typeface="微软雅黑" panose="020B0503020204020204" charset="-122"/>
                <a:ea typeface="微软雅黑" panose="020B0503020204020204" charset="-122"/>
              </a:rPr>
              <a:t>人机交互界面设计</a:t>
            </a:r>
            <a:endParaRPr lang="en-US" altLang="zh-CN" sz="2400" dirty="0">
              <a:solidFill>
                <a:schemeClr val="dk1"/>
              </a:solidFill>
              <a:latin typeface="微软雅黑" panose="020B0503020204020204" charset="-122"/>
              <a:ea typeface="微软雅黑" panose="020B0503020204020204" charset="-122"/>
            </a:endParaRPr>
          </a:p>
          <a:p>
            <a:r>
              <a:rPr lang="zh-CN" altLang="en-US" sz="2400" dirty="0">
                <a:solidFill>
                  <a:schemeClr val="dk1"/>
                </a:solidFill>
                <a:latin typeface="微软雅黑" panose="020B0503020204020204" charset="-122"/>
                <a:ea typeface="微软雅黑" panose="020B0503020204020204" charset="-122"/>
              </a:rPr>
              <a:t>数据库设计</a:t>
            </a:r>
            <a:endParaRPr lang="en-US" altLang="zh-CN" sz="2400" dirty="0">
              <a:solidFill>
                <a:schemeClr val="dk1"/>
              </a:solidFill>
              <a:latin typeface="微软雅黑" panose="020B0503020204020204" charset="-122"/>
              <a:ea typeface="微软雅黑" panose="020B0503020204020204" charset="-122"/>
            </a:endParaRPr>
          </a:p>
          <a:p>
            <a:r>
              <a:rPr lang="zh-CN" altLang="en-US" sz="2400" dirty="0">
                <a:solidFill>
                  <a:schemeClr val="dk1"/>
                </a:solidFill>
                <a:latin typeface="微软雅黑" panose="020B0503020204020204" charset="-122"/>
                <a:ea typeface="微软雅黑" panose="020B0503020204020204" charset="-122"/>
              </a:rPr>
              <a:t>编码实现</a:t>
            </a:r>
            <a:endParaRPr lang="zh-CN" altLang="en-US" sz="2400" dirty="0">
              <a:solidFill>
                <a:schemeClr val="dk1"/>
              </a:solidFill>
              <a:latin typeface="微软雅黑" panose="020B0503020204020204" charset="-122"/>
              <a:ea typeface="微软雅黑" panose="020B0503020204020204" charset="-122"/>
            </a:endParaRPr>
          </a:p>
        </p:txBody>
      </p:sp>
      <p:sp>
        <p:nvSpPr>
          <p:cNvPr id="167938"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6.6 </a:t>
            </a: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rPr>
              <a:t>软件详细设计</a:t>
            </a:r>
            <a:endPar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48483"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400" dirty="0">
                <a:solidFill>
                  <a:schemeClr val="dk1"/>
                </a:solidFill>
                <a:latin typeface="微软雅黑" panose="020B0503020204020204" charset="-122"/>
                <a:ea typeface="微软雅黑" panose="020B0503020204020204" charset="-122"/>
              </a:rPr>
              <a:t>详细设计是在概要设计的基础上决定如何具体实现各模块的内部细节，直到对系统中的每个模块给出足够详细的过程描述。</a:t>
            </a:r>
            <a:endParaRPr lang="en-US" altLang="zh-CN" sz="2400" dirty="0">
              <a:solidFill>
                <a:schemeClr val="dk1"/>
              </a:solidFill>
              <a:latin typeface="微软雅黑" panose="020B0503020204020204" charset="-122"/>
              <a:ea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rPr>
              <a:t>在编码实现阶段就可以完全按照详细设计的细节过程来映射到代码，最终实现整个系统。</a:t>
            </a:r>
            <a:endParaRPr lang="en-US" altLang="zh-CN" sz="2400" dirty="0">
              <a:solidFill>
                <a:schemeClr val="dk1"/>
              </a:solidFill>
              <a:latin typeface="微软雅黑" panose="020B0503020204020204" charset="-122"/>
              <a:ea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rPr>
              <a:t>一般使用结构化程序设计工具来描述</a:t>
            </a:r>
            <a:endParaRPr lang="zh-CN" altLang="en-US" sz="2400" dirty="0">
              <a:solidFill>
                <a:schemeClr val="dk1"/>
              </a:solidFill>
              <a:latin typeface="微软雅黑" panose="020B0503020204020204" charset="-122"/>
              <a:ea typeface="微软雅黑" panose="020B0503020204020204" charset="-122"/>
            </a:endParaRPr>
          </a:p>
        </p:txBody>
      </p:sp>
      <p:sp>
        <p:nvSpPr>
          <p:cNvPr id="16896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6.6 </a:t>
            </a: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软件详细设计</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nvPr>
        </p:nvSpPr>
        <p:spPr>
          <a:xfrm>
            <a:off x="304800" y="1554163"/>
            <a:ext cx="86868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accent1"/>
              </a:buClr>
              <a:buSzPct val="70000"/>
              <a:buFont typeface="Wingdings 2" panose="05020102010507070707" pitchFamily="18" charset="2"/>
              <a:buChar char=""/>
            </a:pPr>
            <a:r>
              <a:rPr kumimoji="0" lang="zh-CN" altLang="zh-CN" sz="24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为每个模块进行详细的算法</a:t>
            </a:r>
            <a:r>
              <a:rPr kumimoji="0" lang="zh-CN" altLang="zh-CN" sz="24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设计</a:t>
            </a:r>
            <a:endParaRPr kumimoji="0" lang="en-US" altLang="zh-CN" sz="24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
                <a:schemeClr val="accent1"/>
              </a:buClr>
              <a:buSzPct val="70000"/>
              <a:buFont typeface="Wingdings 2" panose="05020102010507070707" pitchFamily="18" charset="2"/>
              <a:buChar char=""/>
            </a:pPr>
            <a:r>
              <a:rPr kumimoji="0" lang="zh-CN" altLang="zh-CN" sz="24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为模块内的数据结构进行</a:t>
            </a:r>
            <a:r>
              <a:rPr kumimoji="0" lang="zh-CN" altLang="zh-CN" sz="24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设计</a:t>
            </a:r>
            <a:endParaRPr kumimoji="0" lang="en-US" altLang="zh-CN" sz="24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
                <a:schemeClr val="accent1"/>
              </a:buClr>
              <a:buSzPct val="70000"/>
              <a:buFont typeface="Wingdings 2" panose="05020102010507070707" pitchFamily="18" charset="2"/>
              <a:buChar char=""/>
            </a:pPr>
            <a:r>
              <a:rPr kumimoji="0" lang="zh-CN" altLang="zh-CN" sz="24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为数据结构进行物理设计，即确定</a:t>
            </a:r>
            <a:r>
              <a:rPr kumimoji="0" lang="en-US" altLang="zh-CN" sz="2400" b="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数据</a:t>
            </a:r>
            <a:r>
              <a:rPr kumimoji="0" lang="zh-CN" altLang="en-US" sz="24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库</a:t>
            </a:r>
            <a:r>
              <a:rPr kumimoji="0" lang="zh-CN" altLang="zh-CN" sz="24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的</a:t>
            </a:r>
            <a:r>
              <a:rPr kumimoji="0" lang="zh-CN" altLang="zh-CN" sz="24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物理</a:t>
            </a:r>
            <a:r>
              <a:rPr kumimoji="0" lang="zh-CN" altLang="zh-CN" sz="24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结构</a:t>
            </a:r>
            <a:endParaRPr kumimoji="0" lang="en-US" altLang="zh-CN" sz="24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
                <a:schemeClr val="accent1"/>
              </a:buClr>
              <a:buSzPct val="70000"/>
              <a:buFont typeface="Wingdings 2" panose="05020102010507070707" pitchFamily="18" charset="2"/>
              <a:buChar char=""/>
            </a:pPr>
            <a:r>
              <a:rPr kumimoji="0" lang="zh-CN" altLang="zh-CN" sz="24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其他设计：根据软件系统的类型，还可能要进行以下设计： </a:t>
            </a:r>
            <a:endParaRPr kumimoji="0" lang="zh-CN" altLang="zh-CN" sz="24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742950" marR="0" lvl="1" indent="-285750" algn="l" defTabSz="914400" rtl="0" eaLnBrk="0" fontAlgn="base" latinLnBrk="0" hangingPunct="0">
              <a:lnSpc>
                <a:spcPct val="100000"/>
              </a:lnSpc>
              <a:spcBef>
                <a:spcPct val="20000"/>
              </a:spcBef>
              <a:spcAft>
                <a:spcPct val="0"/>
              </a:spcAft>
              <a:buClr>
                <a:schemeClr val="accent1"/>
              </a:buClr>
              <a:buSzPct val="70000"/>
              <a:buFont typeface="Wingdings 2" panose="05020102010507070707" pitchFamily="18" charset="2"/>
              <a:buChar char=""/>
            </a:pPr>
            <a:r>
              <a:rPr kumimoji="0" lang="zh-CN" altLang="zh-CN" sz="24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代码</a:t>
            </a:r>
            <a:r>
              <a:rPr kumimoji="0" lang="zh-CN" altLang="zh-CN" sz="24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设计</a:t>
            </a:r>
            <a:endParaRPr kumimoji="0" lang="zh-CN" altLang="zh-CN" sz="24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742950" marR="0" lvl="1" indent="-285750" algn="l" defTabSz="914400" rtl="0" eaLnBrk="0" fontAlgn="base" latinLnBrk="0" hangingPunct="0">
              <a:lnSpc>
                <a:spcPct val="100000"/>
              </a:lnSpc>
              <a:spcBef>
                <a:spcPct val="20000"/>
              </a:spcBef>
              <a:spcAft>
                <a:spcPct val="0"/>
              </a:spcAft>
              <a:buClr>
                <a:schemeClr val="accent1"/>
              </a:buClr>
              <a:buSzPct val="70000"/>
              <a:buFont typeface="Wingdings 2" panose="05020102010507070707" pitchFamily="18" charset="2"/>
              <a:buChar char=""/>
            </a:pPr>
            <a:r>
              <a:rPr kumimoji="0" lang="zh-CN" altLang="zh-CN" sz="24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输入</a:t>
            </a:r>
            <a:r>
              <a:rPr kumimoji="0" lang="en-US" altLang="zh-CN" sz="24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0" lang="zh-CN" altLang="zh-CN" sz="24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输出格式</a:t>
            </a:r>
            <a:r>
              <a:rPr kumimoji="0" lang="zh-CN" altLang="zh-CN" sz="24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设计</a:t>
            </a:r>
            <a:endParaRPr kumimoji="0" lang="en-US" altLang="zh-CN" sz="24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742950" marR="0" lvl="1" indent="-285750" algn="l" defTabSz="914400" rtl="0" eaLnBrk="0" fontAlgn="base" latinLnBrk="0" hangingPunct="0">
              <a:lnSpc>
                <a:spcPct val="100000"/>
              </a:lnSpc>
              <a:spcBef>
                <a:spcPct val="20000"/>
              </a:spcBef>
              <a:spcAft>
                <a:spcPct val="0"/>
              </a:spcAft>
              <a:buClr>
                <a:schemeClr val="accent1"/>
              </a:buClr>
              <a:buSzPct val="70000"/>
              <a:buFont typeface="Wingdings 2" panose="05020102010507070707" pitchFamily="18" charset="2"/>
              <a:buChar char=""/>
            </a:pPr>
            <a:r>
              <a:rPr kumimoji="0" lang="zh-CN" altLang="zh-CN" sz="24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人机对话</a:t>
            </a:r>
            <a:r>
              <a:rPr kumimoji="0" lang="zh-CN" altLang="zh-CN" sz="24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设计</a:t>
            </a:r>
            <a:endParaRPr kumimoji="0" lang="en-US" altLang="zh-CN" sz="24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
                <a:schemeClr val="accent1"/>
              </a:buClr>
              <a:buSzPct val="70000"/>
              <a:buFont typeface="Wingdings 2" panose="05020102010507070707" pitchFamily="18" charset="2"/>
              <a:buChar char=""/>
            </a:pPr>
            <a:r>
              <a:rPr kumimoji="0" lang="zh-CN" altLang="en-US" sz="24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编写详细设计文档</a:t>
            </a:r>
            <a:endParaRPr kumimoji="0" lang="en-US" altLang="zh-CN" sz="2400" b="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342900" marR="0" lvl="0" indent="-342900" algn="l" defTabSz="914400" rtl="0" eaLnBrk="0" fontAlgn="base" latinLnBrk="0" hangingPunct="0">
              <a:lnSpc>
                <a:spcPct val="100000"/>
              </a:lnSpc>
              <a:spcBef>
                <a:spcPct val="20000"/>
              </a:spcBef>
              <a:spcAft>
                <a:spcPct val="0"/>
              </a:spcAft>
              <a:buClr>
                <a:schemeClr val="accent1"/>
              </a:buClr>
              <a:buSzPct val="70000"/>
              <a:buFont typeface="Wingdings 2" panose="05020102010507070707" pitchFamily="18" charset="2"/>
              <a:buChar char=""/>
            </a:pPr>
            <a:r>
              <a:rPr kumimoji="0" lang="zh-CN" altLang="en-US" sz="24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评审</a:t>
            </a:r>
            <a:endParaRPr kumimoji="0" lang="zh-CN" altLang="en-US" sz="2400" b="0"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标题 1"/>
          <p:cNvSpPr>
            <a:spLocks noGrp="1"/>
          </p:cNvSpPr>
          <p:nvPr>
            <p:custDataLst>
              <p:tags r:id="rId7"/>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mj-cs"/>
              </a:rPr>
              <a:t>6.6.1</a:t>
            </a:r>
            <a:r>
              <a:rPr kumimoji="0" lang="zh-CN"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mj-cs"/>
              </a:rPr>
              <a:t>详细设计任务</a:t>
            </a:r>
            <a:endParaRPr kumimoji="0" lang="zh-CN" altLang="zh-CN" sz="3600" b="0" i="0" u="none" strike="noStrike" kern="1200" cap="all" spc="0" normalizeH="0" baseline="0" noProof="0" dirty="0">
              <a:ln>
                <a:noFill/>
              </a:ln>
              <a:solidFill>
                <a:schemeClr val="dk2">
                  <a:lumMod val="25000"/>
                </a:schemeClr>
              </a:solidFill>
              <a:effectLst/>
              <a:uLnTx/>
              <a:uFillTx/>
              <a:latin typeface="微软雅黑" panose="020B0503020204020204" charset="-122"/>
              <a:ea typeface="微软雅黑" panose="020B0503020204020204" charset="-122"/>
              <a:cs typeface="+mj-cs"/>
            </a:endParaRPr>
          </a:p>
        </p:txBody>
      </p:sp>
    </p:spTree>
    <p:custDataLst>
      <p:tags r:id="rId8"/>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50531"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详细设计也称为结构化程序设计。</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结构化程序设计的理念是在</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20</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世纪</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60</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年代，由</a:t>
            </a:r>
            <a:r>
              <a:rPr lang="en-US" altLang="zh-CN" sz="2400" dirty="0">
                <a:solidFill>
                  <a:schemeClr val="dk1"/>
                </a:solidFill>
                <a:latin typeface="微软雅黑" panose="020B0503020204020204" charset="-122"/>
                <a:ea typeface="微软雅黑" panose="020B0503020204020204" charset="-122"/>
                <a:cs typeface="微软雅黑" panose="020B0503020204020204" charset="-122"/>
              </a:rPr>
              <a:t>Dijkstra</a:t>
            </a:r>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等人提出并加以完善的。</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结构化的程序一般只需要用三种基本的逻辑结构就能实现。这三种基本逻辑结构是顺序结构、选择结构和循环结构。</a:t>
            </a:r>
            <a:endParaRPr lang="en-US"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eaLnBrk="1" hangingPunct="1"/>
            <a:r>
              <a:rPr lang="zh-CN" altLang="en-US" sz="2400" dirty="0">
                <a:solidFill>
                  <a:schemeClr val="dk1"/>
                </a:solidFill>
                <a:latin typeface="微软雅黑" panose="020B0503020204020204" charset="-122"/>
                <a:ea typeface="微软雅黑" panose="020B0503020204020204" charset="-122"/>
                <a:cs typeface="微软雅黑" panose="020B0503020204020204" charset="-122"/>
              </a:rPr>
              <a:t>结构化程序设计是一种设计程序的技术，它采用自顶向下逐步求精的设计方法和单入口单出口的控制结构。</a:t>
            </a:r>
            <a:endParaRPr lang="zh-CN" altLang="en-US" sz="24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69986"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详细设计</a:t>
            </a:r>
            <a:r>
              <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概念</a:t>
            </a:r>
            <a:endPar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51555"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r>
              <a:rPr lang="zh-CN" altLang="en-US" sz="2400" dirty="0">
                <a:solidFill>
                  <a:schemeClr val="dk1"/>
                </a:solidFill>
                <a:latin typeface="微软雅黑" panose="020B0503020204020204" charset="-122"/>
                <a:ea typeface="微软雅黑" panose="020B0503020204020204" charset="-122"/>
              </a:rPr>
              <a:t>三种基本结构</a:t>
            </a:r>
            <a:endParaRPr lang="en-US" altLang="zh-CN" sz="2400" dirty="0">
              <a:solidFill>
                <a:schemeClr val="dk1"/>
              </a:solidFill>
              <a:latin typeface="微软雅黑" panose="020B0503020204020204" charset="-122"/>
              <a:ea typeface="微软雅黑" panose="020B0503020204020204" charset="-122"/>
            </a:endParaRPr>
          </a:p>
          <a:p>
            <a:pPr lvl="1"/>
            <a:r>
              <a:rPr lang="zh-CN" altLang="en-US" sz="2400" dirty="0">
                <a:solidFill>
                  <a:schemeClr val="dk1"/>
                </a:solidFill>
                <a:latin typeface="微软雅黑" panose="020B0503020204020204" charset="-122"/>
                <a:ea typeface="微软雅黑" panose="020B0503020204020204" charset="-122"/>
              </a:rPr>
              <a:t>顺序结构</a:t>
            </a:r>
            <a:endParaRPr lang="en-US" altLang="zh-CN" sz="2400" dirty="0">
              <a:solidFill>
                <a:schemeClr val="dk1"/>
              </a:solidFill>
              <a:latin typeface="微软雅黑" panose="020B0503020204020204" charset="-122"/>
              <a:ea typeface="微软雅黑" panose="020B0503020204020204" charset="-122"/>
            </a:endParaRPr>
          </a:p>
          <a:p>
            <a:pPr lvl="1"/>
            <a:r>
              <a:rPr lang="zh-CN" altLang="en-US" sz="2400" dirty="0">
                <a:solidFill>
                  <a:schemeClr val="dk1"/>
                </a:solidFill>
                <a:latin typeface="微软雅黑" panose="020B0503020204020204" charset="-122"/>
                <a:ea typeface="微软雅黑" panose="020B0503020204020204" charset="-122"/>
              </a:rPr>
              <a:t>选择结构</a:t>
            </a:r>
            <a:endParaRPr lang="en-US" altLang="zh-CN" sz="2400" dirty="0">
              <a:solidFill>
                <a:schemeClr val="dk1"/>
              </a:solidFill>
              <a:latin typeface="微软雅黑" panose="020B0503020204020204" charset="-122"/>
              <a:ea typeface="微软雅黑" panose="020B0503020204020204" charset="-122"/>
            </a:endParaRPr>
          </a:p>
          <a:p>
            <a:pPr lvl="1"/>
            <a:r>
              <a:rPr lang="zh-CN" altLang="en-US" sz="2400" dirty="0">
                <a:solidFill>
                  <a:schemeClr val="dk1"/>
                </a:solidFill>
                <a:latin typeface="微软雅黑" panose="020B0503020204020204" charset="-122"/>
                <a:ea typeface="微软雅黑" panose="020B0503020204020204" charset="-122"/>
              </a:rPr>
              <a:t>循环结构</a:t>
            </a:r>
            <a:endParaRPr lang="zh-CN" altLang="en-US" sz="2400" dirty="0">
              <a:solidFill>
                <a:schemeClr val="dk1"/>
              </a:solidFill>
              <a:latin typeface="微软雅黑" panose="020B0503020204020204" charset="-122"/>
              <a:ea typeface="微软雅黑" panose="020B0503020204020204" charset="-122"/>
            </a:endParaRPr>
          </a:p>
        </p:txBody>
      </p:sp>
      <p:sp>
        <p:nvSpPr>
          <p:cNvPr id="171010"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程序基本结构</a:t>
            </a:r>
            <a:endParaRPr kumimoji="0" lang="zh-CN" altLang="en-US" sz="3600" b="1"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341438"/>
            <a:ext cx="8686800" cy="4738688"/>
          </a:xfrm>
        </p:spPr>
        <p:txBody>
          <a:bodyPr vert="horz" wrap="square" lIns="91440" tIns="45720" rIns="91440" bIns="45720" numCol="1" anchor="t" anchorCtr="0" compatLnSpc="1">
            <a:normAutofit fontScale="70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自顶向下逐步求精的方法符合人类解决复杂问题的普遍规律，因此可以显著提高软件开发工程的成功率和生产率。</a:t>
            </a:r>
            <a:endParaRPr kumimoji="0" lang="zh-CN" altLang="en-US" sz="3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用先全局后局部、先整体后细节、先抽象后具体的逐步求精过程开发出的程序有清晰的层次结构，因此容易阅读和理解。</a:t>
            </a:r>
            <a:endParaRPr kumimoji="0" lang="zh-CN" altLang="en-US" sz="3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仅使用单入口单出口的控制结构，使得程序的静态结构和它的动态执行情况比较一致。因此，程序容易阅读和理解，开发时也比较容易保证程序的正确性，即使出现错误也比较容易诊断和改正。</a:t>
            </a:r>
            <a:endParaRPr kumimoji="0" lang="zh-CN" altLang="en-US" sz="3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控制结构有确定的逻辑模式，编写程序代码只限于使用很少几种直截了当的方式，因此源程序清晰流畅，易读易懂而且容易测试。</a:t>
            </a:r>
            <a:endParaRPr kumimoji="0" lang="zh-CN" altLang="en-US" sz="3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程序清晰和模块化使得在修改和重新设计一个软件时可以重用的代码量最大。</a:t>
            </a:r>
            <a:endParaRPr kumimoji="0" lang="zh-CN" altLang="en-US" sz="3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rPr>
              <a:t>程序的逻辑结构清晰，有利于程序正确性证明。</a:t>
            </a:r>
            <a:endParaRPr kumimoji="0" lang="zh-CN" altLang="en-US" sz="3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endParaRPr kumimoji="0" lang="zh-CN" altLang="en-US" sz="34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mn-cs"/>
            </a:endParaRPr>
          </a:p>
        </p:txBody>
      </p:sp>
      <p:sp>
        <p:nvSpPr>
          <p:cNvPr id="172034"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结构化程序设计优点</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53603" name="内容占位符 2"/>
          <p:cNvSpPr>
            <a:spLocks noGrp="1"/>
          </p:cNvSpPr>
          <p:nvPr>
            <p:ph idx="4294967295"/>
            <p:custDataLst>
              <p:tags r:id="rId7"/>
            </p:custDataLst>
          </p:nvPr>
        </p:nvSpPr>
        <p:spPr>
          <a:xfrm>
            <a:off x="304800" y="1554163"/>
            <a:ext cx="8686800" cy="4525962"/>
          </a:xfrm>
        </p:spPr>
        <p:txBody>
          <a:bodyPr vert="horz" wrap="square" lIns="91440" tIns="45720" rIns="91440" bIns="45720" anchor="t" anchorCtr="0"/>
          <a:p>
            <a:pPr eaLnBrk="1" hangingPunct="1"/>
            <a:r>
              <a:rPr lang="zh-CN" altLang="en-US" sz="2400" dirty="0">
                <a:solidFill>
                  <a:schemeClr val="dk1"/>
                </a:solidFill>
                <a:latin typeface="微软雅黑" panose="020B0503020204020204" charset="-122"/>
                <a:ea typeface="微软雅黑" panose="020B0503020204020204" charset="-122"/>
              </a:rPr>
              <a:t>设计</a:t>
            </a:r>
            <a:r>
              <a:rPr lang="zh-CN" altLang="en-US" sz="2400" dirty="0">
                <a:solidFill>
                  <a:schemeClr val="dk1"/>
                </a:solidFill>
                <a:latin typeface="微软雅黑" panose="020B0503020204020204" charset="-122"/>
                <a:ea typeface="微软雅黑" panose="020B0503020204020204" charset="-122"/>
              </a:rPr>
              <a:t>工具：</a:t>
            </a:r>
            <a:endParaRPr lang="zh-CN" altLang="en-US" sz="2400" dirty="0">
              <a:solidFill>
                <a:schemeClr val="dk1"/>
              </a:solidFill>
              <a:latin typeface="微软雅黑" panose="020B0503020204020204" charset="-122"/>
              <a:ea typeface="微软雅黑" panose="020B0503020204020204" charset="-122"/>
            </a:endParaRPr>
          </a:p>
          <a:p>
            <a:pPr lvl="1" eaLnBrk="1" hangingPunct="1"/>
            <a:r>
              <a:rPr lang="zh-CN" altLang="en-US" sz="2400" dirty="0">
                <a:solidFill>
                  <a:schemeClr val="dk1"/>
                </a:solidFill>
                <a:latin typeface="微软雅黑" panose="020B0503020204020204" charset="-122"/>
                <a:ea typeface="微软雅黑" panose="020B0503020204020204" charset="-122"/>
              </a:rPr>
              <a:t>图形工具：把过程的细节表示成一个图的组成部分，在这个图上，逻辑构造用具体的图形来表示。</a:t>
            </a:r>
            <a:endParaRPr lang="zh-CN" altLang="en-US" sz="2400" dirty="0">
              <a:solidFill>
                <a:schemeClr val="dk1"/>
              </a:solidFill>
              <a:latin typeface="微软雅黑" panose="020B0503020204020204" charset="-122"/>
              <a:ea typeface="微软雅黑" panose="020B0503020204020204" charset="-122"/>
            </a:endParaRPr>
          </a:p>
          <a:p>
            <a:pPr lvl="1" eaLnBrk="1" hangingPunct="1"/>
            <a:r>
              <a:rPr lang="zh-CN" altLang="en-US" sz="2400" dirty="0">
                <a:solidFill>
                  <a:schemeClr val="dk1"/>
                </a:solidFill>
                <a:latin typeface="微软雅黑" panose="020B0503020204020204" charset="-122"/>
                <a:ea typeface="微软雅黑" panose="020B0503020204020204" charset="-122"/>
              </a:rPr>
              <a:t>列表工具：用一个表来表示过程的细节，这个表列出了各种操作及其相应的条件。也即描述了输入、处理和输出信息。</a:t>
            </a:r>
            <a:endParaRPr lang="zh-CN" altLang="en-US" sz="2400" dirty="0">
              <a:solidFill>
                <a:schemeClr val="dk1"/>
              </a:solidFill>
              <a:latin typeface="微软雅黑" panose="020B0503020204020204" charset="-122"/>
              <a:ea typeface="微软雅黑" panose="020B0503020204020204" charset="-122"/>
            </a:endParaRPr>
          </a:p>
          <a:p>
            <a:pPr lvl="1" eaLnBrk="1" hangingPunct="1"/>
            <a:r>
              <a:rPr lang="zh-CN" altLang="en-US" sz="2400" dirty="0">
                <a:solidFill>
                  <a:schemeClr val="dk1"/>
                </a:solidFill>
                <a:latin typeface="微软雅黑" panose="020B0503020204020204" charset="-122"/>
                <a:ea typeface="微软雅黑" panose="020B0503020204020204" charset="-122"/>
              </a:rPr>
              <a:t>语言工具：用类语言来表示过程的细节，这种类语言很接近于编程语言。</a:t>
            </a:r>
            <a:endParaRPr lang="zh-CN" altLang="en-US" dirty="0">
              <a:solidFill>
                <a:schemeClr val="dk1"/>
              </a:solidFill>
              <a:latin typeface="微软雅黑" panose="020B0503020204020204" charset="-122"/>
              <a:ea typeface="微软雅黑" panose="020B0503020204020204" charset="-122"/>
            </a:endParaRPr>
          </a:p>
          <a:p>
            <a:pPr eaLnBrk="1" hangingPunct="1"/>
            <a:endParaRPr lang="zh-CN" altLang="en-US" dirty="0">
              <a:solidFill>
                <a:schemeClr val="dk1"/>
              </a:solidFill>
              <a:latin typeface="微软雅黑" panose="020B0503020204020204" charset="-122"/>
              <a:ea typeface="微软雅黑" panose="020B0503020204020204" charset="-122"/>
            </a:endParaRPr>
          </a:p>
        </p:txBody>
      </p:sp>
      <p:sp>
        <p:nvSpPr>
          <p:cNvPr id="173058"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6.6.2 </a:t>
            </a:r>
            <a:r>
              <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详细设计</a:t>
            </a:r>
            <a:r>
              <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方法</a:t>
            </a:r>
            <a:endParaRPr kumimoji="0" lang="zh-CN" altLang="en-US" sz="3600" b="1"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3" name="内容占位符 2"/>
          <p:cNvSpPr>
            <a:spLocks noGrp="1"/>
          </p:cNvSpPr>
          <p:nvPr>
            <p:ph idx="4294967295"/>
            <p:custDataLst>
              <p:tags r:id="rId7"/>
            </p:custDataLst>
          </p:nvPr>
        </p:nvSpPr>
        <p:spPr>
          <a:xfrm>
            <a:off x="304800" y="1554163"/>
            <a:ext cx="8686800" cy="4525963"/>
          </a:xfrm>
        </p:spPr>
        <p:txBody>
          <a:bodyPr vert="horz" wrap="square" lIns="91440" tIns="45720" rIns="91440" bIns="45720" numCol="1" anchor="t" anchorCtr="0" compatLnSpc="1">
            <a:normAutofit fontScale="85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流程图又称为程序框图，</a:t>
            </a:r>
            <a:r>
              <a:rPr kumimoji="0" lang="en-US" sz="3200" b="0" i="0" u="none" strike="noStrike" kern="1200" cap="none" spc="0" normalizeH="0" baseline="0" noProof="0" dirty="0" err="1"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Goldstine</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于</a:t>
            </a:r>
            <a:r>
              <a:rPr kumimoji="0" 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1946</a:t>
            </a: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年首先采用。</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它的主要优点是对控制流程的描绘很直观，便于初学者掌握。</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r>
              <a:rPr kumimoji="0" lang="zh-CN" altLang="en-US"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流程图的主要缺点：</a:t>
            </a:r>
            <a:endParaRPr kumimoji="0" lang="en-US" altLang="zh-CN" sz="32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流程图本质上不是逐步求精的好工具，它诱使程序员过早地考虑程序的控制流程，而不去考虑程序的全局结构；</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流程图中用箭头代表控制流，因此程序员不受任何约束，可以完全不顾结构程序设计的精神，随意转移控制；</a:t>
            </a:r>
            <a:endParaRPr kumimoji="0" lang="en-US" altLang="zh-CN"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pPr>
            <a:r>
              <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rPr>
              <a:t>流程图不易表示数据结构。</a:t>
            </a: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pPr>
            <a:endParaRPr kumimoji="0" lang="zh-CN" altLang="en-US" sz="2800" b="0" i="0" u="none" strike="noStrike" kern="1200" cap="none" spc="0" normalizeH="0" baseline="0" noProof="0" dirty="0" smtClean="0">
              <a:ln>
                <a:noFill/>
              </a:ln>
              <a:solidFill>
                <a:schemeClr val="dk2">
                  <a:lumMod val="25000"/>
                </a:schemeClr>
              </a:solidFill>
              <a:effectLst/>
              <a:uLnTx/>
              <a:uFillTx/>
              <a:latin typeface="微软雅黑" panose="020B0503020204020204" charset="-122"/>
              <a:ea typeface="微软雅黑" panose="020B0503020204020204" charset="-122"/>
              <a:cs typeface="微软雅黑" panose="020B0503020204020204" charset="-122"/>
            </a:endParaRPr>
          </a:p>
        </p:txBody>
      </p:sp>
      <p:sp>
        <p:nvSpPr>
          <p:cNvPr id="174082" name="标题 1"/>
          <p:cNvSpPr>
            <a:spLocks noGrp="1"/>
          </p:cNvSpPr>
          <p:nvPr>
            <p:custDataLst>
              <p:tags r:id="rId8"/>
            </p:custDataLst>
          </p:nvPr>
        </p:nvSpPr>
        <p:spPr>
          <a:xfrm>
            <a:off x="304800" y="457200"/>
            <a:ext cx="8686800" cy="838200"/>
          </a:xfrm>
          <a:prstGeom prst="rect">
            <a:avLst/>
          </a:prstGeom>
          <a:noFill/>
          <a:ln>
            <a:noFill/>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流程图</a:t>
            </a:r>
            <a:endParaRPr kumimoji="0" lang="zh-CN" altLang="en-US" sz="3600" b="0" i="0" u="none" strike="noStrike" kern="1200" cap="all" spc="0" normalizeH="0" baseline="0" noProof="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9"/>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screen"/>
          <a:stretch>
            <a:fillRect/>
          </a:stretch>
        </p:blipFill>
        <p:spPr>
          <a:xfrm>
            <a:off x="37624" y="0"/>
            <a:ext cx="540068" cy="525145"/>
          </a:xfrm>
          <a:prstGeom prst="rect">
            <a:avLst/>
          </a:prstGeom>
        </p:spPr>
      </p:pic>
      <p:pic>
        <p:nvPicPr>
          <p:cNvPr id="6" name="图片 5"/>
          <p:cNvPicPr/>
          <p:nvPr userDrawn="1">
            <p:custDataLst>
              <p:tags r:id="rId4"/>
            </p:custDataLst>
          </p:nvPr>
        </p:nvPicPr>
        <p:blipFill>
          <a:blip r:embed="rId5" r:link="rId6" cstate="screen"/>
          <a:stretch>
            <a:fillRect/>
          </a:stretch>
        </p:blipFill>
        <p:spPr>
          <a:xfrm>
            <a:off x="8641556" y="0"/>
            <a:ext cx="540068" cy="777875"/>
          </a:xfrm>
          <a:prstGeom prst="rect">
            <a:avLst/>
          </a:prstGeom>
        </p:spPr>
      </p:pic>
      <p:sp>
        <p:nvSpPr>
          <p:cNvPr id="155653" name="AutoShape 3"/>
          <p:cNvSpPr/>
          <p:nvPr>
            <p:custDataLst>
              <p:tags r:id="rId7"/>
            </p:custDataLst>
          </p:nvPr>
        </p:nvSpPr>
        <p:spPr>
          <a:xfrm>
            <a:off x="1756410" y="2646680"/>
            <a:ext cx="1138555" cy="499110"/>
          </a:xfrm>
          <a:prstGeom prst="diamond">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55683" name="Freeform 5"/>
          <p:cNvSpPr/>
          <p:nvPr>
            <p:custDataLst>
              <p:tags r:id="rId8"/>
            </p:custDataLst>
          </p:nvPr>
        </p:nvSpPr>
        <p:spPr>
          <a:xfrm>
            <a:off x="3264535" y="4097655"/>
            <a:ext cx="723900" cy="535305"/>
          </a:xfrm>
          <a:custGeom>
            <a:avLst/>
            <a:gdLst>
              <a:gd name="txL" fmla="*/ 0 w 706"/>
              <a:gd name="txT" fmla="*/ 0 h 405"/>
              <a:gd name="txR" fmla="*/ 706 w 706"/>
              <a:gd name="txB" fmla="*/ 405 h 405"/>
            </a:gdLst>
            <a:ahLst/>
            <a:cxnLst>
              <a:cxn ang="0">
                <a:pos x="705" y="405"/>
              </a:cxn>
              <a:cxn ang="0">
                <a:pos x="0" y="405"/>
              </a:cxn>
              <a:cxn ang="0">
                <a:pos x="0" y="0"/>
              </a:cxn>
              <a:cxn ang="0">
                <a:pos x="706" y="7"/>
              </a:cxn>
            </a:cxnLst>
            <a:rect l="txL" t="txT" r="txR" b="txB"/>
            <a:pathLst>
              <a:path w="706" h="405">
                <a:moveTo>
                  <a:pt x="705" y="405"/>
                </a:moveTo>
                <a:lnTo>
                  <a:pt x="0" y="405"/>
                </a:lnTo>
                <a:lnTo>
                  <a:pt x="0" y="0"/>
                </a:lnTo>
                <a:lnTo>
                  <a:pt x="706" y="7"/>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55684" name="Line 6"/>
          <p:cNvSpPr/>
          <p:nvPr/>
        </p:nvSpPr>
        <p:spPr>
          <a:xfrm>
            <a:off x="2879725" y="4363085"/>
            <a:ext cx="385445" cy="0"/>
          </a:xfrm>
          <a:prstGeom prst="line">
            <a:avLst/>
          </a:prstGeom>
          <a:ln w="9525" cap="flat" cmpd="sng">
            <a:solidFill>
              <a:srgbClr val="000000"/>
            </a:solidFill>
            <a:prstDash val="dash"/>
            <a:headEnd type="none" w="med" len="med"/>
            <a:tailEnd type="none" w="med" len="med"/>
          </a:ln>
        </p:spPr>
      </p:sp>
      <p:sp>
        <p:nvSpPr>
          <p:cNvPr id="155655" name="AutoShape 7"/>
          <p:cNvSpPr/>
          <p:nvPr>
            <p:custDataLst>
              <p:tags r:id="rId9"/>
            </p:custDataLst>
          </p:nvPr>
        </p:nvSpPr>
        <p:spPr>
          <a:xfrm>
            <a:off x="648335" y="2626995"/>
            <a:ext cx="984885" cy="519430"/>
          </a:xfrm>
          <a:prstGeom prst="flowChartPredefinedProcess">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55656" name="Text Box 8"/>
          <p:cNvSpPr txBox="1"/>
          <p:nvPr>
            <p:custDataLst>
              <p:tags r:id="rId10"/>
            </p:custDataLst>
          </p:nvPr>
        </p:nvSpPr>
        <p:spPr>
          <a:xfrm>
            <a:off x="601980" y="3479165"/>
            <a:ext cx="7755890" cy="448945"/>
          </a:xfrm>
          <a:prstGeom prst="rect">
            <a:avLst/>
          </a:prstGeom>
          <a:noFill/>
          <a:ln w="9525">
            <a:noFill/>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）预处理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b</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）选择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c</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）多分支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d</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）循环上界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e</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）循环下界</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5657" name="AutoShape 9"/>
          <p:cNvSpPr/>
          <p:nvPr>
            <p:custDataLst>
              <p:tags r:id="rId11"/>
            </p:custDataLst>
          </p:nvPr>
        </p:nvSpPr>
        <p:spPr>
          <a:xfrm>
            <a:off x="648335" y="4097655"/>
            <a:ext cx="871855" cy="448945"/>
          </a:xfrm>
          <a:prstGeom prst="flowChartAlternateProcess">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55658" name="AutoShape 10"/>
          <p:cNvSpPr/>
          <p:nvPr>
            <p:custDataLst>
              <p:tags r:id="rId12"/>
            </p:custDataLst>
          </p:nvPr>
        </p:nvSpPr>
        <p:spPr>
          <a:xfrm>
            <a:off x="1848485" y="4093210"/>
            <a:ext cx="871855" cy="448945"/>
          </a:xfrm>
          <a:prstGeom prst="flowChartTerminator">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55659" name="AutoShape 11"/>
          <p:cNvSpPr/>
          <p:nvPr>
            <p:custDataLst>
              <p:tags r:id="rId13"/>
            </p:custDataLst>
          </p:nvPr>
        </p:nvSpPr>
        <p:spPr>
          <a:xfrm>
            <a:off x="6896100" y="2713990"/>
            <a:ext cx="871855" cy="524510"/>
          </a:xfrm>
          <a:prstGeom prst="flowChartOffpageConnector">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55660" name="AutoShape 12"/>
          <p:cNvSpPr/>
          <p:nvPr>
            <p:custDataLst>
              <p:tags r:id="rId14"/>
            </p:custDataLst>
          </p:nvPr>
        </p:nvSpPr>
        <p:spPr>
          <a:xfrm rot="10800000">
            <a:off x="5665470" y="2654935"/>
            <a:ext cx="871855" cy="524510"/>
          </a:xfrm>
          <a:prstGeom prst="flowChartOffpageConnector">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55661" name="Line 13"/>
          <p:cNvSpPr/>
          <p:nvPr/>
        </p:nvSpPr>
        <p:spPr>
          <a:xfrm>
            <a:off x="4141470" y="4343400"/>
            <a:ext cx="756285" cy="0"/>
          </a:xfrm>
          <a:prstGeom prst="line">
            <a:avLst/>
          </a:prstGeom>
          <a:ln w="12700" cap="flat" cmpd="sng">
            <a:solidFill>
              <a:srgbClr val="000000"/>
            </a:solidFill>
            <a:prstDash val="dash"/>
            <a:headEnd type="none" w="med" len="med"/>
            <a:tailEnd type="none" w="med" len="med"/>
          </a:ln>
        </p:spPr>
      </p:sp>
      <p:sp>
        <p:nvSpPr>
          <p:cNvPr id="155662" name="Line 14"/>
          <p:cNvSpPr/>
          <p:nvPr/>
        </p:nvSpPr>
        <p:spPr>
          <a:xfrm>
            <a:off x="5064760" y="4323080"/>
            <a:ext cx="756285" cy="0"/>
          </a:xfrm>
          <a:prstGeom prst="line">
            <a:avLst/>
          </a:prstGeom>
          <a:ln w="12700" cap="flat" cmpd="sng">
            <a:solidFill>
              <a:srgbClr val="000000"/>
            </a:solidFill>
            <a:prstDash val="lgDashDotDot"/>
            <a:headEnd type="none" w="med" len="med"/>
            <a:tailEnd type="none" w="med" len="med"/>
          </a:ln>
        </p:spPr>
      </p:sp>
      <p:sp>
        <p:nvSpPr>
          <p:cNvPr id="155663" name="Line 15"/>
          <p:cNvSpPr/>
          <p:nvPr/>
        </p:nvSpPr>
        <p:spPr>
          <a:xfrm>
            <a:off x="6127115" y="4276090"/>
            <a:ext cx="769620" cy="0"/>
          </a:xfrm>
          <a:prstGeom prst="line">
            <a:avLst/>
          </a:prstGeom>
          <a:ln w="12700" cap="flat" cmpd="sng">
            <a:solidFill>
              <a:srgbClr val="000000"/>
            </a:solidFill>
            <a:prstDash val="solid"/>
            <a:headEnd type="none" w="med" len="med"/>
            <a:tailEnd type="none" w="med" len="med"/>
          </a:ln>
        </p:spPr>
      </p:sp>
      <p:sp>
        <p:nvSpPr>
          <p:cNvPr id="155664" name="Text Box 17"/>
          <p:cNvSpPr txBox="1"/>
          <p:nvPr>
            <p:custDataLst>
              <p:tags r:id="rId15"/>
            </p:custDataLst>
          </p:nvPr>
        </p:nvSpPr>
        <p:spPr>
          <a:xfrm>
            <a:off x="571500" y="4735830"/>
            <a:ext cx="7787005" cy="448945"/>
          </a:xfrm>
          <a:prstGeom prst="rect">
            <a:avLst/>
          </a:prstGeom>
          <a:noFill/>
          <a:ln w="9525">
            <a:noFill/>
          </a:ln>
        </p:spPr>
        <p:txBody>
          <a:bodyPr lIns="3600" tIns="3600" rIns="3600" bIns="3600"/>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algn="just" eaLnBrk="1" hangingPunct="1">
              <a:spcBef>
                <a:spcPct val="0"/>
              </a:spcBef>
              <a:buClrTx/>
              <a:buSzTx/>
              <a:buFontTx/>
              <a:buNone/>
            </a:pPr>
            <a:r>
              <a:rPr lang="zh-CN" altLang="en-US" sz="9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f</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）开始</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结束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g</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）准备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h</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）注释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）虚线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j</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）省略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k</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）并行方式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l</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）控制流</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5677" name="AutoShape 19"/>
          <p:cNvSpPr/>
          <p:nvPr>
            <p:custDataLst>
              <p:tags r:id="rId16"/>
            </p:custDataLst>
          </p:nvPr>
        </p:nvSpPr>
        <p:spPr>
          <a:xfrm>
            <a:off x="4203065" y="2428875"/>
            <a:ext cx="1108075" cy="412115"/>
          </a:xfrm>
          <a:prstGeom prst="diamond">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55678" name="Line 20"/>
          <p:cNvSpPr/>
          <p:nvPr/>
        </p:nvSpPr>
        <p:spPr>
          <a:xfrm>
            <a:off x="4772660" y="2844800"/>
            <a:ext cx="0" cy="217805"/>
          </a:xfrm>
          <a:prstGeom prst="line">
            <a:avLst/>
          </a:prstGeom>
          <a:ln w="9525" cap="flat" cmpd="sng">
            <a:solidFill>
              <a:srgbClr val="000000"/>
            </a:solidFill>
            <a:prstDash val="solid"/>
            <a:headEnd type="none" w="med" len="med"/>
            <a:tailEnd type="none" w="med" len="med"/>
          </a:ln>
        </p:spPr>
      </p:sp>
      <p:sp>
        <p:nvSpPr>
          <p:cNvPr id="155680" name="Freeform 22"/>
          <p:cNvSpPr/>
          <p:nvPr>
            <p:custDataLst>
              <p:tags r:id="rId17"/>
            </p:custDataLst>
          </p:nvPr>
        </p:nvSpPr>
        <p:spPr>
          <a:xfrm>
            <a:off x="4294505" y="3035300"/>
            <a:ext cx="938530" cy="297180"/>
          </a:xfrm>
          <a:custGeom>
            <a:avLst/>
            <a:gdLst>
              <a:gd name="txL" fmla="*/ 0 w 915"/>
              <a:gd name="txT" fmla="*/ 0 h 225"/>
              <a:gd name="txR" fmla="*/ 915 w 915"/>
              <a:gd name="txB" fmla="*/ 225 h 225"/>
            </a:gdLst>
            <a:ahLst/>
            <a:cxnLst>
              <a:cxn ang="0">
                <a:pos x="0" y="225"/>
              </a:cxn>
              <a:cxn ang="0">
                <a:pos x="0" y="0"/>
              </a:cxn>
              <a:cxn ang="0">
                <a:pos x="915" y="0"/>
              </a:cxn>
              <a:cxn ang="0">
                <a:pos x="915" y="225"/>
              </a:cxn>
            </a:cxnLst>
            <a:rect l="txL" t="txT" r="txR" b="txB"/>
            <a:pathLst>
              <a:path w="915" h="225">
                <a:moveTo>
                  <a:pt x="0" y="225"/>
                </a:moveTo>
                <a:lnTo>
                  <a:pt x="0" y="0"/>
                </a:lnTo>
                <a:lnTo>
                  <a:pt x="915" y="0"/>
                </a:lnTo>
                <a:lnTo>
                  <a:pt x="915" y="225"/>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55681" name="Line 23"/>
          <p:cNvSpPr/>
          <p:nvPr/>
        </p:nvSpPr>
        <p:spPr>
          <a:xfrm>
            <a:off x="4602480" y="3047365"/>
            <a:ext cx="0" cy="297180"/>
          </a:xfrm>
          <a:prstGeom prst="line">
            <a:avLst/>
          </a:prstGeom>
          <a:ln w="9525" cap="flat" cmpd="sng">
            <a:solidFill>
              <a:srgbClr val="000000"/>
            </a:solidFill>
            <a:prstDash val="solid"/>
            <a:headEnd type="none" w="med" len="med"/>
            <a:tailEnd type="none" w="med" len="med"/>
          </a:ln>
        </p:spPr>
      </p:sp>
      <p:sp>
        <p:nvSpPr>
          <p:cNvPr id="155682" name="Line 24"/>
          <p:cNvSpPr/>
          <p:nvPr/>
        </p:nvSpPr>
        <p:spPr>
          <a:xfrm>
            <a:off x="4925060" y="3047365"/>
            <a:ext cx="0" cy="297180"/>
          </a:xfrm>
          <a:prstGeom prst="line">
            <a:avLst/>
          </a:prstGeom>
          <a:ln w="9525" cap="flat" cmpd="sng">
            <a:solidFill>
              <a:srgbClr val="000000"/>
            </a:solidFill>
            <a:prstDash val="solid"/>
            <a:headEnd type="none" w="med" len="med"/>
            <a:tailEnd type="none" w="med" len="med"/>
          </a:ln>
        </p:spPr>
      </p:sp>
      <p:sp>
        <p:nvSpPr>
          <p:cNvPr id="155671" name="AutoShape 26"/>
          <p:cNvSpPr/>
          <p:nvPr>
            <p:custDataLst>
              <p:tags r:id="rId18"/>
            </p:custDataLst>
          </p:nvPr>
        </p:nvSpPr>
        <p:spPr>
          <a:xfrm>
            <a:off x="3002915" y="2448560"/>
            <a:ext cx="1091565" cy="392430"/>
          </a:xfrm>
          <a:prstGeom prst="diamond">
            <a:avLst/>
          </a:prstGeom>
          <a:solidFill>
            <a:srgbClr val="FFFFFF"/>
          </a:solidFill>
          <a:ln w="9525" cap="flat" cmpd="sng">
            <a:solidFill>
              <a:srgbClr val="000000"/>
            </a:solidFill>
            <a:prstDash val="solid"/>
            <a:miter/>
            <a:headEnd type="none" w="med" len="med"/>
            <a:tailEnd type="none" w="med" len="med"/>
          </a:ln>
        </p:spPr>
        <p:txBody>
          <a:bodyPr/>
          <a:lstStyle>
            <a:lvl1pPr marL="342900" indent="-342900" algn="l" rtl="0" eaLnBrk="0" fontAlgn="base" hangingPunct="0">
              <a:spcBef>
                <a:spcPct val="20000"/>
              </a:spcBef>
              <a:spcAft>
                <a:spcPct val="0"/>
              </a:spcAft>
              <a:buClr>
                <a:schemeClr val="accent1"/>
              </a:buClr>
              <a:buSzPct val="70000"/>
              <a:buFont typeface="Wingdings 2" panose="05020102010507070707"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anose="05020102010507070707"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anose="05020102010507070707"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anose="05020102010507070707" pitchFamily="18" charset="2"/>
              <a:buChar char=""/>
              <a:defRPr kern="1200">
                <a:solidFill>
                  <a:schemeClr val="tx2"/>
                </a:solidFill>
                <a:latin typeface="+mn-lt"/>
                <a:ea typeface="+mn-ea"/>
                <a:cs typeface="+mn-cs"/>
              </a:defRPr>
            </a:lvl5pPr>
          </a:lstStyle>
          <a:p>
            <a:pPr marL="0" lvl="0" indent="0" eaLnBrk="1" hangingPunct="1">
              <a:spcBef>
                <a:spcPct val="0"/>
              </a:spcBef>
              <a:buClrTx/>
              <a:buSzTx/>
              <a:buFontTx/>
              <a:buNone/>
            </a:pPr>
            <a:endParaRPr lang="zh-CN" altLang="en-US" sz="1800" dirty="0">
              <a:solidFill>
                <a:schemeClr val="dk1"/>
              </a:solidFill>
              <a:latin typeface="微软雅黑" panose="020B0503020204020204" charset="-122"/>
              <a:ea typeface="微软雅黑" panose="020B0503020204020204" charset="-122"/>
            </a:endParaRPr>
          </a:p>
        </p:txBody>
      </p:sp>
      <p:sp>
        <p:nvSpPr>
          <p:cNvPr id="155672" name="Line 27"/>
          <p:cNvSpPr/>
          <p:nvPr/>
        </p:nvSpPr>
        <p:spPr>
          <a:xfrm>
            <a:off x="3539490" y="2844800"/>
            <a:ext cx="0" cy="149225"/>
          </a:xfrm>
          <a:prstGeom prst="line">
            <a:avLst/>
          </a:prstGeom>
          <a:ln w="9525" cap="flat" cmpd="sng">
            <a:solidFill>
              <a:srgbClr val="000000"/>
            </a:solidFill>
            <a:prstDash val="solid"/>
            <a:headEnd type="none" w="med" len="med"/>
            <a:tailEnd type="none" w="med" len="med"/>
          </a:ln>
        </p:spPr>
      </p:sp>
      <p:sp>
        <p:nvSpPr>
          <p:cNvPr id="155674" name="Freeform 29"/>
          <p:cNvSpPr/>
          <p:nvPr>
            <p:custDataLst>
              <p:tags r:id="rId19"/>
            </p:custDataLst>
          </p:nvPr>
        </p:nvSpPr>
        <p:spPr>
          <a:xfrm rot="16200000">
            <a:off x="3448685" y="3077845"/>
            <a:ext cx="412115" cy="230505"/>
          </a:xfrm>
          <a:custGeom>
            <a:avLst/>
            <a:gdLst>
              <a:gd name="txL" fmla="*/ 0 w 915"/>
              <a:gd name="txT" fmla="*/ 0 h 225"/>
              <a:gd name="txR" fmla="*/ 915 w 915"/>
              <a:gd name="txB" fmla="*/ 225 h 225"/>
            </a:gdLst>
            <a:ahLst/>
            <a:cxnLst>
              <a:cxn ang="0">
                <a:pos x="0" y="225"/>
              </a:cxn>
              <a:cxn ang="0">
                <a:pos x="0" y="0"/>
              </a:cxn>
              <a:cxn ang="0">
                <a:pos x="915" y="0"/>
              </a:cxn>
              <a:cxn ang="0">
                <a:pos x="915" y="225"/>
              </a:cxn>
            </a:cxnLst>
            <a:rect l="txL" t="txT" r="txR" b="txB"/>
            <a:pathLst>
              <a:path w="915" h="225">
                <a:moveTo>
                  <a:pt x="0" y="225"/>
                </a:moveTo>
                <a:lnTo>
                  <a:pt x="0" y="0"/>
                </a:lnTo>
                <a:lnTo>
                  <a:pt x="915" y="0"/>
                </a:lnTo>
                <a:lnTo>
                  <a:pt x="915" y="225"/>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55675" name="Line 30"/>
          <p:cNvSpPr/>
          <p:nvPr/>
        </p:nvSpPr>
        <p:spPr>
          <a:xfrm rot="16200000">
            <a:off x="3663950" y="3148965"/>
            <a:ext cx="0" cy="230505"/>
          </a:xfrm>
          <a:prstGeom prst="line">
            <a:avLst/>
          </a:prstGeom>
          <a:ln w="9525" cap="flat" cmpd="sng">
            <a:solidFill>
              <a:srgbClr val="000000"/>
            </a:solidFill>
            <a:prstDash val="solid"/>
            <a:headEnd type="none" w="med" len="med"/>
            <a:tailEnd type="none" w="med" len="med"/>
          </a:ln>
        </p:spPr>
      </p:sp>
      <p:sp>
        <p:nvSpPr>
          <p:cNvPr id="155676" name="Line 31"/>
          <p:cNvSpPr/>
          <p:nvPr/>
        </p:nvSpPr>
        <p:spPr>
          <a:xfrm rot="16200000">
            <a:off x="3663950" y="3007360"/>
            <a:ext cx="0" cy="230505"/>
          </a:xfrm>
          <a:prstGeom prst="line">
            <a:avLst/>
          </a:prstGeom>
          <a:ln w="9525" cap="flat" cmpd="sng">
            <a:solidFill>
              <a:srgbClr val="000000"/>
            </a:solidFill>
            <a:prstDash val="solid"/>
            <a:headEnd type="none" w="med" len="med"/>
            <a:tailEnd type="none" w="med" len="med"/>
          </a:ln>
        </p:spPr>
      </p:sp>
      <p:sp>
        <p:nvSpPr>
          <p:cNvPr id="155667" name="Line 32"/>
          <p:cNvSpPr/>
          <p:nvPr/>
        </p:nvSpPr>
        <p:spPr>
          <a:xfrm>
            <a:off x="6127115" y="4382770"/>
            <a:ext cx="769620" cy="0"/>
          </a:xfrm>
          <a:prstGeom prst="line">
            <a:avLst/>
          </a:prstGeom>
          <a:ln w="12700" cap="flat" cmpd="sng">
            <a:solidFill>
              <a:srgbClr val="000000"/>
            </a:solidFill>
            <a:prstDash val="solid"/>
            <a:headEnd type="none" w="med" len="med"/>
            <a:tailEnd type="none" w="med" len="med"/>
          </a:ln>
        </p:spPr>
      </p:sp>
      <p:sp>
        <p:nvSpPr>
          <p:cNvPr id="155669" name="Freeform 34"/>
          <p:cNvSpPr/>
          <p:nvPr>
            <p:custDataLst>
              <p:tags r:id="rId20"/>
            </p:custDataLst>
          </p:nvPr>
        </p:nvSpPr>
        <p:spPr>
          <a:xfrm>
            <a:off x="7877810" y="4303395"/>
            <a:ext cx="133350" cy="89535"/>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12700" cap="flat" cmpd="sng">
            <a:solidFill>
              <a:srgbClr val="000000">
                <a:alpha val="100000"/>
              </a:srgbClr>
            </a:solidFill>
            <a:prstDash val="solid"/>
            <a:round/>
            <a:headEnd type="none" w="med" len="med"/>
            <a:tailEnd type="none" w="med" len="med"/>
          </a:ln>
        </p:spPr>
        <p:txBody>
          <a:bodyPr/>
          <a:p>
            <a:endParaRPr lang="zh-CN" altLang="en-US" sz="1800">
              <a:solidFill>
                <a:schemeClr val="dk1"/>
              </a:solidFill>
              <a:latin typeface="微软雅黑" panose="020B0503020204020204" charset="-122"/>
              <a:ea typeface="微软雅黑" panose="020B0503020204020204" charset="-122"/>
            </a:endParaRPr>
          </a:p>
        </p:txBody>
      </p:sp>
      <p:sp>
        <p:nvSpPr>
          <p:cNvPr id="155670" name="Line 35"/>
          <p:cNvSpPr/>
          <p:nvPr/>
        </p:nvSpPr>
        <p:spPr>
          <a:xfrm>
            <a:off x="7219315" y="4358640"/>
            <a:ext cx="697230" cy="0"/>
          </a:xfrm>
          <a:prstGeom prst="line">
            <a:avLst/>
          </a:prstGeom>
          <a:ln w="12700" cap="flat" cmpd="sng">
            <a:solidFill>
              <a:srgbClr val="000000"/>
            </a:solidFill>
            <a:prstDash val="solid"/>
            <a:headEnd type="none" w="med" len="med"/>
            <a:tailEnd type="none" w="med" len="med"/>
          </a:ln>
        </p:spPr>
      </p:sp>
      <p:sp>
        <p:nvSpPr>
          <p:cNvPr id="2" name="标题 1"/>
          <p:cNvSpPr>
            <a:spLocks noGrp="1"/>
          </p:cNvSpPr>
          <p:nvPr>
            <p:custDataLst>
              <p:tags r:id="rId21"/>
            </p:custDataLst>
          </p:nvPr>
        </p:nvSpPr>
        <p:spPr>
          <a:xfrm>
            <a:off x="301752" y="457200"/>
            <a:ext cx="8686800" cy="841248"/>
          </a:xfrm>
          <a:prstGeom prst="rect">
            <a:avLst/>
          </a:prstGeom>
          <a:noFill/>
          <a:ln>
            <a:noFill/>
            <a:miter lim="800000"/>
          </a:ln>
          <a:effectLst/>
          <a:scene3d>
            <a:camera prst="orthographicFront"/>
            <a:lightRig rig="balanced" dir="t"/>
          </a:scene3d>
          <a:sp3d prstMaterial="plastic"/>
        </p:spPr>
        <p:txBody>
          <a:bodyPr vert="horz" anchor="ctr">
            <a:normAutofit/>
          </a:bodyPr>
          <a:lst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eaLnBrk="0" fontAlgn="base" hangingPunct="0">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marL="0" marR="0" lvl="0" indent="0" algn="l" defTabSz="914400" rtl="0" eaLnBrk="1" fontAlgn="auto" latinLnBrk="0" hangingPunct="1">
              <a:lnSpc>
                <a:spcPct val="100000"/>
              </a:lnSpc>
              <a:spcBef>
                <a:spcPct val="0"/>
              </a:spcBef>
              <a:spcAft>
                <a:spcPts val="0"/>
              </a:spcAft>
              <a:buClrTx/>
              <a:buSzTx/>
              <a:buFontTx/>
              <a:buNone/>
            </a:pPr>
            <a:r>
              <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rPr>
              <a:t>程序流程图符号</a:t>
            </a:r>
            <a:endParaRPr kumimoji="0" lang="zh-CN" altLang="en-US" sz="3600" b="0" i="0" u="none" strike="noStrike" kern="1200" cap="all" spc="0" normalizeH="0" baseline="0" noProof="0" dirty="0" smtClean="0">
              <a:ln>
                <a:noFill/>
              </a:ln>
              <a:solidFill>
                <a:schemeClr val="dk2">
                  <a:lumMod val="25000"/>
                </a:schemeClr>
              </a:solidFill>
              <a:effectLst>
                <a:reflection blurRad="12700" stA="48000" endA="300" endPos="55000" dir="5400000" sy="-90000" algn="bl" rotWithShape="0"/>
              </a:effectLst>
              <a:uLnTx/>
              <a:uFillTx/>
              <a:latin typeface="微软雅黑" panose="020B0503020204020204" charset="-122"/>
              <a:ea typeface="微软雅黑" panose="020B0503020204020204" charset="-122"/>
              <a:cs typeface="+mj-cs"/>
            </a:endParaRPr>
          </a:p>
        </p:txBody>
      </p:sp>
    </p:spTree>
    <p:custDataLst>
      <p:tags r:id="rId22"/>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4*i*0"/>
  <p:tag name="KSO_WM_UNIT_BK_DARK_LIGHT" val="2"/>
  <p:tag name="KSO_WM_UNIT_LAYERLEVEL" val="1"/>
  <p:tag name="KSO_WM_TAG_VERSION" val="1.0"/>
  <p:tag name="KSO_WM_BEAUTIFY_FLAG" val="#wm#"/>
</p:tagLst>
</file>

<file path=ppt/tags/tag10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03.xml><?xml version="1.0" encoding="utf-8"?>
<p:tagLst xmlns:p="http://schemas.openxmlformats.org/presentationml/2006/main">
  <p:tag name="KSO_WM_SLIDE_BK_DARK_LIGHT" val="2"/>
  <p:tag name="KSO_WM_SLIDE_BACKGROUND_TYPE" val="general"/>
</p:tagLst>
</file>

<file path=ppt/tags/tag10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0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0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08.xml><?xml version="1.0" encoding="utf-8"?>
<p:tagLst xmlns:p="http://schemas.openxmlformats.org/presentationml/2006/main">
  <p:tag name="KSO_WM_SLIDE_BK_DARK_LIGHT" val="2"/>
  <p:tag name="KSO_WM_SLIDE_BACKGROUND_TYPE" val="general"/>
</p:tagLst>
</file>

<file path=ppt/tags/tag10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13.xml><?xml version="1.0" encoding="utf-8"?>
<p:tagLst xmlns:p="http://schemas.openxmlformats.org/presentationml/2006/main">
  <p:tag name="KSO_WM_SLIDE_BK_DARK_LIGHT" val="2"/>
  <p:tag name="KSO_WM_SLIDE_BACKGROUND_TYPE" val="general"/>
</p:tagLst>
</file>

<file path=ppt/tags/tag101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1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1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18.xml><?xml version="1.0" encoding="utf-8"?>
<p:tagLst xmlns:p="http://schemas.openxmlformats.org/presentationml/2006/main">
  <p:tag name="KSO_WM_SLIDE_BK_DARK_LIGHT" val="2"/>
  <p:tag name="KSO_WM_SLIDE_BACKGROUND_TYPE" val="general"/>
</p:tagLst>
</file>

<file path=ppt/tags/tag10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23.xml><?xml version="1.0" encoding="utf-8"?>
<p:tagLst xmlns:p="http://schemas.openxmlformats.org/presentationml/2006/main">
  <p:tag name="KSO_WM_SLIDE_BK_DARK_LIGHT" val="2"/>
  <p:tag name="KSO_WM_SLIDE_BACKGROUND_TYPE" val="general"/>
</p:tagLst>
</file>

<file path=ppt/tags/tag10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2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27.xml><?xml version="1.0" encoding="utf-8"?>
<p:tagLst xmlns:p="http://schemas.openxmlformats.org/presentationml/2006/main">
  <p:tag name="KSO_WM_SLIDE_BK_DARK_LIGHT" val="2"/>
  <p:tag name="KSO_WM_SLIDE_BACKGROUND_TYPE" val="general"/>
</p:tagLst>
</file>

<file path=ppt/tags/tag10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32.xml><?xml version="1.0" encoding="utf-8"?>
<p:tagLst xmlns:p="http://schemas.openxmlformats.org/presentationml/2006/main">
  <p:tag name="KSO_WM_SLIDE_BK_DARK_LIGHT" val="2"/>
  <p:tag name="KSO_WM_SLIDE_BACKGROUND_TYPE" val="general"/>
</p:tagLst>
</file>

<file path=ppt/tags/tag10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37.xml><?xml version="1.0" encoding="utf-8"?>
<p:tagLst xmlns:p="http://schemas.openxmlformats.org/presentationml/2006/main">
  <p:tag name="KSO_WM_SLIDE_BK_DARK_LIGHT" val="2"/>
  <p:tag name="KSO_WM_SLIDE_BACKGROUND_TYPE" val="general"/>
</p:tagLst>
</file>

<file path=ppt/tags/tag10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42.xml><?xml version="1.0" encoding="utf-8"?>
<p:tagLst xmlns:p="http://schemas.openxmlformats.org/presentationml/2006/main">
  <p:tag name="KSO_WM_SLIDE_BK_DARK_LIGHT" val="2"/>
  <p:tag name="KSO_WM_SLIDE_BACKGROUND_TYPE" val="general"/>
</p:tagLst>
</file>

<file path=ppt/tags/tag10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47.xml><?xml version="1.0" encoding="utf-8"?>
<p:tagLst xmlns:p="http://schemas.openxmlformats.org/presentationml/2006/main">
  <p:tag name="KSO_WM_SLIDE_BK_DARK_LIGHT" val="2"/>
  <p:tag name="KSO_WM_SLIDE_BACKGROUND_TYPE" val="general"/>
</p:tagLst>
</file>

<file path=ppt/tags/tag10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52.xml><?xml version="1.0" encoding="utf-8"?>
<p:tagLst xmlns:p="http://schemas.openxmlformats.org/presentationml/2006/main">
  <p:tag name="KSO_WM_SLIDE_BK_DARK_LIGHT" val="2"/>
  <p:tag name="KSO_WM_SLIDE_BACKGROUND_TYPE" val="general"/>
</p:tagLst>
</file>

<file path=ppt/tags/tag10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57.xml><?xml version="1.0" encoding="utf-8"?>
<p:tagLst xmlns:p="http://schemas.openxmlformats.org/presentationml/2006/main">
  <p:tag name="KSO_WM_SLIDE_BK_DARK_LIGHT" val="2"/>
  <p:tag name="KSO_WM_SLIDE_BACKGROUND_TYPE" val="general"/>
</p:tagLst>
</file>

<file path=ppt/tags/tag10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63.xml><?xml version="1.0" encoding="utf-8"?>
<p:tagLst xmlns:p="http://schemas.openxmlformats.org/presentationml/2006/main">
  <p:tag name="KSO_WM_SLIDE_BK_DARK_LIGHT" val="2"/>
  <p:tag name="KSO_WM_SLIDE_BACKGROUND_TYPE" val="general"/>
</p:tagLst>
</file>

<file path=ppt/tags/tag10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68.xml><?xml version="1.0" encoding="utf-8"?>
<p:tagLst xmlns:p="http://schemas.openxmlformats.org/presentationml/2006/main">
  <p:tag name="KSO_WM_SLIDE_BK_DARK_LIGHT" val="2"/>
  <p:tag name="KSO_WM_SLIDE_BACKGROUND_TYPE" val="general"/>
</p:tagLst>
</file>

<file path=ppt/tags/tag10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7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72.xml><?xml version="1.0" encoding="utf-8"?>
<p:tagLst xmlns:p="http://schemas.openxmlformats.org/presentationml/2006/main">
  <p:tag name="KSO_WM_SLIDE_BK_DARK_LIGHT" val="2"/>
  <p:tag name="KSO_WM_SLIDE_BACKGROUND_TYPE" val="general"/>
</p:tagLst>
</file>

<file path=ppt/tags/tag10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7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76.xml><?xml version="1.0" encoding="utf-8"?>
<p:tagLst xmlns:p="http://schemas.openxmlformats.org/presentationml/2006/main">
  <p:tag name="KSO_WM_SLIDE_BK_DARK_LIGHT" val="2"/>
  <p:tag name="KSO_WM_SLIDE_BACKGROUND_TYPE" val="general"/>
</p:tagLst>
</file>

<file path=ppt/tags/tag10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5*i*0"/>
  <p:tag name="KSO_WM_UNIT_BK_DARK_LIGHT" val="2"/>
  <p:tag name="KSO_WM_UNIT_LAYERLEVEL" val="1"/>
  <p:tag name="KSO_WM_TAG_VERSION" val="1.0"/>
  <p:tag name="KSO_WM_BEAUTIFY_FLAG" val="#wm#"/>
</p:tagLst>
</file>

<file path=ppt/tags/tag108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81.xml><?xml version="1.0" encoding="utf-8"?>
<p:tagLst xmlns:p="http://schemas.openxmlformats.org/presentationml/2006/main">
  <p:tag name="KSO_WM_SLIDE_BK_DARK_LIGHT" val="2"/>
  <p:tag name="KSO_WM_SLIDE_BACKGROUND_TYPE" val="general"/>
</p:tagLst>
</file>

<file path=ppt/tags/tag10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84.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085.xml><?xml version="1.0" encoding="utf-8"?>
<p:tagLst xmlns:p="http://schemas.openxmlformats.org/presentationml/2006/main">
  <p:tag name="KSO_WM_SLIDE_BK_DARK_LIGHT" val="2"/>
  <p:tag name="KSO_WM_SLIDE_BACKGROUND_TYPE" val="general"/>
</p:tagLst>
</file>

<file path=ppt/tags/tag10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0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0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104.xml><?xml version="1.0" encoding="utf-8"?>
<p:tagLst xmlns:p="http://schemas.openxmlformats.org/presentationml/2006/main">
  <p:tag name="KSO_WM_SLIDE_BK_DARK_LIGHT" val="2"/>
  <p:tag name="KSO_WM_SLIDE_BACKGROUND_TYPE" val="general"/>
</p:tagLst>
</file>

<file path=ppt/tags/tag11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1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10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10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109.xml><?xml version="1.0" encoding="utf-8"?>
<p:tagLst xmlns:p="http://schemas.openxmlformats.org/presentationml/2006/main">
  <p:tag name="KSO_WM_SLIDE_BK_DARK_LIGHT" val="2"/>
  <p:tag name="KSO_WM_SLIDE_BACKGROUND_TYPE" val="general"/>
</p:tagLst>
</file>

<file path=ppt/tags/tag11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1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11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113.xml><?xml version="1.0" encoding="utf-8"?>
<p:tagLst xmlns:p="http://schemas.openxmlformats.org/presentationml/2006/main">
  <p:tag name="KSO_WM_SLIDE_BK_DARK_LIGHT" val="2"/>
  <p:tag name="KSO_WM_SLIDE_BACKGROUND_TYPE" val="general"/>
</p:tagLst>
</file>

<file path=ppt/tags/tag111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1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11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11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118.xml><?xml version="1.0" encoding="utf-8"?>
<p:tagLst xmlns:p="http://schemas.openxmlformats.org/presentationml/2006/main">
  <p:tag name="KSO_WM_SLIDE_BK_DARK_LIGHT" val="2"/>
  <p:tag name="KSO_WM_SLIDE_BACKGROUND_TYPE" val="general"/>
</p:tagLst>
</file>

<file path=ppt/tags/tag11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1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12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122.xml><?xml version="1.0" encoding="utf-8"?>
<p:tagLst xmlns:p="http://schemas.openxmlformats.org/presentationml/2006/main">
  <p:tag name="KSO_WM_SLIDE_BK_DARK_LIGHT" val="2"/>
  <p:tag name="KSO_WM_SLIDE_BACKGROUND_TYPE" val="general"/>
</p:tagLst>
</file>

<file path=ppt/tags/tag11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1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1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2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127.xml><?xml version="1.0" encoding="utf-8"?>
<p:tagLst xmlns:p="http://schemas.openxmlformats.org/presentationml/2006/main">
  <p:tag name="KSO_WM_SLIDE_BK_DARK_LIGHT" val="2"/>
  <p:tag name="KSO_WM_SLIDE_BACKGROUND_TYPE" val="general"/>
</p:tagLst>
</file>

<file path=ppt/tags/tag11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1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6*i*0"/>
  <p:tag name="KSO_WM_UNIT_BK_DARK_LIGHT" val="2"/>
  <p:tag name="KSO_WM_UNIT_LAYERLEVEL" val="1"/>
  <p:tag name="KSO_WM_TAG_VERSION" val="1.0"/>
  <p:tag name="KSO_WM_BEAUTIFY_FLAG" val="#wm#"/>
</p:tagLst>
</file>

<file path=ppt/tags/tag11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193.xml><?xml version="1.0" encoding="utf-8"?>
<p:tagLst xmlns:p="http://schemas.openxmlformats.org/presentationml/2006/main">
  <p:tag name="KSO_WM_SLIDE_BK_DARK_LIGHT" val="2"/>
  <p:tag name="KSO_WM_SLIDE_BACKGROUND_TYPE" val="general"/>
</p:tagLst>
</file>

<file path=ppt/tags/tag11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1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9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198.xml><?xml version="1.0" encoding="utf-8"?>
<p:tagLst xmlns:p="http://schemas.openxmlformats.org/presentationml/2006/main">
  <p:tag name="KSO_WM_SLIDE_BK_DARK_LIGHT" val="2"/>
  <p:tag name="KSO_WM_SLIDE_BACKGROUND_TYPE" val="general"/>
</p:tagLst>
</file>

<file path=ppt/tags/tag11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0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02.xml><?xml version="1.0" encoding="utf-8"?>
<p:tagLst xmlns:p="http://schemas.openxmlformats.org/presentationml/2006/main">
  <p:tag name="KSO_WM_SLIDE_BK_DARK_LIGHT" val="2"/>
  <p:tag name="KSO_WM_SLIDE_BACKGROUND_TYPE" val="general"/>
</p:tagLst>
</file>

<file path=ppt/tags/tag12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0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06.xml><?xml version="1.0" encoding="utf-8"?>
<p:tagLst xmlns:p="http://schemas.openxmlformats.org/presentationml/2006/main">
  <p:tag name="KSO_WM_SLIDE_BK_DARK_LIGHT" val="2"/>
  <p:tag name="KSO_WM_SLIDE_BACKGROUND_TYPE" val="general"/>
</p:tagLst>
</file>

<file path=ppt/tags/tag12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1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11.xml><?xml version="1.0" encoding="utf-8"?>
<p:tagLst xmlns:p="http://schemas.openxmlformats.org/presentationml/2006/main">
  <p:tag name="KSO_WM_SLIDE_BK_DARK_LIGHT" val="2"/>
  <p:tag name="KSO_WM_SLIDE_BACKGROUND_TYPE" val="general"/>
</p:tagLst>
</file>

<file path=ppt/tags/tag12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1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16.xml><?xml version="1.0" encoding="utf-8"?>
<p:tagLst xmlns:p="http://schemas.openxmlformats.org/presentationml/2006/main">
  <p:tag name="KSO_WM_SLIDE_BK_DARK_LIGHT" val="2"/>
  <p:tag name="KSO_WM_SLIDE_BACKGROUND_TYPE" val="general"/>
</p:tagLst>
</file>

<file path=ppt/tags/tag12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19.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2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21.xml><?xml version="1.0" encoding="utf-8"?>
<p:tagLst xmlns:p="http://schemas.openxmlformats.org/presentationml/2006/main">
  <p:tag name="KSO_WM_SLIDE_BK_DARK_LIGHT" val="2"/>
  <p:tag name="KSO_WM_SLIDE_BACKGROUND_TYPE" val="general"/>
</p:tagLst>
</file>

<file path=ppt/tags/tag12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2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26.xml><?xml version="1.0" encoding="utf-8"?>
<p:tagLst xmlns:p="http://schemas.openxmlformats.org/presentationml/2006/main">
  <p:tag name="KSO_WM_SLIDE_BK_DARK_LIGHT" val="2"/>
  <p:tag name="KSO_WM_SLIDE_BACKGROUND_TYPE" val="general"/>
</p:tagLst>
</file>

<file path=ppt/tags/tag12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29.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30.xml><?xml version="1.0" encoding="utf-8"?>
<p:tagLst xmlns:p="http://schemas.openxmlformats.org/presentationml/2006/main">
  <p:tag name="KSO_WM_SLIDE_BK_DARK_LIGHT" val="2"/>
  <p:tag name="KSO_WM_SLIDE_BACKGROUND_TYPE" val="general"/>
</p:tagLst>
</file>

<file path=ppt/tags/tag12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34.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35.xml><?xml version="1.0" encoding="utf-8"?>
<p:tagLst xmlns:p="http://schemas.openxmlformats.org/presentationml/2006/main">
  <p:tag name="KSO_WM_SLIDE_BK_DARK_LIGHT" val="2"/>
  <p:tag name="KSO_WM_SLIDE_BACKGROUND_TYPE" val="general"/>
</p:tagLst>
</file>

<file path=ppt/tags/tag12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3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39.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40.xml><?xml version="1.0" encoding="utf-8"?>
<p:tagLst xmlns:p="http://schemas.openxmlformats.org/presentationml/2006/main">
  <p:tag name="KSO_WM_SLIDE_BK_DARK_LIGHT" val="2"/>
  <p:tag name="KSO_WM_SLIDE_BACKGROUND_TYPE" val="general"/>
</p:tagLst>
</file>

<file path=ppt/tags/tag12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4.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45.xml><?xml version="1.0" encoding="utf-8"?>
<p:tagLst xmlns:p="http://schemas.openxmlformats.org/presentationml/2006/main">
  <p:tag name="KSO_WM_SLIDE_BK_DARK_LIGHT" val="2"/>
  <p:tag name="KSO_WM_SLIDE_BACKGROUND_TYPE" val="general"/>
</p:tagLst>
</file>

<file path=ppt/tags/tag12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49.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50.xml><?xml version="1.0" encoding="utf-8"?>
<p:tagLst xmlns:p="http://schemas.openxmlformats.org/presentationml/2006/main">
  <p:tag name="KSO_WM_SLIDE_BK_DARK_LIGHT" val="2"/>
  <p:tag name="KSO_WM_SLIDE_BACKGROUND_TYPE" val="general"/>
</p:tagLst>
</file>

<file path=ppt/tags/tag12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5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54.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55.xml><?xml version="1.0" encoding="utf-8"?>
<p:tagLst xmlns:p="http://schemas.openxmlformats.org/presentationml/2006/main">
  <p:tag name="KSO_WM_SLIDE_BK_DARK_LIGHT" val="2"/>
  <p:tag name="KSO_WM_SLIDE_BACKGROUND_TYPE" val="general"/>
</p:tagLst>
</file>

<file path=ppt/tags/tag125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5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59.xml><?xml version="1.0" encoding="utf-8"?>
<p:tagLst xmlns:p="http://schemas.openxmlformats.org/presentationml/2006/main">
  <p:tag name="KSO_WM_SLIDE_BK_DARK_LIGHT" val="2"/>
  <p:tag name="KSO_WM_SLIDE_BACKGROUND_TYPE" val="general"/>
</p:tagLst>
</file>

<file path=ppt/tags/tag12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7*i*0"/>
  <p:tag name="KSO_WM_UNIT_BK_DARK_LIGHT" val="2"/>
  <p:tag name="KSO_WM_UNIT_LAYERLEVEL" val="1"/>
  <p:tag name="KSO_WM_TAG_VERSION" val="1.0"/>
  <p:tag name="KSO_WM_BEAUTIFY_FLAG" val="#wm#"/>
</p:tagLst>
</file>

<file path=ppt/tags/tag12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6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6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64.xml><?xml version="1.0" encoding="utf-8"?>
<p:tagLst xmlns:p="http://schemas.openxmlformats.org/presentationml/2006/main">
  <p:tag name="KSO_WM_SLIDE_BK_DARK_LIGHT" val="2"/>
  <p:tag name="KSO_WM_SLIDE_BACKGROUND_TYPE" val="general"/>
</p:tagLst>
</file>

<file path=ppt/tags/tag12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6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6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69.xml><?xml version="1.0" encoding="utf-8"?>
<p:tagLst xmlns:p="http://schemas.openxmlformats.org/presentationml/2006/main">
  <p:tag name="KSO_WM_SLIDE_BK_DARK_LIGHT" val="2"/>
  <p:tag name="KSO_WM_SLIDE_BACKGROUND_TYPE" val="general"/>
</p:tagLst>
</file>

<file path=ppt/tags/tag12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7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7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74.xml><?xml version="1.0" encoding="utf-8"?>
<p:tagLst xmlns:p="http://schemas.openxmlformats.org/presentationml/2006/main">
  <p:tag name="KSO_WM_SLIDE_BK_DARK_LIGHT" val="2"/>
  <p:tag name="KSO_WM_SLIDE_BACKGROUND_TYPE" val="general"/>
</p:tagLst>
</file>

<file path=ppt/tags/tag12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7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7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79.xml><?xml version="1.0" encoding="utf-8"?>
<p:tagLst xmlns:p="http://schemas.openxmlformats.org/presentationml/2006/main">
  <p:tag name="KSO_WM_SLIDE_BK_DARK_LIGHT" val="2"/>
  <p:tag name="KSO_WM_SLIDE_BACKGROUND_TYPE" val="general"/>
</p:tagLst>
</file>

<file path=ppt/tags/tag12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8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8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84.xml><?xml version="1.0" encoding="utf-8"?>
<p:tagLst xmlns:p="http://schemas.openxmlformats.org/presentationml/2006/main">
  <p:tag name="KSO_WM_SLIDE_BK_DARK_LIGHT" val="2"/>
  <p:tag name="KSO_WM_SLIDE_BACKGROUND_TYPE" val="general"/>
</p:tagLst>
</file>

<file path=ppt/tags/tag12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8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89.xml><?xml version="1.0" encoding="utf-8"?>
<p:tagLst xmlns:p="http://schemas.openxmlformats.org/presentationml/2006/main">
  <p:tag name="KSO_WM_SLIDE_BK_DARK_LIGHT" val="2"/>
  <p:tag name="KSO_WM_SLIDE_BACKGROUND_TYPE" val="general"/>
</p:tagLst>
</file>

<file path=ppt/tags/tag12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9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94.xml><?xml version="1.0" encoding="utf-8"?>
<p:tagLst xmlns:p="http://schemas.openxmlformats.org/presentationml/2006/main">
  <p:tag name="KSO_WM_SLIDE_BK_DARK_LIGHT" val="2"/>
  <p:tag name="KSO_WM_SLIDE_BACKGROUND_TYPE" val="general"/>
</p:tagLst>
</file>

<file path=ppt/tags/tag12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2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9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299.xml><?xml version="1.0" encoding="utf-8"?>
<p:tagLst xmlns:p="http://schemas.openxmlformats.org/presentationml/2006/main">
  <p:tag name="KSO_WM_SLIDE_BK_DARK_LIGHT" val="2"/>
  <p:tag name="KSO_WM_SLIDE_BACKGROUND_TYPE" val="gener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0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304.xml><?xml version="1.0" encoding="utf-8"?>
<p:tagLst xmlns:p="http://schemas.openxmlformats.org/presentationml/2006/main">
  <p:tag name="KSO_WM_SLIDE_BK_DARK_LIGHT" val="2"/>
  <p:tag name="KSO_WM_SLIDE_BACKGROUND_TYPE" val="general"/>
</p:tagLst>
</file>

<file path=ppt/tags/tag13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0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309.xml><?xml version="1.0" encoding="utf-8"?>
<p:tagLst xmlns:p="http://schemas.openxmlformats.org/presentationml/2006/main">
  <p:tag name="KSO_WM_SLIDE_BK_DARK_LIGHT" val="2"/>
  <p:tag name="KSO_WM_SLIDE_BACKGROUND_TYPE" val="general"/>
</p:tagLst>
</file>

<file path=ppt/tags/tag13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1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31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314.xml><?xml version="1.0" encoding="utf-8"?>
<p:tagLst xmlns:p="http://schemas.openxmlformats.org/presentationml/2006/main">
  <p:tag name="KSO_WM_SLIDE_BK_DARK_LIGHT" val="2"/>
  <p:tag name="KSO_WM_SLIDE_BACKGROUND_TYPE" val="general"/>
</p:tagLst>
</file>

<file path=ppt/tags/tag13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1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319.xml><?xml version="1.0" encoding="utf-8"?>
<p:tagLst xmlns:p="http://schemas.openxmlformats.org/presentationml/2006/main">
  <p:tag name="KSO_WM_SLIDE_BK_DARK_LIGHT" val="2"/>
  <p:tag name="KSO_WM_SLIDE_BACKGROUND_TYPE" val="general"/>
</p:tagLst>
</file>

<file path=ppt/tags/tag13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6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362.xml><?xml version="1.0" encoding="utf-8"?>
<p:tagLst xmlns:p="http://schemas.openxmlformats.org/presentationml/2006/main">
  <p:tag name="KSO_WM_SLIDE_BK_DARK_LIGHT" val="2"/>
  <p:tag name="KSO_WM_SLIDE_BACKGROUND_TYPE" val="general"/>
</p:tagLst>
</file>

<file path=ppt/tags/tag13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6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366.xml><?xml version="1.0" encoding="utf-8"?>
<p:tagLst xmlns:p="http://schemas.openxmlformats.org/presentationml/2006/main">
  <p:tag name="KSO_WM_SLIDE_BK_DARK_LIGHT" val="2"/>
  <p:tag name="KSO_WM_SLIDE_BACKGROUND_TYPE" val="general"/>
</p:tagLst>
</file>

<file path=ppt/tags/tag13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69.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3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8*i*0"/>
  <p:tag name="KSO_WM_UNIT_BK_DARK_LIGHT" val="2"/>
  <p:tag name="KSO_WM_UNIT_LAYERLEVEL" val="1"/>
  <p:tag name="KSO_WM_TAG_VERSION" val="1.0"/>
  <p:tag name="KSO_WM_BEAUTIFY_FLAG" val="#wm#"/>
</p:tagLst>
</file>

<file path=ppt/tags/tag1370.xml><?xml version="1.0" encoding="utf-8"?>
<p:tagLst xmlns:p="http://schemas.openxmlformats.org/presentationml/2006/main">
  <p:tag name="KSO_WM_SLIDE_BK_DARK_LIGHT" val="2"/>
  <p:tag name="KSO_WM_SLIDE_BACKGROUND_TYPE" val="general"/>
</p:tagLst>
</file>

<file path=ppt/tags/tag13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7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374.xml><?xml version="1.0" encoding="utf-8"?>
<p:tagLst xmlns:p="http://schemas.openxmlformats.org/presentationml/2006/main">
  <p:tag name="KSO_WM_SLIDE_BK_DARK_LIGHT" val="2"/>
  <p:tag name="KSO_WM_SLIDE_BACKGROUND_TYPE" val="general"/>
</p:tagLst>
</file>

<file path=ppt/tags/tag13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7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378.xml><?xml version="1.0" encoding="utf-8"?>
<p:tagLst xmlns:p="http://schemas.openxmlformats.org/presentationml/2006/main">
  <p:tag name="KSO_WM_SLIDE_BK_DARK_LIGHT" val="2"/>
  <p:tag name="KSO_WM_SLIDE_BACKGROUND_TYPE" val="general"/>
</p:tagLst>
</file>

<file path=ppt/tags/tag13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8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382.xml><?xml version="1.0" encoding="utf-8"?>
<p:tagLst xmlns:p="http://schemas.openxmlformats.org/presentationml/2006/main">
  <p:tag name="KSO_WM_SLIDE_BK_DARK_LIGHT" val="2"/>
  <p:tag name="KSO_WM_SLIDE_BACKGROUND_TYPE" val="general"/>
</p:tagLst>
</file>

<file path=ppt/tags/tag13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8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386.xml><?xml version="1.0" encoding="utf-8"?>
<p:tagLst xmlns:p="http://schemas.openxmlformats.org/presentationml/2006/main">
  <p:tag name="KSO_WM_SLIDE_BK_DARK_LIGHT" val="2"/>
  <p:tag name="KSO_WM_SLIDE_BACKGROUND_TYPE" val="general"/>
</p:tagLst>
</file>

<file path=ppt/tags/tag13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89.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3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90.xml><?xml version="1.0" encoding="utf-8"?>
<p:tagLst xmlns:p="http://schemas.openxmlformats.org/presentationml/2006/main">
  <p:tag name="KSO_WM_SLIDE_BK_DARK_LIGHT" val="2"/>
  <p:tag name="KSO_WM_SLIDE_BACKGROUND_TYPE" val="general"/>
</p:tagLst>
</file>

<file path=ppt/tags/tag13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9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394.xml><?xml version="1.0" encoding="utf-8"?>
<p:tagLst xmlns:p="http://schemas.openxmlformats.org/presentationml/2006/main">
  <p:tag name="KSO_WM_SLIDE_BK_DARK_LIGHT" val="2"/>
  <p:tag name="KSO_WM_SLIDE_BACKGROUND_TYPE" val="general"/>
</p:tagLst>
</file>

<file path=ppt/tags/tag13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39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398.xml><?xml version="1.0" encoding="utf-8"?>
<p:tagLst xmlns:p="http://schemas.openxmlformats.org/presentationml/2006/main">
  <p:tag name="KSO_WM_SLIDE_BK_DARK_LIGHT" val="2"/>
  <p:tag name="KSO_WM_SLIDE_BACKGROUND_TYPE" val="general"/>
</p:tagLst>
</file>

<file path=ppt/tags/tag13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0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402.xml><?xml version="1.0" encoding="utf-8"?>
<p:tagLst xmlns:p="http://schemas.openxmlformats.org/presentationml/2006/main">
  <p:tag name="KSO_WM_SLIDE_BK_DARK_LIGHT" val="2"/>
  <p:tag name="KSO_WM_SLIDE_BACKGROUND_TYPE" val="general"/>
</p:tagLst>
</file>

<file path=ppt/tags/tag14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0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406.xml><?xml version="1.0" encoding="utf-8"?>
<p:tagLst xmlns:p="http://schemas.openxmlformats.org/presentationml/2006/main">
  <p:tag name="KSO_WM_SLIDE_BK_DARK_LIGHT" val="2"/>
  <p:tag name="KSO_WM_SLIDE_BACKGROUND_TYPE" val="general"/>
</p:tagLst>
</file>

<file path=ppt/tags/tag14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09.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4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10.xml><?xml version="1.0" encoding="utf-8"?>
<p:tagLst xmlns:p="http://schemas.openxmlformats.org/presentationml/2006/main">
  <p:tag name="KSO_WM_SLIDE_BK_DARK_LIGHT" val="2"/>
  <p:tag name="KSO_WM_SLIDE_BACKGROUND_TYPE" val="general"/>
</p:tagLst>
</file>

<file path=ppt/tags/tag14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1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414.xml><?xml version="1.0" encoding="utf-8"?>
<p:tagLst xmlns:p="http://schemas.openxmlformats.org/presentationml/2006/main">
  <p:tag name="KSO_WM_SLIDE_BK_DARK_LIGHT" val="2"/>
  <p:tag name="KSO_WM_SLIDE_BACKGROUND_TYPE" val="general"/>
</p:tagLst>
</file>

<file path=ppt/tags/tag14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1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418.xml><?xml version="1.0" encoding="utf-8"?>
<p:tagLst xmlns:p="http://schemas.openxmlformats.org/presentationml/2006/main">
  <p:tag name="KSO_WM_SLIDE_BK_DARK_LIGHT" val="2"/>
  <p:tag name="KSO_WM_SLIDE_BACKGROUND_TYPE" val="general"/>
</p:tagLst>
</file>

<file path=ppt/tags/tag14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2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422.xml><?xml version="1.0" encoding="utf-8"?>
<p:tagLst xmlns:p="http://schemas.openxmlformats.org/presentationml/2006/main">
  <p:tag name="KSO_WM_SLIDE_BK_DARK_LIGHT" val="2"/>
  <p:tag name="KSO_WM_SLIDE_BACKGROUND_TYPE" val="general"/>
</p:tagLst>
</file>

<file path=ppt/tags/tag14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2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427.xml><?xml version="1.0" encoding="utf-8"?>
<p:tagLst xmlns:p="http://schemas.openxmlformats.org/presentationml/2006/main">
  <p:tag name="KSO_WM_SLIDE_BK_DARK_LIGHT" val="2"/>
  <p:tag name="KSO_WM_SLIDE_BACKGROUND_TYPE" val="general"/>
</p:tagLst>
</file>

<file path=ppt/tags/tag14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3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432.xml><?xml version="1.0" encoding="utf-8"?>
<p:tagLst xmlns:p="http://schemas.openxmlformats.org/presentationml/2006/main">
  <p:tag name="KSO_WM_SLIDE_BK_DARK_LIGHT" val="2"/>
  <p:tag name="KSO_WM_SLIDE_BACKGROUND_TYPE" val="general"/>
</p:tagLst>
</file>

<file path=ppt/tags/tag14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43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43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437.xml><?xml version="1.0" encoding="utf-8"?>
<p:tagLst xmlns:p="http://schemas.openxmlformats.org/presentationml/2006/main">
  <p:tag name="KSO_WM_SLIDE_BK_DARK_LIGHT" val="2"/>
  <p:tag name="KSO_WM_SLIDE_BACKGROUND_TYPE" val="general"/>
</p:tagLst>
</file>

<file path=ppt/tags/tag1438.xml><?xml version="1.0" encoding="utf-8"?>
<p:tagLst xmlns:p="http://schemas.openxmlformats.org/presentationml/2006/main">
  <p:tag name="commondata" val="eyJoZGlkIjoiZTQ4ODQwNThiYTg4YTBlNDhkZDRmNGNiNWM5NWE1YzAifQ=="/>
</p:tagLst>
</file>

<file path=ppt/tags/tag14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13"/>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313"/>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TEMPLATE_THUMBS_INDEX" val="1、4、7、9、12、15、17、18、19、20、21、24、28、31、35"/>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4313"/>
</p:tagLst>
</file>

<file path=ppt/tags/tag1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53.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200855_1*i*1"/>
  <p:tag name="KSO_WM_TEMPLATE_CATEGORY" val="diagram"/>
  <p:tag name="KSO_WM_TEMPLATE_INDEX" val="20200855"/>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5_1*i*2"/>
  <p:tag name="KSO_WM_TEMPLATE_CATEGORY" val="diagram"/>
  <p:tag name="KSO_WM_TEMPLATE_INDEX" val="20200855"/>
  <p:tag name="KSO_WM_UNIT_LAYERLEVEL" val="1"/>
  <p:tag name="KSO_WM_TAG_VERSION" val="1.0"/>
  <p:tag name="KSO_WM_BEAUTIFY_FLAG" val="#wm#"/>
  <p:tag name="KSO_WM_UNIT_FILL_FORE_SCHEMECOLOR_INDEX_BRIGHTNESS" val="-0.15"/>
  <p:tag name="KSO_WM_UNIT_FILL_FORE_SCHEMECOLOR_INDEX" val="5"/>
  <p:tag name="KSO_WM_UNI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855_1*i*3"/>
  <p:tag name="KSO_WM_TEMPLATE_CATEGORY" val="diagram"/>
  <p:tag name="KSO_WM_TEMPLATE_INDEX" val="20200855"/>
  <p:tag name="KSO_WM_UNIT_LAYERLEVEL" val="1"/>
  <p:tag name="KSO_WM_TAG_VERSION" val="1.0"/>
  <p:tag name="KSO_WM_BEAUTIFY_FLAG" val="#wm#"/>
  <p:tag name="KSO_WM_UNIT_FILL_FORE_SCHEMECOLOR_INDEX_BRIGHTNESS" val="-0.05"/>
  <p:tag name="KSO_WM_UNIT_FILL_FORE_SCHEMECOLOR_INDEX" val="6"/>
  <p:tag name="KSO_WM_UNIT_FILL_TYPE" val="1"/>
</p:tagLst>
</file>

<file path=ppt/tags/tag156.xml><?xml version="1.0" encoding="utf-8"?>
<p:tagLst xmlns:p="http://schemas.openxmlformats.org/presentationml/2006/main">
  <p:tag name="KSO_WM_UNIT_ISCONTENTSTITLE" val="0"/>
  <p:tag name="KSO_WM_UNIT_NOCLEAR" val="0"/>
  <p:tag name="KSO_WM_UNIT_VALUE" val="27"/>
  <p:tag name="KSO_WM_UNIT_HIGHLIGHT" val="0"/>
  <p:tag name="KSO_WM_UNIT_COMPATIBLE" val="0"/>
  <p:tag name="KSO_WM_UNIT_DIAGRAM_ISNUMVISUAL" val="0"/>
  <p:tag name="KSO_WM_UNIT_DIAGRAM_ISREFERUNIT" val="0"/>
  <p:tag name="KSO_WM_UNIT_TYPE" val="a"/>
  <p:tag name="KSO_WM_UNIT_INDEX" val="1"/>
  <p:tag name="KSO_WM_UNIT_ID" val="diagram20200855_1*a*1"/>
  <p:tag name="KSO_WM_TEMPLATE_CATEGORY" val="diagram"/>
  <p:tag name="KSO_WM_TEMPLATE_INDEX" val="20200855"/>
  <p:tag name="KSO_WM_UNIT_LAYERLEVEL" val="1"/>
  <p:tag name="KSO_WM_TAG_VERSION" val="1.0"/>
  <p:tag name="KSO_WM_BEAUTIFY_FLAG" val="#wm#"/>
  <p:tag name="KSO_WM_UNIT_PRESET_TEXT" val="添加标题"/>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855_1*i*5"/>
  <p:tag name="KSO_WM_TEMPLATE_CATEGORY" val="diagram"/>
  <p:tag name="KSO_WM_TEMPLATE_INDEX" val="20200855"/>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855_1*i*6"/>
  <p:tag name="KSO_WM_TEMPLATE_CATEGORY" val="diagram"/>
  <p:tag name="KSO_WM_TEMPLATE_INDEX" val="20200855"/>
  <p:tag name="KSO_WM_UNIT_LAYERLEVEL" val="1"/>
  <p:tag name="KSO_WM_TAG_VERSION" val="1.0"/>
  <p:tag name="KSO_WM_BEAUTIFY_FLAG" val="#wm#"/>
</p:tagLst>
</file>

<file path=ppt/tags/tag159.xml><?xml version="1.0" encoding="utf-8"?>
<p:tagLst xmlns:p="http://schemas.openxmlformats.org/presentationml/2006/main">
  <p:tag name="KSO_WM_UNIT_NOCLEAR" val="0"/>
  <p:tag name="KSO_WM_UNIT_VALUE" val="767"/>
  <p:tag name="KSO_WM_UNIT_HIGHLIGHT" val="0"/>
  <p:tag name="KSO_WM_UNIT_COMPATIBLE" val="0"/>
  <p:tag name="KSO_WM_UNIT_DIAGRAM_ISNUMVISUAL" val="0"/>
  <p:tag name="KSO_WM_UNIT_DIAGRAM_ISREFERUNIT" val="0"/>
  <p:tag name="KSO_WM_UNIT_TYPE" val="f"/>
  <p:tag name="KSO_WM_UNIT_INDEX" val="1"/>
  <p:tag name="KSO_WM_UNIT_ID" val="diagram20200855_1*f*1"/>
  <p:tag name="KSO_WM_TEMPLATE_CATEGORY" val="diagram"/>
  <p:tag name="KSO_WM_TEMPLATE_INDEX" val="20200855"/>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SLIDE_ID" val="diagram20200855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60*540"/>
  <p:tag name="KSO_WM_SLIDE_POSITION" val="0*0"/>
  <p:tag name="KSO_WM_TAG_VERSION" val="1.0"/>
  <p:tag name="KSO_WM_BEAUTIFY_FLAG" val="#wm#"/>
  <p:tag name="KSO_WM_TEMPLATE_CATEGORY" val="diagram"/>
  <p:tag name="KSO_WM_TEMPLATE_INDEX" val="20200855"/>
  <p:tag name="KSO_WM_SLIDE_LAYOUT" val="a_f"/>
  <p:tag name="KSO_WM_SLIDE_LAYOUT_CNT" val="1_1"/>
  <p:tag name="KSO_WM_SLIDE_BK_DARK_LIGHT" val="2"/>
  <p:tag name="KSO_WM_SLIDE_BACKGROUND_TYPE" val="general"/>
</p:tagLst>
</file>

<file path=ppt/tags/tag1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64.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65.xml><?xml version="1.0" encoding="utf-8"?>
<p:tagLst xmlns:p="http://schemas.openxmlformats.org/presentationml/2006/main">
  <p:tag name="KSO_WM_SLIDE_BK_DARK_LIGHT" val="2"/>
  <p:tag name="KSO_WM_SLIDE_BACKGROUND_TYPE" val="general"/>
</p:tagLst>
</file>

<file path=ppt/tags/tag1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9.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SLIDE_BK_DARK_LIGHT" val="2"/>
  <p:tag name="KSO_WM_SLIDE_BACKGROUND_TYPE" val="general"/>
</p:tagLst>
</file>

<file path=ppt/tags/tag1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7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74.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75.xml><?xml version="1.0" encoding="utf-8"?>
<p:tagLst xmlns:p="http://schemas.openxmlformats.org/presentationml/2006/main">
  <p:tag name="KSO_WM_SLIDE_BK_DARK_LIGHT" val="2"/>
  <p:tag name="KSO_WM_SLIDE_BACKGROUND_TYPE" val="general"/>
</p:tagLst>
</file>

<file path=ppt/tags/tag1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9.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SLIDE_BK_DARK_LIGHT" val="2"/>
  <p:tag name="KSO_WM_SLIDE_BACKGROUND_TYPE" val="general"/>
</p:tagLst>
</file>

<file path=ppt/tags/tag1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4.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85.xml><?xml version="1.0" encoding="utf-8"?>
<p:tagLst xmlns:p="http://schemas.openxmlformats.org/presentationml/2006/main">
  <p:tag name="KSO_WM_SLIDE_BK_DARK_LIGHT" val="2"/>
  <p:tag name="KSO_WM_SLIDE_BACKGROUND_TYPE" val="general"/>
</p:tagLst>
</file>

<file path=ppt/tags/tag1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89.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SLIDE_BK_DARK_LIGHT" val="2"/>
  <p:tag name="KSO_WM_SLIDE_BACKGROUND_TYPE" val="general"/>
</p:tagLst>
</file>

<file path=ppt/tags/tag1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05.xml><?xml version="1.0" encoding="utf-8"?>
<p:tagLst xmlns:p="http://schemas.openxmlformats.org/presentationml/2006/main">
  <p:tag name="KSO_WM_SLIDE_BK_DARK_LIGHT" val="2"/>
  <p:tag name="KSO_WM_SLIDE_BACKGROUND_TYPE" val="general"/>
</p:tagLst>
</file>

<file path=ppt/tags/tag2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0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09.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SLIDE_BK_DARK_LIGHT" val="2"/>
  <p:tag name="KSO_WM_SLIDE_BACKGROUND_TYPE" val="general"/>
</p:tagLst>
</file>

<file path=ppt/tags/tag2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15.xml><?xml version="1.0" encoding="utf-8"?>
<p:tagLst xmlns:p="http://schemas.openxmlformats.org/presentationml/2006/main">
  <p:tag name="KSO_WM_SLIDE_BK_DARK_LIGHT" val="2"/>
  <p:tag name="KSO_WM_SLIDE_BACKGROUND_TYPE" val="general"/>
</p:tagLst>
</file>

<file path=ppt/tags/tag2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27.xml><?xml version="1.0" encoding="utf-8"?>
<p:tagLst xmlns:p="http://schemas.openxmlformats.org/presentationml/2006/main">
  <p:tag name="KSO_WM_SLIDE_BK_DARK_LIGHT" val="2"/>
  <p:tag name="KSO_WM_SLIDE_BACKGROUND_TYPE" val="general"/>
</p:tagLst>
</file>

<file path=ppt/tags/tag2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3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32.xml><?xml version="1.0" encoding="utf-8"?>
<p:tagLst xmlns:p="http://schemas.openxmlformats.org/presentationml/2006/main">
  <p:tag name="KSO_WM_SLIDE_BK_DARK_LIGHT" val="2"/>
  <p:tag name="KSO_WM_SLIDE_BACKGROUND_TYPE" val="general"/>
</p:tagLst>
</file>

<file path=ppt/tags/tag2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3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3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37.xml><?xml version="1.0" encoding="utf-8"?>
<p:tagLst xmlns:p="http://schemas.openxmlformats.org/presentationml/2006/main">
  <p:tag name="KSO_WM_SLIDE_BK_DARK_LIGHT" val="2"/>
  <p:tag name="KSO_WM_SLIDE_BACKGROUND_TYPE" val="general"/>
</p:tagLst>
</file>

<file path=ppt/tags/tag2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4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42.xml><?xml version="1.0" encoding="utf-8"?>
<p:tagLst xmlns:p="http://schemas.openxmlformats.org/presentationml/2006/main">
  <p:tag name="KSO_WM_SLIDE_BK_DARK_LIGHT" val="2"/>
  <p:tag name="KSO_WM_SLIDE_BACKGROUND_TYPE" val="general"/>
</p:tagLst>
</file>

<file path=ppt/tags/tag2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4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SLIDE_BK_DARK_LIGHT" val="2"/>
  <p:tag name="KSO_WM_SLIDE_BACKGROUND_TYPE" val="general"/>
</p:tagLst>
</file>

<file path=ppt/tags/tag2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SLIDE_BK_DARK_LIGHT" val="2"/>
  <p:tag name="KSO_WM_SLIDE_BACKGROUND_TYPE" val="general"/>
</p:tagLst>
</file>

<file path=ppt/tags/tag2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SLIDE_BK_DARK_LIGHT" val="2"/>
  <p:tag name="KSO_WM_SLIDE_BACKGROUND_TYPE" val="general"/>
</p:tagLst>
</file>

<file path=ppt/tags/tag2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6.xml><?xml version="1.0" encoding="utf-8"?>
<p:tagLst xmlns:p="http://schemas.openxmlformats.org/presentationml/2006/main">
  <p:tag name="KSO_WM_SLIDE_BK_DARK_LIGHT" val="2"/>
  <p:tag name="KSO_WM_SLIDE_BACKGROUND_TYPE" val="general"/>
</p:tagLst>
</file>

<file path=ppt/tags/tag2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9.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71.xml><?xml version="1.0" encoding="utf-8"?>
<p:tagLst xmlns:p="http://schemas.openxmlformats.org/presentationml/2006/main">
  <p:tag name="KSO_WM_SLIDE_BK_DARK_LIGHT" val="2"/>
  <p:tag name="KSO_WM_SLIDE_BACKGROUND_TYPE" val="general"/>
</p:tagLst>
</file>

<file path=ppt/tags/tag2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SLIDE_BK_DARK_LIGHT" val="2"/>
  <p:tag name="KSO_WM_SLIDE_BACKGROUND_TYPE" val="general"/>
</p:tagLst>
</file>

<file path=ppt/tags/tag3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0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0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07.xml><?xml version="1.0" encoding="utf-8"?>
<p:tagLst xmlns:p="http://schemas.openxmlformats.org/presentationml/2006/main">
  <p:tag name="KSO_WM_SLIDE_BK_DARK_LIGHT" val="2"/>
  <p:tag name="KSO_WM_SLIDE_BACKGROUND_TYPE" val="general"/>
</p:tagLst>
</file>

<file path=ppt/tags/tag3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1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12.xml><?xml version="1.0" encoding="utf-8"?>
<p:tagLst xmlns:p="http://schemas.openxmlformats.org/presentationml/2006/main">
  <p:tag name="KSO_WM_SLIDE_BK_DARK_LIGHT" val="2"/>
  <p:tag name="KSO_WM_SLIDE_BACKGROUND_TYPE" val="general"/>
</p:tagLst>
</file>

<file path=ppt/tags/tag3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1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17.xml><?xml version="1.0" encoding="utf-8"?>
<p:tagLst xmlns:p="http://schemas.openxmlformats.org/presentationml/2006/main">
  <p:tag name="KSO_WM_SLIDE_BK_DARK_LIGHT" val="2"/>
  <p:tag name="KSO_WM_SLIDE_BACKGROUND_TYPE" val="general"/>
</p:tagLst>
</file>

<file path=ppt/tags/tag3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22.xml><?xml version="1.0" encoding="utf-8"?>
<p:tagLst xmlns:p="http://schemas.openxmlformats.org/presentationml/2006/main">
  <p:tag name="KSO_WM_SLIDE_BK_DARK_LIGHT" val="2"/>
  <p:tag name="KSO_WM_SLIDE_BACKGROUND_TYPE" val="general"/>
</p:tagLst>
</file>

<file path=ppt/tags/tag3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27.xml><?xml version="1.0" encoding="utf-8"?>
<p:tagLst xmlns:p="http://schemas.openxmlformats.org/presentationml/2006/main">
  <p:tag name="KSO_WM_SLIDE_BK_DARK_LIGHT" val="2"/>
  <p:tag name="KSO_WM_SLIDE_BACKGROUND_TYPE" val="general"/>
</p:tagLst>
</file>

<file path=ppt/tags/tag3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31.xml><?xml version="1.0" encoding="utf-8"?>
<p:tagLst xmlns:p="http://schemas.openxmlformats.org/presentationml/2006/main">
  <p:tag name="KSO_WM_SLIDE_BK_DARK_LIGHT" val="2"/>
  <p:tag name="KSO_WM_SLIDE_BACKGROUND_TYPE" val="general"/>
</p:tagLst>
</file>

<file path=ppt/tags/tag3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34.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35.xml><?xml version="1.0" encoding="utf-8"?>
<p:tagLst xmlns:p="http://schemas.openxmlformats.org/presentationml/2006/main">
  <p:tag name="KSO_WM_SLIDE_BK_DARK_LIGHT" val="2"/>
  <p:tag name="KSO_WM_SLIDE_BACKGROUND_TYPE" val="general"/>
</p:tagLst>
</file>

<file path=ppt/tags/tag3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38.xml><?xml version="1.0" encoding="utf-8"?>
<p:tagLst xmlns:p="http://schemas.openxmlformats.org/presentationml/2006/main">
  <p:tag name="KSO_WM_SLIDE_BK_DARK_LIGHT" val="2"/>
  <p:tag name="KSO_WM_SLIDE_BACKGROUND_TYPE" val="general"/>
</p:tagLst>
</file>

<file path=ppt/tags/tag3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4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4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43.xml><?xml version="1.0" encoding="utf-8"?>
<p:tagLst xmlns:p="http://schemas.openxmlformats.org/presentationml/2006/main">
  <p:tag name="KSO_WM_SLIDE_BK_DARK_LIGHT" val="2"/>
  <p:tag name="KSO_WM_SLIDE_BACKGROUND_TYPE" val="general"/>
</p:tagLst>
</file>

<file path=ppt/tags/tag3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48.xml><?xml version="1.0" encoding="utf-8"?>
<p:tagLst xmlns:p="http://schemas.openxmlformats.org/presentationml/2006/main">
  <p:tag name="KSO_WM_SLIDE_BK_DARK_LIGHT" val="2"/>
  <p:tag name="KSO_WM_SLIDE_BACKGROUND_TYPE" val="general"/>
</p:tagLst>
</file>

<file path=ppt/tags/tag3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5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52.xml><?xml version="1.0" encoding="utf-8"?>
<p:tagLst xmlns:p="http://schemas.openxmlformats.org/presentationml/2006/main">
  <p:tag name="KSO_WM_SLIDE_BK_DARK_LIGHT" val="2"/>
  <p:tag name="KSO_WM_SLIDE_BACKGROUND_TYPE" val="general"/>
</p:tagLst>
</file>

<file path=ppt/tags/tag3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55.xml><?xml version="1.0" encoding="utf-8"?>
<p:tagLst xmlns:p="http://schemas.openxmlformats.org/presentationml/2006/main">
  <p:tag name="KSO_WM_SLIDE_BK_DARK_LIGHT" val="2"/>
  <p:tag name="KSO_WM_SLIDE_BACKGROUND_TYPE" val="general"/>
</p:tagLst>
</file>

<file path=ppt/tags/tag35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58.xml><?xml version="1.0" encoding="utf-8"?>
<p:tagLst xmlns:p="http://schemas.openxmlformats.org/presentationml/2006/main">
  <p:tag name="KSO_WM_SLIDE_BK_DARK_LIGHT" val="2"/>
  <p:tag name="KSO_WM_SLIDE_BACKGROUND_TYPE" val="general"/>
</p:tagLst>
</file>

<file path=ppt/tags/tag3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63.xml><?xml version="1.0" encoding="utf-8"?>
<p:tagLst xmlns:p="http://schemas.openxmlformats.org/presentationml/2006/main">
  <p:tag name="KSO_WM_SLIDE_BK_DARK_LIGHT" val="2"/>
  <p:tag name="KSO_WM_SLIDE_BACKGROUND_TYPE" val="general"/>
</p:tagLst>
</file>

<file path=ppt/tags/tag3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68.xml><?xml version="1.0" encoding="utf-8"?>
<p:tagLst xmlns:p="http://schemas.openxmlformats.org/presentationml/2006/main">
  <p:tag name="KSO_WM_SLIDE_BK_DARK_LIGHT" val="2"/>
  <p:tag name="KSO_WM_SLIDE_BACKGROUND_TYPE" val="general"/>
</p:tagLst>
</file>

<file path=ppt/tags/tag3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73.xml><?xml version="1.0" encoding="utf-8"?>
<p:tagLst xmlns:p="http://schemas.openxmlformats.org/presentationml/2006/main">
  <p:tag name="KSO_WM_SLIDE_BK_DARK_LIGHT" val="2"/>
  <p:tag name="KSO_WM_SLIDE_BACKGROUND_TYPE" val="general"/>
</p:tagLst>
</file>

<file path=ppt/tags/tag3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78.xml><?xml version="1.0" encoding="utf-8"?>
<p:tagLst xmlns:p="http://schemas.openxmlformats.org/presentationml/2006/main">
  <p:tag name="KSO_WM_SLIDE_BK_DARK_LIGHT" val="2"/>
  <p:tag name="KSO_WM_SLIDE_BACKGROUND_TYPE" val="general"/>
</p:tagLst>
</file>

<file path=ppt/tags/tag3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83.xml><?xml version="1.0" encoding="utf-8"?>
<p:tagLst xmlns:p="http://schemas.openxmlformats.org/presentationml/2006/main">
  <p:tag name="KSO_WM_SLIDE_BK_DARK_LIGHT" val="2"/>
  <p:tag name="KSO_WM_SLIDE_BACKGROUND_TYPE" val="gener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8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8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89.xml><?xml version="1.0" encoding="utf-8"?>
<p:tagLst xmlns:p="http://schemas.openxmlformats.org/presentationml/2006/main">
  <p:tag name="KSO_WM_SLIDE_BK_DARK_LIGHT" val="2"/>
  <p:tag name="KSO_WM_SLIDE_BACKGROUND_TYPE" val="general"/>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94.xml><?xml version="1.0" encoding="utf-8"?>
<p:tagLst xmlns:p="http://schemas.openxmlformats.org/presentationml/2006/main">
  <p:tag name="KSO_WM_SLIDE_BK_DARK_LIGHT" val="2"/>
  <p:tag name="KSO_WM_SLIDE_BACKGROUND_TYPE" val="general"/>
</p:tagLst>
</file>

<file path=ppt/tags/tag3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9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9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399.xml><?xml version="1.0" encoding="utf-8"?>
<p:tagLst xmlns:p="http://schemas.openxmlformats.org/presentationml/2006/main">
  <p:tag name="KSO_WM_SLIDE_BK_DARK_LIGHT" val="2"/>
  <p:tag name="KSO_WM_SLIDE_BACKGROUND_TYPE" val="general"/>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0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0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04.xml><?xml version="1.0" encoding="utf-8"?>
<p:tagLst xmlns:p="http://schemas.openxmlformats.org/presentationml/2006/main">
  <p:tag name="KSO_WM_SLIDE_BK_DARK_LIGHT" val="2"/>
  <p:tag name="KSO_WM_SLIDE_BACKGROUND_TYPE" val="general"/>
</p:tagLst>
</file>

<file path=ppt/tags/tag4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0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0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09.xml><?xml version="1.0" encoding="utf-8"?>
<p:tagLst xmlns:p="http://schemas.openxmlformats.org/presentationml/2006/main">
  <p:tag name="KSO_WM_SLIDE_BK_DARK_LIGHT" val="2"/>
  <p:tag name="KSO_WM_SLIDE_BACKGROUND_TYPE" val="general"/>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1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13.xml><?xml version="1.0" encoding="utf-8"?>
<p:tagLst xmlns:p="http://schemas.openxmlformats.org/presentationml/2006/main">
  <p:tag name="KSO_WM_SLIDE_BK_DARK_LIGHT" val="2"/>
  <p:tag name="KSO_WM_SLIDE_BACKGROUND_TYPE" val="general"/>
</p:tagLst>
</file>

<file path=ppt/tags/tag41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1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17.xml><?xml version="1.0" encoding="utf-8"?>
<p:tagLst xmlns:p="http://schemas.openxmlformats.org/presentationml/2006/main">
  <p:tag name="KSO_WM_SLIDE_BK_DARK_LIGHT" val="2"/>
  <p:tag name="KSO_WM_SLIDE_BACKGROUND_TYPE" val="general"/>
</p:tagLst>
</file>

<file path=ppt/tags/tag4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2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22.xml><?xml version="1.0" encoding="utf-8"?>
<p:tagLst xmlns:p="http://schemas.openxmlformats.org/presentationml/2006/main">
  <p:tag name="KSO_WM_SLIDE_BK_DARK_LIGHT" val="2"/>
  <p:tag name="KSO_WM_SLIDE_BACKGROUND_TYPE" val="general"/>
</p:tagLst>
</file>

<file path=ppt/tags/tag4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2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2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27.xml><?xml version="1.0" encoding="utf-8"?>
<p:tagLst xmlns:p="http://schemas.openxmlformats.org/presentationml/2006/main">
  <p:tag name="KSO_WM_SLIDE_BK_DARK_LIGHT" val="2"/>
  <p:tag name="KSO_WM_SLIDE_BACKGROUND_TYPE" val="general"/>
</p:tagLst>
</file>

<file path=ppt/tags/tag4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43.xml><?xml version="1.0" encoding="utf-8"?>
<p:tagLst xmlns:p="http://schemas.openxmlformats.org/presentationml/2006/main">
  <p:tag name="KSO_WM_SLIDE_BK_DARK_LIGHT" val="2"/>
  <p:tag name="KSO_WM_SLIDE_BACKGROUND_TYPE" val="general"/>
</p:tagLst>
</file>

<file path=ppt/tags/tag4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48.xml><?xml version="1.0" encoding="utf-8"?>
<p:tagLst xmlns:p="http://schemas.openxmlformats.org/presentationml/2006/main">
  <p:tag name="KSO_WM_SLIDE_BK_DARK_LIGHT" val="2"/>
  <p:tag name="KSO_WM_SLIDE_BACKGROUND_TYPE" val="general"/>
</p:tagLst>
</file>

<file path=ppt/tags/tag4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53.xml><?xml version="1.0" encoding="utf-8"?>
<p:tagLst xmlns:p="http://schemas.openxmlformats.org/presentationml/2006/main">
  <p:tag name="KSO_WM_SLIDE_BK_DARK_LIGHT" val="2"/>
  <p:tag name="KSO_WM_SLIDE_BACKGROUND_TYPE" val="general"/>
</p:tagLst>
</file>

<file path=ppt/tags/tag4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58.xml><?xml version="1.0" encoding="utf-8"?>
<p:tagLst xmlns:p="http://schemas.openxmlformats.org/presentationml/2006/main">
  <p:tag name="KSO_WM_SLIDE_BK_DARK_LIGHT" val="2"/>
  <p:tag name="KSO_WM_SLIDE_BACKGROUND_TYPE" val="general"/>
</p:tagLst>
</file>

<file path=ppt/tags/tag4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6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6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63.xml><?xml version="1.0" encoding="utf-8"?>
<p:tagLst xmlns:p="http://schemas.openxmlformats.org/presentationml/2006/main">
  <p:tag name="KSO_WM_SLIDE_BK_DARK_LIGHT" val="2"/>
  <p:tag name="KSO_WM_SLIDE_BACKGROUND_TYPE" val="general"/>
</p:tagLst>
</file>

<file path=ppt/tags/tag4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6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6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68.xml><?xml version="1.0" encoding="utf-8"?>
<p:tagLst xmlns:p="http://schemas.openxmlformats.org/presentationml/2006/main">
  <p:tag name="KSO_WM_SLIDE_BK_DARK_LIGHT" val="2"/>
  <p:tag name="KSO_WM_SLIDE_BACKGROUND_TYPE" val="general"/>
</p:tagLst>
</file>

<file path=ppt/tags/tag4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7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7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73.xml><?xml version="1.0" encoding="utf-8"?>
<p:tagLst xmlns:p="http://schemas.openxmlformats.org/presentationml/2006/main">
  <p:tag name="KSO_WM_SLIDE_BK_DARK_LIGHT" val="2"/>
  <p:tag name="KSO_WM_SLIDE_BACKGROUND_TYPE" val="general"/>
</p:tagLst>
</file>

<file path=ppt/tags/tag4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96.xml><?xml version="1.0" encoding="utf-8"?>
<p:tagLst xmlns:p="http://schemas.openxmlformats.org/presentationml/2006/main">
  <p:tag name="KSO_WM_SLIDE_BK_DARK_LIGHT" val="2"/>
  <p:tag name="KSO_WM_SLIDE_BACKGROUND_TYPE" val="general"/>
</p:tagLst>
</file>

<file path=ppt/tags/tag4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99.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0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501.xml><?xml version="1.0" encoding="utf-8"?>
<p:tagLst xmlns:p="http://schemas.openxmlformats.org/presentationml/2006/main">
  <p:tag name="KSO_WM_SLIDE_BK_DARK_LIGHT" val="2"/>
  <p:tag name="KSO_WM_SLIDE_BACKGROUND_TYPE" val="general"/>
</p:tagLst>
</file>

<file path=ppt/tags/tag5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527.xml><?xml version="1.0" encoding="utf-8"?>
<p:tagLst xmlns:p="http://schemas.openxmlformats.org/presentationml/2006/main">
  <p:tag name="KSO_WM_SLIDE_BK_DARK_LIGHT" val="2"/>
  <p:tag name="KSO_WM_SLIDE_BACKGROUND_TYPE" val="general"/>
</p:tagLst>
</file>

<file path=ppt/tags/tag5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532.xml><?xml version="1.0" encoding="utf-8"?>
<p:tagLst xmlns:p="http://schemas.openxmlformats.org/presentationml/2006/main">
  <p:tag name="KSO_WM_SLIDE_BK_DARK_LIGHT" val="2"/>
  <p:tag name="KSO_WM_SLIDE_BACKGROUND_TYPE" val="general"/>
</p:tagLst>
</file>

<file path=ppt/tags/tag5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3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53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537.xml><?xml version="1.0" encoding="utf-8"?>
<p:tagLst xmlns:p="http://schemas.openxmlformats.org/presentationml/2006/main">
  <p:tag name="KSO_WM_SLIDE_BK_DARK_LIGHT" val="2"/>
  <p:tag name="KSO_WM_SLIDE_BACKGROUND_TYPE" val="general"/>
</p:tagLst>
</file>

<file path=ppt/tags/tag5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54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542.xml><?xml version="1.0" encoding="utf-8"?>
<p:tagLst xmlns:p="http://schemas.openxmlformats.org/presentationml/2006/main">
  <p:tag name="KSO_WM_SLIDE_BK_DARK_LIGHT" val="2"/>
  <p:tag name="KSO_WM_SLIDE_BACKGROUND_TYPE" val="general"/>
</p:tagLst>
</file>

<file path=ppt/tags/tag5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548.xml><?xml version="1.0" encoding="utf-8"?>
<p:tagLst xmlns:p="http://schemas.openxmlformats.org/presentationml/2006/main">
  <p:tag name="KSO_WM_SLIDE_BK_DARK_LIGHT" val="2"/>
  <p:tag name="KSO_WM_SLIDE_BACKGROUND_TYPE" val="general"/>
</p:tagLst>
</file>

<file path=ppt/tags/tag5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5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55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553.xml><?xml version="1.0" encoding="utf-8"?>
<p:tagLst xmlns:p="http://schemas.openxmlformats.org/presentationml/2006/main">
  <p:tag name="KSO_WM_SLIDE_BK_DARK_LIGHT" val="2"/>
  <p:tag name="KSO_WM_SLIDE_BACKGROUND_TYPE" val="general"/>
</p:tagLst>
</file>

<file path=ppt/tags/tag5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5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557.xml><?xml version="1.0" encoding="utf-8"?>
<p:tagLst xmlns:p="http://schemas.openxmlformats.org/presentationml/2006/main">
  <p:tag name="KSO_WM_SLIDE_BK_DARK_LIGHT" val="2"/>
  <p:tag name="KSO_WM_SLIDE_BACKGROUND_TYPE" val="general"/>
</p:tagLst>
</file>

<file path=ppt/tags/tag5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562.xml><?xml version="1.0" encoding="utf-8"?>
<p:tagLst xmlns:p="http://schemas.openxmlformats.org/presentationml/2006/main">
  <p:tag name="KSO_WM_SLIDE_BK_DARK_LIGHT" val="2"/>
  <p:tag name="KSO_WM_SLIDE_BACKGROUND_TYPE" val="general"/>
</p:tagLst>
</file>

<file path=ppt/tags/tag5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6.xml><?xml version="1.0" encoding="utf-8"?>
<p:tagLst xmlns:p="http://schemas.openxmlformats.org/presentationml/2006/main">
  <p:tag name="KSO_WM_SLIDE_BK_DARK_LIGHT" val="2"/>
  <p:tag name="KSO_WM_SLIDE_BACKGROUND_TYPE" val="general"/>
</p:tagLst>
</file>

<file path=ppt/tags/tag5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584.xml><?xml version="1.0" encoding="utf-8"?>
<p:tagLst xmlns:p="http://schemas.openxmlformats.org/presentationml/2006/main">
  <p:tag name="KSO_WM_SLIDE_BK_DARK_LIGHT" val="2"/>
  <p:tag name="KSO_WM_SLIDE_BACKGROUND_TYPE" val="general"/>
</p:tagLst>
</file>

<file path=ppt/tags/tag5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589.xml><?xml version="1.0" encoding="utf-8"?>
<p:tagLst xmlns:p="http://schemas.openxmlformats.org/presentationml/2006/main">
  <p:tag name="KSO_WM_SLIDE_BK_DARK_LIGHT" val="2"/>
  <p:tag name="KSO_WM_SLIDE_BACKGROUND_TYPE" val="general"/>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626.xml><?xml version="1.0" encoding="utf-8"?>
<p:tagLst xmlns:p="http://schemas.openxmlformats.org/presentationml/2006/main">
  <p:tag name="KSO_WM_SLIDE_BK_DARK_LIGHT" val="2"/>
  <p:tag name="KSO_WM_SLIDE_BACKGROUND_TYPE" val="general"/>
</p:tagLst>
</file>

<file path=ppt/tags/tag6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631.xml><?xml version="1.0" encoding="utf-8"?>
<p:tagLst xmlns:p="http://schemas.openxmlformats.org/presentationml/2006/main">
  <p:tag name="KSO_WM_SLIDE_BK_DARK_LIGHT" val="2"/>
  <p:tag name="KSO_WM_SLIDE_BACKGROUND_TYPE" val="general"/>
</p:tagLst>
</file>

<file path=ppt/tags/tag6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34.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635.xml><?xml version="1.0" encoding="utf-8"?>
<p:tagLst xmlns:p="http://schemas.openxmlformats.org/presentationml/2006/main">
  <p:tag name="KSO_WM_SLIDE_BK_DARK_LIGHT" val="2"/>
  <p:tag name="KSO_WM_SLIDE_BACKGROUND_TYPE" val="general"/>
</p:tagLst>
</file>

<file path=ppt/tags/tag6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653.xml><?xml version="1.0" encoding="utf-8"?>
<p:tagLst xmlns:p="http://schemas.openxmlformats.org/presentationml/2006/main">
  <p:tag name="KSO_WM_SLIDE_BK_DARK_LIGHT" val="2"/>
  <p:tag name="KSO_WM_SLIDE_BACKGROUND_TYPE" val="general"/>
</p:tagLst>
</file>

<file path=ppt/tags/tag6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658.xml><?xml version="1.0" encoding="utf-8"?>
<p:tagLst xmlns:p="http://schemas.openxmlformats.org/presentationml/2006/main">
  <p:tag name="KSO_WM_SLIDE_BK_DARK_LIGHT" val="2"/>
  <p:tag name="KSO_WM_SLIDE_BACKGROUND_TYPE" val="general"/>
</p:tagLst>
</file>

<file path=ppt/tags/tag6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6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66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663.xml><?xml version="1.0" encoding="utf-8"?>
<p:tagLst xmlns:p="http://schemas.openxmlformats.org/presentationml/2006/main">
  <p:tag name="KSO_WM_SLIDE_BK_DARK_LIGHT" val="2"/>
  <p:tag name="KSO_WM_SLIDE_BACKGROUND_TYPE" val="general"/>
</p:tagLst>
</file>

<file path=ppt/tags/tag6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6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6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688.xml><?xml version="1.0" encoding="utf-8"?>
<p:tagLst xmlns:p="http://schemas.openxmlformats.org/presentationml/2006/main">
  <p:tag name="KSO_WM_SLIDE_BK_DARK_LIGHT" val="2"/>
  <p:tag name="KSO_WM_SLIDE_BACKGROUND_TYPE" val="general"/>
</p:tagLst>
</file>

<file path=ppt/tags/tag6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698.xml><?xml version="1.0" encoding="utf-8"?>
<p:tagLst xmlns:p="http://schemas.openxmlformats.org/presentationml/2006/main">
  <p:tag name="KSO_WM_SLIDE_BK_DARK_LIGHT" val="2"/>
  <p:tag name="KSO_WM_SLIDE_BACKGROUND_TYPE" val="general"/>
</p:tagLst>
</file>

<file path=ppt/tags/tag6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716.xml><?xml version="1.0" encoding="utf-8"?>
<p:tagLst xmlns:p="http://schemas.openxmlformats.org/presentationml/2006/main">
  <p:tag name="KSO_WM_SLIDE_BK_DARK_LIGHT" val="2"/>
  <p:tag name="KSO_WM_SLIDE_BACKGROUND_TYPE" val="general"/>
</p:tagLst>
</file>

<file path=ppt/tags/tag7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721.xml><?xml version="1.0" encoding="utf-8"?>
<p:tagLst xmlns:p="http://schemas.openxmlformats.org/presentationml/2006/main">
  <p:tag name="KSO_WM_SLIDE_BK_DARK_LIGHT" val="2"/>
  <p:tag name="KSO_WM_SLIDE_BACKGROUND_TYPE" val="general"/>
</p:tagLst>
</file>

<file path=ppt/tags/tag7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24.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725.xml><?xml version="1.0" encoding="utf-8"?>
<p:tagLst xmlns:p="http://schemas.openxmlformats.org/presentationml/2006/main">
  <p:tag name="KSO_WM_SLIDE_BK_DARK_LIGHT" val="2"/>
  <p:tag name="KSO_WM_SLIDE_BACKGROUND_TYPE" val="general"/>
</p:tagLst>
</file>

<file path=ppt/tags/tag7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2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729.xml><?xml version="1.0" encoding="utf-8"?>
<p:tagLst xmlns:p="http://schemas.openxmlformats.org/presentationml/2006/main">
  <p:tag name="KSO_WM_SLIDE_BK_DARK_LIGHT" val="2"/>
  <p:tag name="KSO_WM_SLIDE_BACKGROUND_TYPE" val="genera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3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733.xml><?xml version="1.0" encoding="utf-8"?>
<p:tagLst xmlns:p="http://schemas.openxmlformats.org/presentationml/2006/main">
  <p:tag name="KSO_WM_SLIDE_BK_DARK_LIGHT" val="2"/>
  <p:tag name="KSO_WM_SLIDE_BACKGROUND_TYPE" val="general"/>
</p:tagLst>
</file>

<file path=ppt/tags/tag7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3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737.xml><?xml version="1.0" encoding="utf-8"?>
<p:tagLst xmlns:p="http://schemas.openxmlformats.org/presentationml/2006/main">
  <p:tag name="KSO_WM_SLIDE_BK_DARK_LIGHT" val="2"/>
  <p:tag name="KSO_WM_SLIDE_BACKGROUND_TYPE" val="general"/>
</p:tagLst>
</file>

<file path=ppt/tags/tag7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742.xml><?xml version="1.0" encoding="utf-8"?>
<p:tagLst xmlns:p="http://schemas.openxmlformats.org/presentationml/2006/main">
  <p:tag name="KSO_WM_SLIDE_BK_DARK_LIGHT" val="2"/>
  <p:tag name="KSO_WM_SLIDE_BACKGROUND_TYPE" val="general"/>
</p:tagLst>
</file>

<file path=ppt/tags/tag7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747.xml><?xml version="1.0" encoding="utf-8"?>
<p:tagLst xmlns:p="http://schemas.openxmlformats.org/presentationml/2006/main">
  <p:tag name="KSO_WM_SLIDE_BK_DARK_LIGHT" val="2"/>
  <p:tag name="KSO_WM_SLIDE_BACKGROUND_TYPE" val="general"/>
</p:tagLst>
</file>

<file path=ppt/tags/tag7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752.xml><?xml version="1.0" encoding="utf-8"?>
<p:tagLst xmlns:p="http://schemas.openxmlformats.org/presentationml/2006/main">
  <p:tag name="KSO_WM_SLIDE_BK_DARK_LIGHT" val="2"/>
  <p:tag name="KSO_WM_SLIDE_BACKGROUND_TYPE" val="general"/>
</p:tagLst>
</file>

<file path=ppt/tags/tag7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757.xml><?xml version="1.0" encoding="utf-8"?>
<p:tagLst xmlns:p="http://schemas.openxmlformats.org/presentationml/2006/main">
  <p:tag name="KSO_WM_SLIDE_BK_DARK_LIGHT" val="2"/>
  <p:tag name="KSO_WM_SLIDE_BACKGROUND_TYPE" val="general"/>
</p:tagLst>
</file>

<file path=ppt/tags/tag7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761.xml><?xml version="1.0" encoding="utf-8"?>
<p:tagLst xmlns:p="http://schemas.openxmlformats.org/presentationml/2006/main">
  <p:tag name="KSO_WM_SLIDE_BK_DARK_LIGHT" val="2"/>
  <p:tag name="KSO_WM_SLIDE_BACKGROUND_TYPE" val="general"/>
</p:tagLst>
</file>

<file path=ppt/tags/tag7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766.xml><?xml version="1.0" encoding="utf-8"?>
<p:tagLst xmlns:p="http://schemas.openxmlformats.org/presentationml/2006/main">
  <p:tag name="KSO_WM_SLIDE_BK_DARK_LIGHT" val="2"/>
  <p:tag name="KSO_WM_SLIDE_BACKGROUND_TYPE" val="general"/>
</p:tagLst>
</file>

<file path=ppt/tags/tag7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771.xml><?xml version="1.0" encoding="utf-8"?>
<p:tagLst xmlns:p="http://schemas.openxmlformats.org/presentationml/2006/main">
  <p:tag name="KSO_WM_SLIDE_BK_DARK_LIGHT" val="2"/>
  <p:tag name="KSO_WM_SLIDE_BACKGROUND_TYPE" val="general"/>
</p:tagLst>
</file>

<file path=ppt/tags/tag7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74.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77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776.xml><?xml version="1.0" encoding="utf-8"?>
<p:tagLst xmlns:p="http://schemas.openxmlformats.org/presentationml/2006/main">
  <p:tag name="KSO_WM_SLIDE_BK_DARK_LIGHT" val="2"/>
  <p:tag name="KSO_WM_SLIDE_BACKGROUND_TYPE" val="general"/>
</p:tagLst>
</file>

<file path=ppt/tags/tag7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781.xml><?xml version="1.0" encoding="utf-8"?>
<p:tagLst xmlns:p="http://schemas.openxmlformats.org/presentationml/2006/main">
  <p:tag name="KSO_WM_SLIDE_BK_DARK_LIGHT" val="2"/>
  <p:tag name="KSO_WM_SLIDE_BACKGROUND_TYPE" val="general"/>
</p:tagLst>
</file>

<file path=ppt/tags/tag7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84.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78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786.xml><?xml version="1.0" encoding="utf-8"?>
<p:tagLst xmlns:p="http://schemas.openxmlformats.org/presentationml/2006/main">
  <p:tag name="KSO_WM_SLIDE_BK_DARK_LIGHT" val="2"/>
  <p:tag name="KSO_WM_SLIDE_BACKGROUND_TYPE" val="general"/>
</p:tagLst>
</file>

<file path=ppt/tags/tag7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7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04.xml><?xml version="1.0" encoding="utf-8"?>
<p:tagLst xmlns:p="http://schemas.openxmlformats.org/presentationml/2006/main">
  <p:tag name="KSO_WM_SLIDE_BK_DARK_LIGHT" val="2"/>
  <p:tag name="KSO_WM_SLIDE_BACKGROUND_TYPE" val="general"/>
</p:tagLst>
</file>

<file path=ppt/tags/tag8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0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0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09.xml><?xml version="1.0" encoding="utf-8"?>
<p:tagLst xmlns:p="http://schemas.openxmlformats.org/presentationml/2006/main">
  <p:tag name="KSO_WM_SLIDE_BK_DARK_LIGHT" val="2"/>
  <p:tag name="KSO_WM_SLIDE_BACKGROUND_TYPE" val="genera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14.xml><?xml version="1.0" encoding="utf-8"?>
<p:tagLst xmlns:p="http://schemas.openxmlformats.org/presentationml/2006/main">
  <p:tag name="KSO_WM_SLIDE_BK_DARK_LIGHT" val="2"/>
  <p:tag name="KSO_WM_SLIDE_BACKGROUND_TYPE" val="general"/>
</p:tagLst>
</file>

<file path=ppt/tags/tag8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19.xml><?xml version="1.0" encoding="utf-8"?>
<p:tagLst xmlns:p="http://schemas.openxmlformats.org/presentationml/2006/main">
  <p:tag name="KSO_WM_SLIDE_BK_DARK_LIGHT" val="2"/>
  <p:tag name="KSO_WM_SLIDE_BACKGROUND_TYPE" val="general"/>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24.xml><?xml version="1.0" encoding="utf-8"?>
<p:tagLst xmlns:p="http://schemas.openxmlformats.org/presentationml/2006/main">
  <p:tag name="KSO_WM_SLIDE_BK_DARK_LIGHT" val="2"/>
  <p:tag name="KSO_WM_SLIDE_BACKGROUND_TYPE" val="general"/>
</p:tagLst>
</file>

<file path=ppt/tags/tag8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2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2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29.xml><?xml version="1.0" encoding="utf-8"?>
<p:tagLst xmlns:p="http://schemas.openxmlformats.org/presentationml/2006/main">
  <p:tag name="KSO_WM_SLIDE_BK_DARK_LIGHT" val="2"/>
  <p:tag name="KSO_WM_SLIDE_BACKGROUND_TYPE" val="general"/>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 name="KSO_WM_BEAUTIFY_FLAG" val="#wm#"/>
</p:tagLst>
</file>

<file path=ppt/tags/tag8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34.xml><?xml version="1.0" encoding="utf-8"?>
<p:tagLst xmlns:p="http://schemas.openxmlformats.org/presentationml/2006/main">
  <p:tag name="KSO_WM_SLIDE_BK_DARK_LIGHT" val="2"/>
  <p:tag name="KSO_WM_SLIDE_BACKGROUND_TYPE" val="general"/>
</p:tagLst>
</file>

<file path=ppt/tags/tag8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3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3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39.xml><?xml version="1.0" encoding="utf-8"?>
<p:tagLst xmlns:p="http://schemas.openxmlformats.org/presentationml/2006/main">
  <p:tag name="KSO_WM_SLIDE_BK_DARK_LIGHT" val="2"/>
  <p:tag name="KSO_WM_SLIDE_BACKGROUND_TYPE" val="general"/>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_11*i*3"/>
  <p:tag name="KSO_WM_UNIT_LAYERLEVEL" val="1"/>
  <p:tag name="KSO_WM_TAG_VERSION" val="1.0"/>
  <p:tag name="KSO_WM_BEAUTIFY_FLAG" val="#wm#"/>
</p:tagLst>
</file>

<file path=ppt/tags/tag8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4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43.xml><?xml version="1.0" encoding="utf-8"?>
<p:tagLst xmlns:p="http://schemas.openxmlformats.org/presentationml/2006/main">
  <p:tag name="KSO_WM_SLIDE_BK_DARK_LIGHT" val="2"/>
  <p:tag name="KSO_WM_SLIDE_BACKGROUND_TYPE" val="general"/>
</p:tagLst>
</file>

<file path=ppt/tags/tag8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4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47.xml><?xml version="1.0" encoding="utf-8"?>
<p:tagLst xmlns:p="http://schemas.openxmlformats.org/presentationml/2006/main">
  <p:tag name="KSO_WM_SLIDE_BK_DARK_LIGHT" val="2"/>
  <p:tag name="KSO_WM_SLIDE_BACKGROUND_TYPE" val="general"/>
</p:tagLst>
</file>

<file path=ppt/tags/tag8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1*i*2"/>
  <p:tag name="KSO_WM_UNIT_LAYERLEVEL" val="1"/>
  <p:tag name="KSO_WM_TAG_VERSION" val="1.0"/>
  <p:tag name="KSO_WM_BEAUTIFY_FLAG" val="#wm#"/>
</p:tagLst>
</file>

<file path=ppt/tags/tag85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51.xml><?xml version="1.0" encoding="utf-8"?>
<p:tagLst xmlns:p="http://schemas.openxmlformats.org/presentationml/2006/main">
  <p:tag name="KSO_WM_SLIDE_BK_DARK_LIGHT" val="2"/>
  <p:tag name="KSO_WM_SLIDE_BACKGROUND_TYPE" val="general"/>
</p:tagLst>
</file>

<file path=ppt/tags/tag8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54.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55.xml><?xml version="1.0" encoding="utf-8"?>
<p:tagLst xmlns:p="http://schemas.openxmlformats.org/presentationml/2006/main">
  <p:tag name="KSO_WM_SLIDE_BK_DARK_LIGHT" val="2"/>
  <p:tag name="KSO_WM_SLIDE_BACKGROUND_TYPE" val="general"/>
</p:tagLst>
</file>

<file path=ppt/tags/tag85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5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59.xml><?xml version="1.0" encoding="utf-8"?>
<p:tagLst xmlns:p="http://schemas.openxmlformats.org/presentationml/2006/main">
  <p:tag name="KSO_WM_SLIDE_BK_DARK_LIGHT" val="2"/>
  <p:tag name="KSO_WM_SLIDE_BACKGROUND_TYPE" val="general"/>
</p:tagLst>
</file>

<file path=ppt/tags/tag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6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6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64.xml><?xml version="1.0" encoding="utf-8"?>
<p:tagLst xmlns:p="http://schemas.openxmlformats.org/presentationml/2006/main">
  <p:tag name="KSO_WM_SLIDE_BK_DARK_LIGHT" val="2"/>
  <p:tag name="KSO_WM_SLIDE_BACKGROUND_TYPE" val="general"/>
</p:tagLst>
</file>

<file path=ppt/tags/tag8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69.xml><?xml version="1.0" encoding="utf-8"?>
<p:tagLst xmlns:p="http://schemas.openxmlformats.org/presentationml/2006/main">
  <p:tag name="KSO_WM_SLIDE_BK_DARK_LIGHT" val="2"/>
  <p:tag name="KSO_WM_SLIDE_BACKGROUND_TYPE" val="general"/>
</p:tagLst>
</file>

<file path=ppt/tags/tag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74.xml><?xml version="1.0" encoding="utf-8"?>
<p:tagLst xmlns:p="http://schemas.openxmlformats.org/presentationml/2006/main">
  <p:tag name="KSO_WM_SLIDE_BK_DARK_LIGHT" val="2"/>
  <p:tag name="KSO_WM_SLIDE_BACKGROUND_TYPE" val="general"/>
</p:tagLst>
</file>

<file path=ppt/tags/tag8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7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78.xml><?xml version="1.0" encoding="utf-8"?>
<p:tagLst xmlns:p="http://schemas.openxmlformats.org/presentationml/2006/main">
  <p:tag name="KSO_WM_SLIDE_BK_DARK_LIGHT" val="2"/>
  <p:tag name="KSO_WM_SLIDE_BACKGROUND_TYPE" val="general"/>
</p:tagLst>
</file>

<file path=ppt/tags/tag8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8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82.xml><?xml version="1.0" encoding="utf-8"?>
<p:tagLst xmlns:p="http://schemas.openxmlformats.org/presentationml/2006/main">
  <p:tag name="KSO_WM_SLIDE_BK_DARK_LIGHT" val="2"/>
  <p:tag name="KSO_WM_SLIDE_BACKGROUND_TYPE" val="general"/>
</p:tagLst>
</file>

<file path=ppt/tags/tag8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88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02.xml><?xml version="1.0" encoding="utf-8"?>
<p:tagLst xmlns:p="http://schemas.openxmlformats.org/presentationml/2006/main">
  <p:tag name="KSO_WM_SLIDE_BK_DARK_LIGHT" val="2"/>
  <p:tag name="KSO_WM_SLIDE_BACKGROUND_TYPE" val="general"/>
</p:tagLst>
</file>

<file path=ppt/tags/tag9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07.xml><?xml version="1.0" encoding="utf-8"?>
<p:tagLst xmlns:p="http://schemas.openxmlformats.org/presentationml/2006/main">
  <p:tag name="KSO_WM_SLIDE_BK_DARK_LIGHT" val="2"/>
  <p:tag name="KSO_WM_SLIDE_BACKGROUND_TYPE" val="general"/>
</p:tagLst>
</file>

<file path=ppt/tags/tag9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9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14.xml><?xml version="1.0" encoding="utf-8"?>
<p:tagLst xmlns:p="http://schemas.openxmlformats.org/presentationml/2006/main">
  <p:tag name="KSO_WM_SLIDE_BK_DARK_LIGHT" val="2"/>
  <p:tag name="KSO_WM_SLIDE_BACKGROUND_TYPE" val="general"/>
</p:tagLst>
</file>

<file path=ppt/tags/tag9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19.xml><?xml version="1.0" encoding="utf-8"?>
<p:tagLst xmlns:p="http://schemas.openxmlformats.org/presentationml/2006/main">
  <p:tag name="KSO_WM_SLIDE_BK_DARK_LIGHT" val="2"/>
  <p:tag name="KSO_WM_SLIDE_BACKGROUND_TYPE" val="general"/>
</p:tagLst>
</file>

<file path=ppt/tags/tag9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0"/>
  <p:tag name="KSO_WM_UNIT_ID" val="_13*i*0"/>
  <p:tag name="KSO_WM_UNIT_BK_DARK_LIGHT" val="2"/>
  <p:tag name="KSO_WM_UNIT_LAYERLEVEL" val="1"/>
  <p:tag name="KSO_WM_TAG_VERSION" val="1.0"/>
  <p:tag name="KSO_WM_BEAUTIFY_FLAG" val="#wm#"/>
</p:tagLst>
</file>

<file path=ppt/tags/tag9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24.xml><?xml version="1.0" encoding="utf-8"?>
<p:tagLst xmlns:p="http://schemas.openxmlformats.org/presentationml/2006/main">
  <p:tag name="KSO_WM_SLIDE_BK_DARK_LIGHT" val="2"/>
  <p:tag name="KSO_WM_SLIDE_BACKGROUND_TYPE" val="general"/>
</p:tagLst>
</file>

<file path=ppt/tags/tag9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2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29.xml><?xml version="1.0" encoding="utf-8"?>
<p:tagLst xmlns:p="http://schemas.openxmlformats.org/presentationml/2006/main">
  <p:tag name="KSO_WM_SLIDE_BK_DARK_LIGHT" val="2"/>
  <p:tag name="KSO_WM_SLIDE_BACKGROUND_TYPE" val="general"/>
</p:tagLst>
</file>

<file path=ppt/tags/tag9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3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34.xml><?xml version="1.0" encoding="utf-8"?>
<p:tagLst xmlns:p="http://schemas.openxmlformats.org/presentationml/2006/main">
  <p:tag name="KSO_WM_SLIDE_BK_DARK_LIGHT" val="2"/>
  <p:tag name="KSO_WM_SLIDE_BACKGROUND_TYPE" val="general"/>
</p:tagLst>
</file>

<file path=ppt/tags/tag9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3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3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39.xml><?xml version="1.0" encoding="utf-8"?>
<p:tagLst xmlns:p="http://schemas.openxmlformats.org/presentationml/2006/main">
  <p:tag name="KSO_WM_SLIDE_BK_DARK_LIGHT" val="2"/>
  <p:tag name="KSO_WM_SLIDE_BACKGROUND_TYPE" val="general"/>
</p:tagLst>
</file>

<file path=ppt/tags/tag9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4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44.xml><?xml version="1.0" encoding="utf-8"?>
<p:tagLst xmlns:p="http://schemas.openxmlformats.org/presentationml/2006/main">
  <p:tag name="KSO_WM_SLIDE_BK_DARK_LIGHT" val="2"/>
  <p:tag name="KSO_WM_SLIDE_BACKGROUND_TYPE" val="general"/>
</p:tagLst>
</file>

<file path=ppt/tags/tag9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4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49.xml><?xml version="1.0" encoding="utf-8"?>
<p:tagLst xmlns:p="http://schemas.openxmlformats.org/presentationml/2006/main">
  <p:tag name="KSO_WM_SLIDE_BK_DARK_LIGHT" val="2"/>
  <p:tag name="KSO_WM_SLIDE_BACKGROUND_TYPE" val="general"/>
</p:tagLst>
</file>

<file path=ppt/tags/tag9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5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54.xml><?xml version="1.0" encoding="utf-8"?>
<p:tagLst xmlns:p="http://schemas.openxmlformats.org/presentationml/2006/main">
  <p:tag name="KSO_WM_SLIDE_BK_DARK_LIGHT" val="2"/>
  <p:tag name="KSO_WM_SLIDE_BACKGROUND_TYPE" val="general"/>
</p:tagLst>
</file>

<file path=ppt/tags/tag9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5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5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58.xml><?xml version="1.0" encoding="utf-8"?>
<p:tagLst xmlns:p="http://schemas.openxmlformats.org/presentationml/2006/main">
  <p:tag name="KSO_WM_SLIDE_BK_DARK_LIGHT" val="2"/>
  <p:tag name="KSO_WM_SLIDE_BACKGROUND_TYPE" val="general"/>
</p:tagLst>
</file>

<file path=ppt/tags/tag9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6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63.xml><?xml version="1.0" encoding="utf-8"?>
<p:tagLst xmlns:p="http://schemas.openxmlformats.org/presentationml/2006/main">
  <p:tag name="KSO_WM_SLIDE_BK_DARK_LIGHT" val="2"/>
  <p:tag name="KSO_WM_SLIDE_BACKGROUND_TYPE" val="general"/>
</p:tagLst>
</file>

<file path=ppt/tags/tag9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6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68.xml><?xml version="1.0" encoding="utf-8"?>
<p:tagLst xmlns:p="http://schemas.openxmlformats.org/presentationml/2006/main">
  <p:tag name="KSO_WM_SLIDE_BK_DARK_LIGHT" val="2"/>
  <p:tag name="KSO_WM_SLIDE_BACKGROUND_TYPE" val="general"/>
</p:tagLst>
</file>

<file path=ppt/tags/tag9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7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73.xml><?xml version="1.0" encoding="utf-8"?>
<p:tagLst xmlns:p="http://schemas.openxmlformats.org/presentationml/2006/main">
  <p:tag name="KSO_WM_SLIDE_BK_DARK_LIGHT" val="2"/>
  <p:tag name="KSO_WM_SLIDE_BACKGROUND_TYPE" val="general"/>
</p:tagLst>
</file>

<file path=ppt/tags/tag9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7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7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78.xml><?xml version="1.0" encoding="utf-8"?>
<p:tagLst xmlns:p="http://schemas.openxmlformats.org/presentationml/2006/main">
  <p:tag name="KSO_WM_SLIDE_BK_DARK_LIGHT" val="2"/>
  <p:tag name="KSO_WM_SLIDE_BACKGROUND_TYPE" val="general"/>
</p:tagLst>
</file>

<file path=ppt/tags/tag9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8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8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83.xml><?xml version="1.0" encoding="utf-8"?>
<p:tagLst xmlns:p="http://schemas.openxmlformats.org/presentationml/2006/main">
  <p:tag name="KSO_WM_SLIDE_BK_DARK_LIGHT" val="2"/>
  <p:tag name="KSO_WM_SLIDE_BACKGROUND_TYPE" val="general"/>
</p:tagLst>
</file>

<file path=ppt/tags/tag9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8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88.xml><?xml version="1.0" encoding="utf-8"?>
<p:tagLst xmlns:p="http://schemas.openxmlformats.org/presentationml/2006/main">
  <p:tag name="KSO_WM_SLIDE_BK_DARK_LIGHT" val="2"/>
  <p:tag name="KSO_WM_SLIDE_BACKGROUND_TYPE" val="general"/>
</p:tagLst>
</file>

<file path=ppt/tags/tag9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93.xml><?xml version="1.0" encoding="utf-8"?>
<p:tagLst xmlns:p="http://schemas.openxmlformats.org/presentationml/2006/main">
  <p:tag name="KSO_WM_SLIDE_BK_DARK_LIGHT" val="2"/>
  <p:tag name="KSO_WM_SLIDE_BACKGROUND_TYPE" val="general"/>
</p:tagLst>
</file>

<file path=ppt/tags/tag9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99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9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998.xml><?xml version="1.0" encoding="utf-8"?>
<p:tagLst xmlns:p="http://schemas.openxmlformats.org/presentationml/2006/main">
  <p:tag name="KSO_WM_SLIDE_BK_DARK_LIGHT" val="2"/>
  <p:tag name="KSO_WM_SLIDE_BACKGROUND_TYPE" val="general"/>
</p:tagLst>
</file>

<file path=ppt/tags/tag9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EFEDEC"/>
      </a:dk2>
      <a:lt2>
        <a:srgbClr val="FDFCFC"/>
      </a:lt2>
      <a:accent1>
        <a:srgbClr val="A66F4F"/>
      </a:accent1>
      <a:accent2>
        <a:srgbClr val="967A4E"/>
      </a:accent2>
      <a:accent3>
        <a:srgbClr val="818754"/>
      </a:accent3>
      <a:accent4>
        <a:srgbClr val="6C9362"/>
      </a:accent4>
      <a:accent5>
        <a:srgbClr val="5A9D7A"/>
      </a:accent5>
      <a:accent6>
        <a:srgbClr val="50A598"/>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Trek</Template>
  <TotalTime>0</TotalTime>
  <Words>27883</Words>
  <Application>WPS 演示</Application>
  <PresentationFormat>全屏显示(4:3)</PresentationFormat>
  <Paragraphs>2762</Paragraphs>
  <Slides>209</Slides>
  <Notes>1</Notes>
  <HiddenSlides>0</HiddenSlides>
  <MMClips>0</MMClips>
  <ScaleCrop>false</ScaleCrop>
  <HeadingPairs>
    <vt:vector size="8" baseType="variant">
      <vt:variant>
        <vt:lpstr>已用的字体</vt:lpstr>
      </vt:variant>
      <vt:variant>
        <vt:i4>19</vt:i4>
      </vt:variant>
      <vt:variant>
        <vt:lpstr>主题</vt:lpstr>
      </vt:variant>
      <vt:variant>
        <vt:i4>2</vt:i4>
      </vt:variant>
      <vt:variant>
        <vt:lpstr>嵌入 OLE 服务器</vt:lpstr>
      </vt:variant>
      <vt:variant>
        <vt:i4>4</vt:i4>
      </vt:variant>
      <vt:variant>
        <vt:lpstr>幻灯片标题</vt:lpstr>
      </vt:variant>
      <vt:variant>
        <vt:i4>209</vt:i4>
      </vt:variant>
    </vt:vector>
  </HeadingPairs>
  <TitlesOfParts>
    <vt:vector size="234" baseType="lpstr">
      <vt:lpstr>Arial</vt:lpstr>
      <vt:lpstr>宋体</vt:lpstr>
      <vt:lpstr>Wingdings</vt:lpstr>
      <vt:lpstr>Franklin Gothic Book</vt:lpstr>
      <vt:lpstr>华文楷体</vt:lpstr>
      <vt:lpstr>Franklin Gothic Medium</vt:lpstr>
      <vt:lpstr>隶书</vt:lpstr>
      <vt:lpstr>Wingdings 2</vt:lpstr>
      <vt:lpstr>Wingdings 2</vt:lpstr>
      <vt:lpstr>微软雅黑</vt:lpstr>
      <vt:lpstr>汉仪旗黑-85S</vt:lpstr>
      <vt:lpstr>黑体</vt:lpstr>
      <vt:lpstr>Calibri</vt:lpstr>
      <vt:lpstr>微软雅黑 Light</vt:lpstr>
      <vt:lpstr>Arial Unicode MS</vt:lpstr>
      <vt:lpstr>Times New Roman</vt:lpstr>
      <vt:lpstr>Times New Roman</vt:lpstr>
      <vt:lpstr>Wingdings</vt:lpstr>
      <vt:lpstr>Courier New</vt:lpstr>
      <vt:lpstr>跋涉</vt:lpstr>
      <vt:lpstr>1_Office 主题​​</vt:lpstr>
      <vt:lpstr>Word.Picture.8</vt:lpstr>
      <vt:lpstr>Word.Picture.8</vt:lpstr>
      <vt:lpstr>Word.Picture.8</vt:lpstr>
      <vt:lpstr>PBrush</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6.1 结构化设计概述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第二部分  结构化分析与设计</dc:title>
  <dc:creator>dwf</dc:creator>
  <cp:lastModifiedBy>窦</cp:lastModifiedBy>
  <cp:revision>52</cp:revision>
  <dcterms:created xsi:type="dcterms:W3CDTF">2013-09-03T07:55:00Z</dcterms:created>
  <dcterms:modified xsi:type="dcterms:W3CDTF">2024-01-14T09:08:23Z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9EF17B440CEC4AF59CC5083F43B31300_12</vt:lpwstr>
  </property>
  <property fmtid="{D5CDD505-2E9C-101B-9397-08002B2CF9AE}" pid="3" name="KSOProductBuildVer">
    <vt:lpwstr>2052-12.1.0.16120</vt:lpwstr>
  </property>
</Properties>
</file>