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188">
  <p:sldMasterIdLst>
    <p:sldMasterId id="2147483648" r:id="rId1"/>
  </p:sldMasterIdLst>
  <p:notesMasterIdLst>
    <p:notesMasterId r:id="rId35"/>
  </p:notesMasterIdLst>
  <p:sldIdLst>
    <p:sldId id="256" r:id="rId2"/>
    <p:sldId id="257" r:id="rId3"/>
    <p:sldId id="303" r:id="rId4"/>
    <p:sldId id="304" r:id="rId5"/>
    <p:sldId id="258" r:id="rId6"/>
    <p:sldId id="259" r:id="rId7"/>
    <p:sldId id="260" r:id="rId8"/>
    <p:sldId id="261" r:id="rId9"/>
    <p:sldId id="262" r:id="rId10"/>
    <p:sldId id="264" r:id="rId11"/>
    <p:sldId id="263" r:id="rId12"/>
    <p:sldId id="266" r:id="rId13"/>
    <p:sldId id="305" r:id="rId14"/>
    <p:sldId id="271" r:id="rId15"/>
    <p:sldId id="272" r:id="rId16"/>
    <p:sldId id="306" r:id="rId17"/>
    <p:sldId id="267" r:id="rId18"/>
    <p:sldId id="268" r:id="rId19"/>
    <p:sldId id="269" r:id="rId20"/>
    <p:sldId id="270" r:id="rId21"/>
    <p:sldId id="274" r:id="rId22"/>
    <p:sldId id="273" r:id="rId23"/>
    <p:sldId id="307" r:id="rId24"/>
    <p:sldId id="276" r:id="rId25"/>
    <p:sldId id="277" r:id="rId26"/>
    <p:sldId id="278" r:id="rId27"/>
    <p:sldId id="279" r:id="rId28"/>
    <p:sldId id="282" r:id="rId29"/>
    <p:sldId id="280" r:id="rId30"/>
    <p:sldId id="281" r:id="rId31"/>
    <p:sldId id="299" r:id="rId32"/>
    <p:sldId id="300" r:id="rId33"/>
    <p:sldId id="301" r:id="rId3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467D1"/>
    <a:srgbClr val="458EF3"/>
    <a:srgbClr val="2AA285"/>
    <a:srgbClr val="800000"/>
    <a:srgbClr val="48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950" autoAdjust="0"/>
    <p:restoredTop sz="94706" autoAdjust="0"/>
  </p:normalViewPr>
  <p:slideViewPr>
    <p:cSldViewPr snapToGrid="0" showGuides="1">
      <p:cViewPr varScale="1">
        <p:scale>
          <a:sx n="63" d="100"/>
          <a:sy n="63" d="100"/>
        </p:scale>
        <p:origin x="190" y="744"/>
      </p:cViewPr>
      <p:guideLst>
        <p:guide orient="horz" pos="2137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84" d="100"/>
          <a:sy n="84" d="100"/>
        </p:scale>
        <p:origin x="3828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C7B41D8-8034-449A-BAB6-640A329BECFC}" type="datetimeFigureOut">
              <a:rPr lang="zh-CN" altLang="en-US" smtClean="0"/>
              <a:t>2025/5/31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35DDCB1-07FF-4F0F-B8BA-1FAC2D65638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36119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5DDCB1-07FF-4F0F-B8BA-1FAC2D65638B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47769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5DDCB1-07FF-4F0F-B8BA-1FAC2D65638B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007467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5DDCB1-07FF-4F0F-B8BA-1FAC2D65638B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520086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5DDCB1-07FF-4F0F-B8BA-1FAC2D65638B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505543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5DDCB1-07FF-4F0F-B8BA-1FAC2D65638B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484563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5DDCB1-07FF-4F0F-B8BA-1FAC2D65638B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53273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5DDCB1-07FF-4F0F-B8BA-1FAC2D65638B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42581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jp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" name="图片 60">
            <a:extLst>
              <a:ext uri="{FF2B5EF4-FFF2-40B4-BE49-F238E27FC236}">
                <a16:creationId xmlns:a16="http://schemas.microsoft.com/office/drawing/2014/main" id="{84DA7E19-F779-440B-B152-62A25BDF5B2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737504">
            <a:off x="10158210" y="2229373"/>
            <a:ext cx="1213104" cy="1828800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60" name="图片 59">
            <a:extLst>
              <a:ext uri="{FF2B5EF4-FFF2-40B4-BE49-F238E27FC236}">
                <a16:creationId xmlns:a16="http://schemas.microsoft.com/office/drawing/2014/main" id="{7D57B5D5-D147-46F4-9143-6A7E978A8CD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497489">
            <a:off x="10108865" y="1511677"/>
            <a:ext cx="1213104" cy="1828800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53" name="图片 52">
            <a:extLst>
              <a:ext uri="{FF2B5EF4-FFF2-40B4-BE49-F238E27FC236}">
                <a16:creationId xmlns:a16="http://schemas.microsoft.com/office/drawing/2014/main" id="{B623C763-0D86-4F95-9D24-DE7F2A2662A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492"/>
          <a:stretch/>
        </p:blipFill>
        <p:spPr>
          <a:xfrm rot="11132099">
            <a:off x="9060125" y="906875"/>
            <a:ext cx="2801370" cy="1708975"/>
          </a:xfrm>
          <a:prstGeom prst="rect">
            <a:avLst/>
          </a:prstGeom>
        </p:spPr>
      </p:pic>
      <p:pic>
        <p:nvPicPr>
          <p:cNvPr id="50" name="图片 49">
            <a:extLst>
              <a:ext uri="{FF2B5EF4-FFF2-40B4-BE49-F238E27FC236}">
                <a16:creationId xmlns:a16="http://schemas.microsoft.com/office/drawing/2014/main" id="{FA12F002-0B1F-4AFF-B7EE-5A4C1C38842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579" b="21987"/>
          <a:stretch/>
        </p:blipFill>
        <p:spPr>
          <a:xfrm>
            <a:off x="8432943" y="5452590"/>
            <a:ext cx="3759057" cy="1405410"/>
          </a:xfrm>
          <a:prstGeom prst="rect">
            <a:avLst/>
          </a:prstGeom>
        </p:spPr>
      </p:pic>
      <p:pic>
        <p:nvPicPr>
          <p:cNvPr id="38" name="图片 37">
            <a:extLst>
              <a:ext uri="{FF2B5EF4-FFF2-40B4-BE49-F238E27FC236}">
                <a16:creationId xmlns:a16="http://schemas.microsoft.com/office/drawing/2014/main" id="{7ADEBC74-5799-4F1E-B6E5-532114D0E3F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/>
          <a:srcRect r="2521"/>
          <a:stretch/>
        </p:blipFill>
        <p:spPr>
          <a:xfrm>
            <a:off x="-49887" y="0"/>
            <a:ext cx="4742657" cy="3355675"/>
          </a:xfrm>
          <a:prstGeom prst="rect">
            <a:avLst/>
          </a:prstGeom>
        </p:spPr>
      </p:pic>
      <p:sp>
        <p:nvSpPr>
          <p:cNvPr id="46" name="任意多边形: 形状 45">
            <a:extLst>
              <a:ext uri="{FF2B5EF4-FFF2-40B4-BE49-F238E27FC236}">
                <a16:creationId xmlns:a16="http://schemas.microsoft.com/office/drawing/2014/main" id="{D6B1296E-B6BF-42B9-AE52-1C39B6C63028}"/>
              </a:ext>
            </a:extLst>
          </p:cNvPr>
          <p:cNvSpPr/>
          <p:nvPr userDrawn="1"/>
        </p:nvSpPr>
        <p:spPr>
          <a:xfrm rot="6030624">
            <a:off x="4434519" y="-25461"/>
            <a:ext cx="1016756" cy="2671162"/>
          </a:xfrm>
          <a:custGeom>
            <a:avLst/>
            <a:gdLst>
              <a:gd name="connsiteX0" fmla="*/ 1854679 w 1934165"/>
              <a:gd name="connsiteY0" fmla="*/ 396815 h 1570605"/>
              <a:gd name="connsiteX1" fmla="*/ 1768415 w 1934165"/>
              <a:gd name="connsiteY1" fmla="*/ 491706 h 1570605"/>
              <a:gd name="connsiteX2" fmla="*/ 1716656 w 1934165"/>
              <a:gd name="connsiteY2" fmla="*/ 534838 h 1570605"/>
              <a:gd name="connsiteX3" fmla="*/ 1699404 w 1934165"/>
              <a:gd name="connsiteY3" fmla="*/ 560717 h 1570605"/>
              <a:gd name="connsiteX4" fmla="*/ 1647645 w 1934165"/>
              <a:gd name="connsiteY4" fmla="*/ 603849 h 1570605"/>
              <a:gd name="connsiteX5" fmla="*/ 1604513 w 1934165"/>
              <a:gd name="connsiteY5" fmla="*/ 646981 h 1570605"/>
              <a:gd name="connsiteX6" fmla="*/ 1587260 w 1934165"/>
              <a:gd name="connsiteY6" fmla="*/ 672861 h 1570605"/>
              <a:gd name="connsiteX7" fmla="*/ 1561381 w 1934165"/>
              <a:gd name="connsiteY7" fmla="*/ 698740 h 1570605"/>
              <a:gd name="connsiteX8" fmla="*/ 1552755 w 1934165"/>
              <a:gd name="connsiteY8" fmla="*/ 724619 h 1570605"/>
              <a:gd name="connsiteX9" fmla="*/ 1526875 w 1934165"/>
              <a:gd name="connsiteY9" fmla="*/ 750498 h 1570605"/>
              <a:gd name="connsiteX10" fmla="*/ 1492370 w 1934165"/>
              <a:gd name="connsiteY10" fmla="*/ 802257 h 1570605"/>
              <a:gd name="connsiteX11" fmla="*/ 1475117 w 1934165"/>
              <a:gd name="connsiteY11" fmla="*/ 828136 h 1570605"/>
              <a:gd name="connsiteX12" fmla="*/ 1449238 w 1934165"/>
              <a:gd name="connsiteY12" fmla="*/ 854015 h 1570605"/>
              <a:gd name="connsiteX13" fmla="*/ 1440611 w 1934165"/>
              <a:gd name="connsiteY13" fmla="*/ 879895 h 1570605"/>
              <a:gd name="connsiteX14" fmla="*/ 1397479 w 1934165"/>
              <a:gd name="connsiteY14" fmla="*/ 931653 h 1570605"/>
              <a:gd name="connsiteX15" fmla="*/ 1380226 w 1934165"/>
              <a:gd name="connsiteY15" fmla="*/ 957532 h 1570605"/>
              <a:gd name="connsiteX16" fmla="*/ 1345721 w 1934165"/>
              <a:gd name="connsiteY16" fmla="*/ 1009291 h 1570605"/>
              <a:gd name="connsiteX17" fmla="*/ 1293962 w 1934165"/>
              <a:gd name="connsiteY17" fmla="*/ 1086929 h 1570605"/>
              <a:gd name="connsiteX18" fmla="*/ 1276709 w 1934165"/>
              <a:gd name="connsiteY18" fmla="*/ 1112808 h 1570605"/>
              <a:gd name="connsiteX19" fmla="*/ 1259456 w 1934165"/>
              <a:gd name="connsiteY19" fmla="*/ 1138687 h 1570605"/>
              <a:gd name="connsiteX20" fmla="*/ 1242204 w 1934165"/>
              <a:gd name="connsiteY20" fmla="*/ 1190446 h 1570605"/>
              <a:gd name="connsiteX21" fmla="*/ 1233577 w 1934165"/>
              <a:gd name="connsiteY21" fmla="*/ 1216325 h 1570605"/>
              <a:gd name="connsiteX22" fmla="*/ 1199072 w 1934165"/>
              <a:gd name="connsiteY22" fmla="*/ 1268083 h 1570605"/>
              <a:gd name="connsiteX23" fmla="*/ 1181819 w 1934165"/>
              <a:gd name="connsiteY23" fmla="*/ 1319842 h 1570605"/>
              <a:gd name="connsiteX24" fmla="*/ 1173192 w 1934165"/>
              <a:gd name="connsiteY24" fmla="*/ 1345721 h 1570605"/>
              <a:gd name="connsiteX25" fmla="*/ 1138687 w 1934165"/>
              <a:gd name="connsiteY25" fmla="*/ 1397479 h 1570605"/>
              <a:gd name="connsiteX26" fmla="*/ 1112807 w 1934165"/>
              <a:gd name="connsiteY26" fmla="*/ 1449238 h 1570605"/>
              <a:gd name="connsiteX27" fmla="*/ 1061049 w 1934165"/>
              <a:gd name="connsiteY27" fmla="*/ 1500996 h 1570605"/>
              <a:gd name="connsiteX28" fmla="*/ 1043796 w 1934165"/>
              <a:gd name="connsiteY28" fmla="*/ 1526876 h 1570605"/>
              <a:gd name="connsiteX29" fmla="*/ 983411 w 1934165"/>
              <a:gd name="connsiteY29" fmla="*/ 1552755 h 1570605"/>
              <a:gd name="connsiteX30" fmla="*/ 957532 w 1934165"/>
              <a:gd name="connsiteY30" fmla="*/ 1570008 h 1570605"/>
              <a:gd name="connsiteX31" fmla="*/ 759124 w 1934165"/>
              <a:gd name="connsiteY31" fmla="*/ 1561381 h 1570605"/>
              <a:gd name="connsiteX32" fmla="*/ 698740 w 1934165"/>
              <a:gd name="connsiteY32" fmla="*/ 1535502 h 1570605"/>
              <a:gd name="connsiteX33" fmla="*/ 672860 w 1934165"/>
              <a:gd name="connsiteY33" fmla="*/ 1526876 h 1570605"/>
              <a:gd name="connsiteX34" fmla="*/ 629728 w 1934165"/>
              <a:gd name="connsiteY34" fmla="*/ 1509623 h 1570605"/>
              <a:gd name="connsiteX35" fmla="*/ 595223 w 1934165"/>
              <a:gd name="connsiteY35" fmla="*/ 1500996 h 1570605"/>
              <a:gd name="connsiteX36" fmla="*/ 560717 w 1934165"/>
              <a:gd name="connsiteY36" fmla="*/ 1483744 h 1570605"/>
              <a:gd name="connsiteX37" fmla="*/ 474453 w 1934165"/>
              <a:gd name="connsiteY37" fmla="*/ 1449238 h 1570605"/>
              <a:gd name="connsiteX38" fmla="*/ 405441 w 1934165"/>
              <a:gd name="connsiteY38" fmla="*/ 1414732 h 1570605"/>
              <a:gd name="connsiteX39" fmla="*/ 327804 w 1934165"/>
              <a:gd name="connsiteY39" fmla="*/ 1380227 h 1570605"/>
              <a:gd name="connsiteX40" fmla="*/ 258792 w 1934165"/>
              <a:gd name="connsiteY40" fmla="*/ 1328468 h 1570605"/>
              <a:gd name="connsiteX41" fmla="*/ 138023 w 1934165"/>
              <a:gd name="connsiteY41" fmla="*/ 1242204 h 1570605"/>
              <a:gd name="connsiteX42" fmla="*/ 77638 w 1934165"/>
              <a:gd name="connsiteY42" fmla="*/ 1155940 h 1570605"/>
              <a:gd name="connsiteX43" fmla="*/ 51758 w 1934165"/>
              <a:gd name="connsiteY43" fmla="*/ 1121434 h 1570605"/>
              <a:gd name="connsiteX44" fmla="*/ 17253 w 1934165"/>
              <a:gd name="connsiteY44" fmla="*/ 992038 h 1570605"/>
              <a:gd name="connsiteX45" fmla="*/ 0 w 1934165"/>
              <a:gd name="connsiteY45" fmla="*/ 905774 h 1570605"/>
              <a:gd name="connsiteX46" fmla="*/ 25879 w 1934165"/>
              <a:gd name="connsiteY46" fmla="*/ 577970 h 1570605"/>
              <a:gd name="connsiteX47" fmla="*/ 43132 w 1934165"/>
              <a:gd name="connsiteY47" fmla="*/ 552091 h 1570605"/>
              <a:gd name="connsiteX48" fmla="*/ 60385 w 1934165"/>
              <a:gd name="connsiteY48" fmla="*/ 508959 h 1570605"/>
              <a:gd name="connsiteX49" fmla="*/ 112143 w 1934165"/>
              <a:gd name="connsiteY49" fmla="*/ 439947 h 1570605"/>
              <a:gd name="connsiteX50" fmla="*/ 120770 w 1934165"/>
              <a:gd name="connsiteY50" fmla="*/ 405442 h 1570605"/>
              <a:gd name="connsiteX51" fmla="*/ 146649 w 1934165"/>
              <a:gd name="connsiteY51" fmla="*/ 370936 h 1570605"/>
              <a:gd name="connsiteX52" fmla="*/ 232913 w 1934165"/>
              <a:gd name="connsiteY52" fmla="*/ 293298 h 1570605"/>
              <a:gd name="connsiteX53" fmla="*/ 310551 w 1934165"/>
              <a:gd name="connsiteY53" fmla="*/ 224287 h 1570605"/>
              <a:gd name="connsiteX54" fmla="*/ 448573 w 1934165"/>
              <a:gd name="connsiteY54" fmla="*/ 146649 h 1570605"/>
              <a:gd name="connsiteX55" fmla="*/ 526211 w 1934165"/>
              <a:gd name="connsiteY55" fmla="*/ 103517 h 1570605"/>
              <a:gd name="connsiteX56" fmla="*/ 560717 w 1934165"/>
              <a:gd name="connsiteY56" fmla="*/ 94891 h 1570605"/>
              <a:gd name="connsiteX57" fmla="*/ 646981 w 1934165"/>
              <a:gd name="connsiteY57" fmla="*/ 51759 h 1570605"/>
              <a:gd name="connsiteX58" fmla="*/ 707366 w 1934165"/>
              <a:gd name="connsiteY58" fmla="*/ 43132 h 1570605"/>
              <a:gd name="connsiteX59" fmla="*/ 776377 w 1934165"/>
              <a:gd name="connsiteY59" fmla="*/ 25879 h 1570605"/>
              <a:gd name="connsiteX60" fmla="*/ 810883 w 1934165"/>
              <a:gd name="connsiteY60" fmla="*/ 17253 h 1570605"/>
              <a:gd name="connsiteX61" fmla="*/ 897147 w 1934165"/>
              <a:gd name="connsiteY61" fmla="*/ 0 h 1570605"/>
              <a:gd name="connsiteX62" fmla="*/ 1164566 w 1934165"/>
              <a:gd name="connsiteY62" fmla="*/ 8627 h 1570605"/>
              <a:gd name="connsiteX63" fmla="*/ 1207698 w 1934165"/>
              <a:gd name="connsiteY63" fmla="*/ 25879 h 1570605"/>
              <a:gd name="connsiteX64" fmla="*/ 1302589 w 1934165"/>
              <a:gd name="connsiteY64" fmla="*/ 34506 h 1570605"/>
              <a:gd name="connsiteX65" fmla="*/ 1388853 w 1934165"/>
              <a:gd name="connsiteY65" fmla="*/ 69012 h 1570605"/>
              <a:gd name="connsiteX66" fmla="*/ 1414732 w 1934165"/>
              <a:gd name="connsiteY66" fmla="*/ 77638 h 1570605"/>
              <a:gd name="connsiteX67" fmla="*/ 1440611 w 1934165"/>
              <a:gd name="connsiteY67" fmla="*/ 94891 h 1570605"/>
              <a:gd name="connsiteX68" fmla="*/ 1457864 w 1934165"/>
              <a:gd name="connsiteY68" fmla="*/ 120770 h 1570605"/>
              <a:gd name="connsiteX69" fmla="*/ 1483743 w 1934165"/>
              <a:gd name="connsiteY69" fmla="*/ 129396 h 1570605"/>
              <a:gd name="connsiteX70" fmla="*/ 1509623 w 1934165"/>
              <a:gd name="connsiteY70" fmla="*/ 146649 h 1570605"/>
              <a:gd name="connsiteX71" fmla="*/ 1535502 w 1934165"/>
              <a:gd name="connsiteY71" fmla="*/ 155276 h 1570605"/>
              <a:gd name="connsiteX72" fmla="*/ 1570007 w 1934165"/>
              <a:gd name="connsiteY72" fmla="*/ 172529 h 1570605"/>
              <a:gd name="connsiteX73" fmla="*/ 1613140 w 1934165"/>
              <a:gd name="connsiteY73" fmla="*/ 189781 h 1570605"/>
              <a:gd name="connsiteX74" fmla="*/ 1639019 w 1934165"/>
              <a:gd name="connsiteY74" fmla="*/ 207034 h 1570605"/>
              <a:gd name="connsiteX75" fmla="*/ 1673524 w 1934165"/>
              <a:gd name="connsiteY75" fmla="*/ 224287 h 1570605"/>
              <a:gd name="connsiteX76" fmla="*/ 1708030 w 1934165"/>
              <a:gd name="connsiteY76" fmla="*/ 250166 h 1570605"/>
              <a:gd name="connsiteX77" fmla="*/ 1759789 w 1934165"/>
              <a:gd name="connsiteY77" fmla="*/ 267419 h 1570605"/>
              <a:gd name="connsiteX78" fmla="*/ 1828800 w 1934165"/>
              <a:gd name="connsiteY78" fmla="*/ 301925 h 1570605"/>
              <a:gd name="connsiteX79" fmla="*/ 1889185 w 1934165"/>
              <a:gd name="connsiteY79" fmla="*/ 336430 h 1570605"/>
              <a:gd name="connsiteX80" fmla="*/ 1923690 w 1934165"/>
              <a:gd name="connsiteY80" fmla="*/ 353683 h 1570605"/>
              <a:gd name="connsiteX81" fmla="*/ 1932317 w 1934165"/>
              <a:gd name="connsiteY81" fmla="*/ 379562 h 1570605"/>
              <a:gd name="connsiteX82" fmla="*/ 1889185 w 1934165"/>
              <a:gd name="connsiteY82" fmla="*/ 388189 h 1570605"/>
              <a:gd name="connsiteX83" fmla="*/ 1854679 w 1934165"/>
              <a:gd name="connsiteY83" fmla="*/ 396815 h 1570605"/>
              <a:gd name="connsiteX0" fmla="*/ 1854679 w 1934165"/>
              <a:gd name="connsiteY0" fmla="*/ 396815 h 1570605"/>
              <a:gd name="connsiteX1" fmla="*/ 1768415 w 1934165"/>
              <a:gd name="connsiteY1" fmla="*/ 483080 h 1570605"/>
              <a:gd name="connsiteX2" fmla="*/ 1716656 w 1934165"/>
              <a:gd name="connsiteY2" fmla="*/ 534838 h 1570605"/>
              <a:gd name="connsiteX3" fmla="*/ 1699404 w 1934165"/>
              <a:gd name="connsiteY3" fmla="*/ 560717 h 1570605"/>
              <a:gd name="connsiteX4" fmla="*/ 1647645 w 1934165"/>
              <a:gd name="connsiteY4" fmla="*/ 603849 h 1570605"/>
              <a:gd name="connsiteX5" fmla="*/ 1604513 w 1934165"/>
              <a:gd name="connsiteY5" fmla="*/ 646981 h 1570605"/>
              <a:gd name="connsiteX6" fmla="*/ 1587260 w 1934165"/>
              <a:gd name="connsiteY6" fmla="*/ 672861 h 1570605"/>
              <a:gd name="connsiteX7" fmla="*/ 1561381 w 1934165"/>
              <a:gd name="connsiteY7" fmla="*/ 698740 h 1570605"/>
              <a:gd name="connsiteX8" fmla="*/ 1552755 w 1934165"/>
              <a:gd name="connsiteY8" fmla="*/ 724619 h 1570605"/>
              <a:gd name="connsiteX9" fmla="*/ 1526875 w 1934165"/>
              <a:gd name="connsiteY9" fmla="*/ 750498 h 1570605"/>
              <a:gd name="connsiteX10" fmla="*/ 1492370 w 1934165"/>
              <a:gd name="connsiteY10" fmla="*/ 802257 h 1570605"/>
              <a:gd name="connsiteX11" fmla="*/ 1475117 w 1934165"/>
              <a:gd name="connsiteY11" fmla="*/ 828136 h 1570605"/>
              <a:gd name="connsiteX12" fmla="*/ 1449238 w 1934165"/>
              <a:gd name="connsiteY12" fmla="*/ 854015 h 1570605"/>
              <a:gd name="connsiteX13" fmla="*/ 1440611 w 1934165"/>
              <a:gd name="connsiteY13" fmla="*/ 879895 h 1570605"/>
              <a:gd name="connsiteX14" fmla="*/ 1397479 w 1934165"/>
              <a:gd name="connsiteY14" fmla="*/ 931653 h 1570605"/>
              <a:gd name="connsiteX15" fmla="*/ 1380226 w 1934165"/>
              <a:gd name="connsiteY15" fmla="*/ 957532 h 1570605"/>
              <a:gd name="connsiteX16" fmla="*/ 1345721 w 1934165"/>
              <a:gd name="connsiteY16" fmla="*/ 1009291 h 1570605"/>
              <a:gd name="connsiteX17" fmla="*/ 1293962 w 1934165"/>
              <a:gd name="connsiteY17" fmla="*/ 1086929 h 1570605"/>
              <a:gd name="connsiteX18" fmla="*/ 1276709 w 1934165"/>
              <a:gd name="connsiteY18" fmla="*/ 1112808 h 1570605"/>
              <a:gd name="connsiteX19" fmla="*/ 1259456 w 1934165"/>
              <a:gd name="connsiteY19" fmla="*/ 1138687 h 1570605"/>
              <a:gd name="connsiteX20" fmla="*/ 1242204 w 1934165"/>
              <a:gd name="connsiteY20" fmla="*/ 1190446 h 1570605"/>
              <a:gd name="connsiteX21" fmla="*/ 1233577 w 1934165"/>
              <a:gd name="connsiteY21" fmla="*/ 1216325 h 1570605"/>
              <a:gd name="connsiteX22" fmla="*/ 1199072 w 1934165"/>
              <a:gd name="connsiteY22" fmla="*/ 1268083 h 1570605"/>
              <a:gd name="connsiteX23" fmla="*/ 1181819 w 1934165"/>
              <a:gd name="connsiteY23" fmla="*/ 1319842 h 1570605"/>
              <a:gd name="connsiteX24" fmla="*/ 1173192 w 1934165"/>
              <a:gd name="connsiteY24" fmla="*/ 1345721 h 1570605"/>
              <a:gd name="connsiteX25" fmla="*/ 1138687 w 1934165"/>
              <a:gd name="connsiteY25" fmla="*/ 1397479 h 1570605"/>
              <a:gd name="connsiteX26" fmla="*/ 1112807 w 1934165"/>
              <a:gd name="connsiteY26" fmla="*/ 1449238 h 1570605"/>
              <a:gd name="connsiteX27" fmla="*/ 1061049 w 1934165"/>
              <a:gd name="connsiteY27" fmla="*/ 1500996 h 1570605"/>
              <a:gd name="connsiteX28" fmla="*/ 1043796 w 1934165"/>
              <a:gd name="connsiteY28" fmla="*/ 1526876 h 1570605"/>
              <a:gd name="connsiteX29" fmla="*/ 983411 w 1934165"/>
              <a:gd name="connsiteY29" fmla="*/ 1552755 h 1570605"/>
              <a:gd name="connsiteX30" fmla="*/ 957532 w 1934165"/>
              <a:gd name="connsiteY30" fmla="*/ 1570008 h 1570605"/>
              <a:gd name="connsiteX31" fmla="*/ 759124 w 1934165"/>
              <a:gd name="connsiteY31" fmla="*/ 1561381 h 1570605"/>
              <a:gd name="connsiteX32" fmla="*/ 698740 w 1934165"/>
              <a:gd name="connsiteY32" fmla="*/ 1535502 h 1570605"/>
              <a:gd name="connsiteX33" fmla="*/ 672860 w 1934165"/>
              <a:gd name="connsiteY33" fmla="*/ 1526876 h 1570605"/>
              <a:gd name="connsiteX34" fmla="*/ 629728 w 1934165"/>
              <a:gd name="connsiteY34" fmla="*/ 1509623 h 1570605"/>
              <a:gd name="connsiteX35" fmla="*/ 595223 w 1934165"/>
              <a:gd name="connsiteY35" fmla="*/ 1500996 h 1570605"/>
              <a:gd name="connsiteX36" fmla="*/ 560717 w 1934165"/>
              <a:gd name="connsiteY36" fmla="*/ 1483744 h 1570605"/>
              <a:gd name="connsiteX37" fmla="*/ 474453 w 1934165"/>
              <a:gd name="connsiteY37" fmla="*/ 1449238 h 1570605"/>
              <a:gd name="connsiteX38" fmla="*/ 405441 w 1934165"/>
              <a:gd name="connsiteY38" fmla="*/ 1414732 h 1570605"/>
              <a:gd name="connsiteX39" fmla="*/ 327804 w 1934165"/>
              <a:gd name="connsiteY39" fmla="*/ 1380227 h 1570605"/>
              <a:gd name="connsiteX40" fmla="*/ 258792 w 1934165"/>
              <a:gd name="connsiteY40" fmla="*/ 1328468 h 1570605"/>
              <a:gd name="connsiteX41" fmla="*/ 138023 w 1934165"/>
              <a:gd name="connsiteY41" fmla="*/ 1242204 h 1570605"/>
              <a:gd name="connsiteX42" fmla="*/ 77638 w 1934165"/>
              <a:gd name="connsiteY42" fmla="*/ 1155940 h 1570605"/>
              <a:gd name="connsiteX43" fmla="*/ 51758 w 1934165"/>
              <a:gd name="connsiteY43" fmla="*/ 1121434 h 1570605"/>
              <a:gd name="connsiteX44" fmla="*/ 17253 w 1934165"/>
              <a:gd name="connsiteY44" fmla="*/ 992038 h 1570605"/>
              <a:gd name="connsiteX45" fmla="*/ 0 w 1934165"/>
              <a:gd name="connsiteY45" fmla="*/ 905774 h 1570605"/>
              <a:gd name="connsiteX46" fmla="*/ 25879 w 1934165"/>
              <a:gd name="connsiteY46" fmla="*/ 577970 h 1570605"/>
              <a:gd name="connsiteX47" fmla="*/ 43132 w 1934165"/>
              <a:gd name="connsiteY47" fmla="*/ 552091 h 1570605"/>
              <a:gd name="connsiteX48" fmla="*/ 60385 w 1934165"/>
              <a:gd name="connsiteY48" fmla="*/ 508959 h 1570605"/>
              <a:gd name="connsiteX49" fmla="*/ 112143 w 1934165"/>
              <a:gd name="connsiteY49" fmla="*/ 439947 h 1570605"/>
              <a:gd name="connsiteX50" fmla="*/ 120770 w 1934165"/>
              <a:gd name="connsiteY50" fmla="*/ 405442 h 1570605"/>
              <a:gd name="connsiteX51" fmla="*/ 146649 w 1934165"/>
              <a:gd name="connsiteY51" fmla="*/ 370936 h 1570605"/>
              <a:gd name="connsiteX52" fmla="*/ 232913 w 1934165"/>
              <a:gd name="connsiteY52" fmla="*/ 293298 h 1570605"/>
              <a:gd name="connsiteX53" fmla="*/ 310551 w 1934165"/>
              <a:gd name="connsiteY53" fmla="*/ 224287 h 1570605"/>
              <a:gd name="connsiteX54" fmla="*/ 448573 w 1934165"/>
              <a:gd name="connsiteY54" fmla="*/ 146649 h 1570605"/>
              <a:gd name="connsiteX55" fmla="*/ 526211 w 1934165"/>
              <a:gd name="connsiteY55" fmla="*/ 103517 h 1570605"/>
              <a:gd name="connsiteX56" fmla="*/ 560717 w 1934165"/>
              <a:gd name="connsiteY56" fmla="*/ 94891 h 1570605"/>
              <a:gd name="connsiteX57" fmla="*/ 646981 w 1934165"/>
              <a:gd name="connsiteY57" fmla="*/ 51759 h 1570605"/>
              <a:gd name="connsiteX58" fmla="*/ 707366 w 1934165"/>
              <a:gd name="connsiteY58" fmla="*/ 43132 h 1570605"/>
              <a:gd name="connsiteX59" fmla="*/ 776377 w 1934165"/>
              <a:gd name="connsiteY59" fmla="*/ 25879 h 1570605"/>
              <a:gd name="connsiteX60" fmla="*/ 810883 w 1934165"/>
              <a:gd name="connsiteY60" fmla="*/ 17253 h 1570605"/>
              <a:gd name="connsiteX61" fmla="*/ 897147 w 1934165"/>
              <a:gd name="connsiteY61" fmla="*/ 0 h 1570605"/>
              <a:gd name="connsiteX62" fmla="*/ 1164566 w 1934165"/>
              <a:gd name="connsiteY62" fmla="*/ 8627 h 1570605"/>
              <a:gd name="connsiteX63" fmla="*/ 1207698 w 1934165"/>
              <a:gd name="connsiteY63" fmla="*/ 25879 h 1570605"/>
              <a:gd name="connsiteX64" fmla="*/ 1302589 w 1934165"/>
              <a:gd name="connsiteY64" fmla="*/ 34506 h 1570605"/>
              <a:gd name="connsiteX65" fmla="*/ 1388853 w 1934165"/>
              <a:gd name="connsiteY65" fmla="*/ 69012 h 1570605"/>
              <a:gd name="connsiteX66" fmla="*/ 1414732 w 1934165"/>
              <a:gd name="connsiteY66" fmla="*/ 77638 h 1570605"/>
              <a:gd name="connsiteX67" fmla="*/ 1440611 w 1934165"/>
              <a:gd name="connsiteY67" fmla="*/ 94891 h 1570605"/>
              <a:gd name="connsiteX68" fmla="*/ 1457864 w 1934165"/>
              <a:gd name="connsiteY68" fmla="*/ 120770 h 1570605"/>
              <a:gd name="connsiteX69" fmla="*/ 1483743 w 1934165"/>
              <a:gd name="connsiteY69" fmla="*/ 129396 h 1570605"/>
              <a:gd name="connsiteX70" fmla="*/ 1509623 w 1934165"/>
              <a:gd name="connsiteY70" fmla="*/ 146649 h 1570605"/>
              <a:gd name="connsiteX71" fmla="*/ 1535502 w 1934165"/>
              <a:gd name="connsiteY71" fmla="*/ 155276 h 1570605"/>
              <a:gd name="connsiteX72" fmla="*/ 1570007 w 1934165"/>
              <a:gd name="connsiteY72" fmla="*/ 172529 h 1570605"/>
              <a:gd name="connsiteX73" fmla="*/ 1613140 w 1934165"/>
              <a:gd name="connsiteY73" fmla="*/ 189781 h 1570605"/>
              <a:gd name="connsiteX74" fmla="*/ 1639019 w 1934165"/>
              <a:gd name="connsiteY74" fmla="*/ 207034 h 1570605"/>
              <a:gd name="connsiteX75" fmla="*/ 1673524 w 1934165"/>
              <a:gd name="connsiteY75" fmla="*/ 224287 h 1570605"/>
              <a:gd name="connsiteX76" fmla="*/ 1708030 w 1934165"/>
              <a:gd name="connsiteY76" fmla="*/ 250166 h 1570605"/>
              <a:gd name="connsiteX77" fmla="*/ 1759789 w 1934165"/>
              <a:gd name="connsiteY77" fmla="*/ 267419 h 1570605"/>
              <a:gd name="connsiteX78" fmla="*/ 1828800 w 1934165"/>
              <a:gd name="connsiteY78" fmla="*/ 301925 h 1570605"/>
              <a:gd name="connsiteX79" fmla="*/ 1889185 w 1934165"/>
              <a:gd name="connsiteY79" fmla="*/ 336430 h 1570605"/>
              <a:gd name="connsiteX80" fmla="*/ 1923690 w 1934165"/>
              <a:gd name="connsiteY80" fmla="*/ 353683 h 1570605"/>
              <a:gd name="connsiteX81" fmla="*/ 1932317 w 1934165"/>
              <a:gd name="connsiteY81" fmla="*/ 379562 h 1570605"/>
              <a:gd name="connsiteX82" fmla="*/ 1889185 w 1934165"/>
              <a:gd name="connsiteY82" fmla="*/ 388189 h 1570605"/>
              <a:gd name="connsiteX83" fmla="*/ 1854679 w 1934165"/>
              <a:gd name="connsiteY83" fmla="*/ 396815 h 1570605"/>
              <a:gd name="connsiteX0" fmla="*/ 2061713 w 2063144"/>
              <a:gd name="connsiteY0" fmla="*/ 301924 h 1570605"/>
              <a:gd name="connsiteX1" fmla="*/ 1768415 w 2063144"/>
              <a:gd name="connsiteY1" fmla="*/ 483080 h 1570605"/>
              <a:gd name="connsiteX2" fmla="*/ 1716656 w 2063144"/>
              <a:gd name="connsiteY2" fmla="*/ 534838 h 1570605"/>
              <a:gd name="connsiteX3" fmla="*/ 1699404 w 2063144"/>
              <a:gd name="connsiteY3" fmla="*/ 560717 h 1570605"/>
              <a:gd name="connsiteX4" fmla="*/ 1647645 w 2063144"/>
              <a:gd name="connsiteY4" fmla="*/ 603849 h 1570605"/>
              <a:gd name="connsiteX5" fmla="*/ 1604513 w 2063144"/>
              <a:gd name="connsiteY5" fmla="*/ 646981 h 1570605"/>
              <a:gd name="connsiteX6" fmla="*/ 1587260 w 2063144"/>
              <a:gd name="connsiteY6" fmla="*/ 672861 h 1570605"/>
              <a:gd name="connsiteX7" fmla="*/ 1561381 w 2063144"/>
              <a:gd name="connsiteY7" fmla="*/ 698740 h 1570605"/>
              <a:gd name="connsiteX8" fmla="*/ 1552755 w 2063144"/>
              <a:gd name="connsiteY8" fmla="*/ 724619 h 1570605"/>
              <a:gd name="connsiteX9" fmla="*/ 1526875 w 2063144"/>
              <a:gd name="connsiteY9" fmla="*/ 750498 h 1570605"/>
              <a:gd name="connsiteX10" fmla="*/ 1492370 w 2063144"/>
              <a:gd name="connsiteY10" fmla="*/ 802257 h 1570605"/>
              <a:gd name="connsiteX11" fmla="*/ 1475117 w 2063144"/>
              <a:gd name="connsiteY11" fmla="*/ 828136 h 1570605"/>
              <a:gd name="connsiteX12" fmla="*/ 1449238 w 2063144"/>
              <a:gd name="connsiteY12" fmla="*/ 854015 h 1570605"/>
              <a:gd name="connsiteX13" fmla="*/ 1440611 w 2063144"/>
              <a:gd name="connsiteY13" fmla="*/ 879895 h 1570605"/>
              <a:gd name="connsiteX14" fmla="*/ 1397479 w 2063144"/>
              <a:gd name="connsiteY14" fmla="*/ 931653 h 1570605"/>
              <a:gd name="connsiteX15" fmla="*/ 1380226 w 2063144"/>
              <a:gd name="connsiteY15" fmla="*/ 957532 h 1570605"/>
              <a:gd name="connsiteX16" fmla="*/ 1345721 w 2063144"/>
              <a:gd name="connsiteY16" fmla="*/ 1009291 h 1570605"/>
              <a:gd name="connsiteX17" fmla="*/ 1293962 w 2063144"/>
              <a:gd name="connsiteY17" fmla="*/ 1086929 h 1570605"/>
              <a:gd name="connsiteX18" fmla="*/ 1276709 w 2063144"/>
              <a:gd name="connsiteY18" fmla="*/ 1112808 h 1570605"/>
              <a:gd name="connsiteX19" fmla="*/ 1259456 w 2063144"/>
              <a:gd name="connsiteY19" fmla="*/ 1138687 h 1570605"/>
              <a:gd name="connsiteX20" fmla="*/ 1242204 w 2063144"/>
              <a:gd name="connsiteY20" fmla="*/ 1190446 h 1570605"/>
              <a:gd name="connsiteX21" fmla="*/ 1233577 w 2063144"/>
              <a:gd name="connsiteY21" fmla="*/ 1216325 h 1570605"/>
              <a:gd name="connsiteX22" fmla="*/ 1199072 w 2063144"/>
              <a:gd name="connsiteY22" fmla="*/ 1268083 h 1570605"/>
              <a:gd name="connsiteX23" fmla="*/ 1181819 w 2063144"/>
              <a:gd name="connsiteY23" fmla="*/ 1319842 h 1570605"/>
              <a:gd name="connsiteX24" fmla="*/ 1173192 w 2063144"/>
              <a:gd name="connsiteY24" fmla="*/ 1345721 h 1570605"/>
              <a:gd name="connsiteX25" fmla="*/ 1138687 w 2063144"/>
              <a:gd name="connsiteY25" fmla="*/ 1397479 h 1570605"/>
              <a:gd name="connsiteX26" fmla="*/ 1112807 w 2063144"/>
              <a:gd name="connsiteY26" fmla="*/ 1449238 h 1570605"/>
              <a:gd name="connsiteX27" fmla="*/ 1061049 w 2063144"/>
              <a:gd name="connsiteY27" fmla="*/ 1500996 h 1570605"/>
              <a:gd name="connsiteX28" fmla="*/ 1043796 w 2063144"/>
              <a:gd name="connsiteY28" fmla="*/ 1526876 h 1570605"/>
              <a:gd name="connsiteX29" fmla="*/ 983411 w 2063144"/>
              <a:gd name="connsiteY29" fmla="*/ 1552755 h 1570605"/>
              <a:gd name="connsiteX30" fmla="*/ 957532 w 2063144"/>
              <a:gd name="connsiteY30" fmla="*/ 1570008 h 1570605"/>
              <a:gd name="connsiteX31" fmla="*/ 759124 w 2063144"/>
              <a:gd name="connsiteY31" fmla="*/ 1561381 h 1570605"/>
              <a:gd name="connsiteX32" fmla="*/ 698740 w 2063144"/>
              <a:gd name="connsiteY32" fmla="*/ 1535502 h 1570605"/>
              <a:gd name="connsiteX33" fmla="*/ 672860 w 2063144"/>
              <a:gd name="connsiteY33" fmla="*/ 1526876 h 1570605"/>
              <a:gd name="connsiteX34" fmla="*/ 629728 w 2063144"/>
              <a:gd name="connsiteY34" fmla="*/ 1509623 h 1570605"/>
              <a:gd name="connsiteX35" fmla="*/ 595223 w 2063144"/>
              <a:gd name="connsiteY35" fmla="*/ 1500996 h 1570605"/>
              <a:gd name="connsiteX36" fmla="*/ 560717 w 2063144"/>
              <a:gd name="connsiteY36" fmla="*/ 1483744 h 1570605"/>
              <a:gd name="connsiteX37" fmla="*/ 474453 w 2063144"/>
              <a:gd name="connsiteY37" fmla="*/ 1449238 h 1570605"/>
              <a:gd name="connsiteX38" fmla="*/ 405441 w 2063144"/>
              <a:gd name="connsiteY38" fmla="*/ 1414732 h 1570605"/>
              <a:gd name="connsiteX39" fmla="*/ 327804 w 2063144"/>
              <a:gd name="connsiteY39" fmla="*/ 1380227 h 1570605"/>
              <a:gd name="connsiteX40" fmla="*/ 258792 w 2063144"/>
              <a:gd name="connsiteY40" fmla="*/ 1328468 h 1570605"/>
              <a:gd name="connsiteX41" fmla="*/ 138023 w 2063144"/>
              <a:gd name="connsiteY41" fmla="*/ 1242204 h 1570605"/>
              <a:gd name="connsiteX42" fmla="*/ 77638 w 2063144"/>
              <a:gd name="connsiteY42" fmla="*/ 1155940 h 1570605"/>
              <a:gd name="connsiteX43" fmla="*/ 51758 w 2063144"/>
              <a:gd name="connsiteY43" fmla="*/ 1121434 h 1570605"/>
              <a:gd name="connsiteX44" fmla="*/ 17253 w 2063144"/>
              <a:gd name="connsiteY44" fmla="*/ 992038 h 1570605"/>
              <a:gd name="connsiteX45" fmla="*/ 0 w 2063144"/>
              <a:gd name="connsiteY45" fmla="*/ 905774 h 1570605"/>
              <a:gd name="connsiteX46" fmla="*/ 25879 w 2063144"/>
              <a:gd name="connsiteY46" fmla="*/ 577970 h 1570605"/>
              <a:gd name="connsiteX47" fmla="*/ 43132 w 2063144"/>
              <a:gd name="connsiteY47" fmla="*/ 552091 h 1570605"/>
              <a:gd name="connsiteX48" fmla="*/ 60385 w 2063144"/>
              <a:gd name="connsiteY48" fmla="*/ 508959 h 1570605"/>
              <a:gd name="connsiteX49" fmla="*/ 112143 w 2063144"/>
              <a:gd name="connsiteY49" fmla="*/ 439947 h 1570605"/>
              <a:gd name="connsiteX50" fmla="*/ 120770 w 2063144"/>
              <a:gd name="connsiteY50" fmla="*/ 405442 h 1570605"/>
              <a:gd name="connsiteX51" fmla="*/ 146649 w 2063144"/>
              <a:gd name="connsiteY51" fmla="*/ 370936 h 1570605"/>
              <a:gd name="connsiteX52" fmla="*/ 232913 w 2063144"/>
              <a:gd name="connsiteY52" fmla="*/ 293298 h 1570605"/>
              <a:gd name="connsiteX53" fmla="*/ 310551 w 2063144"/>
              <a:gd name="connsiteY53" fmla="*/ 224287 h 1570605"/>
              <a:gd name="connsiteX54" fmla="*/ 448573 w 2063144"/>
              <a:gd name="connsiteY54" fmla="*/ 146649 h 1570605"/>
              <a:gd name="connsiteX55" fmla="*/ 526211 w 2063144"/>
              <a:gd name="connsiteY55" fmla="*/ 103517 h 1570605"/>
              <a:gd name="connsiteX56" fmla="*/ 560717 w 2063144"/>
              <a:gd name="connsiteY56" fmla="*/ 94891 h 1570605"/>
              <a:gd name="connsiteX57" fmla="*/ 646981 w 2063144"/>
              <a:gd name="connsiteY57" fmla="*/ 51759 h 1570605"/>
              <a:gd name="connsiteX58" fmla="*/ 707366 w 2063144"/>
              <a:gd name="connsiteY58" fmla="*/ 43132 h 1570605"/>
              <a:gd name="connsiteX59" fmla="*/ 776377 w 2063144"/>
              <a:gd name="connsiteY59" fmla="*/ 25879 h 1570605"/>
              <a:gd name="connsiteX60" fmla="*/ 810883 w 2063144"/>
              <a:gd name="connsiteY60" fmla="*/ 17253 h 1570605"/>
              <a:gd name="connsiteX61" fmla="*/ 897147 w 2063144"/>
              <a:gd name="connsiteY61" fmla="*/ 0 h 1570605"/>
              <a:gd name="connsiteX62" fmla="*/ 1164566 w 2063144"/>
              <a:gd name="connsiteY62" fmla="*/ 8627 h 1570605"/>
              <a:gd name="connsiteX63" fmla="*/ 1207698 w 2063144"/>
              <a:gd name="connsiteY63" fmla="*/ 25879 h 1570605"/>
              <a:gd name="connsiteX64" fmla="*/ 1302589 w 2063144"/>
              <a:gd name="connsiteY64" fmla="*/ 34506 h 1570605"/>
              <a:gd name="connsiteX65" fmla="*/ 1388853 w 2063144"/>
              <a:gd name="connsiteY65" fmla="*/ 69012 h 1570605"/>
              <a:gd name="connsiteX66" fmla="*/ 1414732 w 2063144"/>
              <a:gd name="connsiteY66" fmla="*/ 77638 h 1570605"/>
              <a:gd name="connsiteX67" fmla="*/ 1440611 w 2063144"/>
              <a:gd name="connsiteY67" fmla="*/ 94891 h 1570605"/>
              <a:gd name="connsiteX68" fmla="*/ 1457864 w 2063144"/>
              <a:gd name="connsiteY68" fmla="*/ 120770 h 1570605"/>
              <a:gd name="connsiteX69" fmla="*/ 1483743 w 2063144"/>
              <a:gd name="connsiteY69" fmla="*/ 129396 h 1570605"/>
              <a:gd name="connsiteX70" fmla="*/ 1509623 w 2063144"/>
              <a:gd name="connsiteY70" fmla="*/ 146649 h 1570605"/>
              <a:gd name="connsiteX71" fmla="*/ 1535502 w 2063144"/>
              <a:gd name="connsiteY71" fmla="*/ 155276 h 1570605"/>
              <a:gd name="connsiteX72" fmla="*/ 1570007 w 2063144"/>
              <a:gd name="connsiteY72" fmla="*/ 172529 h 1570605"/>
              <a:gd name="connsiteX73" fmla="*/ 1613140 w 2063144"/>
              <a:gd name="connsiteY73" fmla="*/ 189781 h 1570605"/>
              <a:gd name="connsiteX74" fmla="*/ 1639019 w 2063144"/>
              <a:gd name="connsiteY74" fmla="*/ 207034 h 1570605"/>
              <a:gd name="connsiteX75" fmla="*/ 1673524 w 2063144"/>
              <a:gd name="connsiteY75" fmla="*/ 224287 h 1570605"/>
              <a:gd name="connsiteX76" fmla="*/ 1708030 w 2063144"/>
              <a:gd name="connsiteY76" fmla="*/ 250166 h 1570605"/>
              <a:gd name="connsiteX77" fmla="*/ 1759789 w 2063144"/>
              <a:gd name="connsiteY77" fmla="*/ 267419 h 1570605"/>
              <a:gd name="connsiteX78" fmla="*/ 1828800 w 2063144"/>
              <a:gd name="connsiteY78" fmla="*/ 301925 h 1570605"/>
              <a:gd name="connsiteX79" fmla="*/ 1889185 w 2063144"/>
              <a:gd name="connsiteY79" fmla="*/ 336430 h 1570605"/>
              <a:gd name="connsiteX80" fmla="*/ 1923690 w 2063144"/>
              <a:gd name="connsiteY80" fmla="*/ 353683 h 1570605"/>
              <a:gd name="connsiteX81" fmla="*/ 1932317 w 2063144"/>
              <a:gd name="connsiteY81" fmla="*/ 379562 h 1570605"/>
              <a:gd name="connsiteX82" fmla="*/ 1889185 w 2063144"/>
              <a:gd name="connsiteY82" fmla="*/ 388189 h 1570605"/>
              <a:gd name="connsiteX83" fmla="*/ 2061713 w 2063144"/>
              <a:gd name="connsiteY83" fmla="*/ 301924 h 1570605"/>
              <a:gd name="connsiteX0" fmla="*/ 2061713 w 2063144"/>
              <a:gd name="connsiteY0" fmla="*/ 301924 h 1570605"/>
              <a:gd name="connsiteX1" fmla="*/ 1768415 w 2063144"/>
              <a:gd name="connsiteY1" fmla="*/ 483080 h 1570605"/>
              <a:gd name="connsiteX2" fmla="*/ 1716656 w 2063144"/>
              <a:gd name="connsiteY2" fmla="*/ 534838 h 1570605"/>
              <a:gd name="connsiteX3" fmla="*/ 1699404 w 2063144"/>
              <a:gd name="connsiteY3" fmla="*/ 560717 h 1570605"/>
              <a:gd name="connsiteX4" fmla="*/ 1647645 w 2063144"/>
              <a:gd name="connsiteY4" fmla="*/ 603849 h 1570605"/>
              <a:gd name="connsiteX5" fmla="*/ 1604513 w 2063144"/>
              <a:gd name="connsiteY5" fmla="*/ 646981 h 1570605"/>
              <a:gd name="connsiteX6" fmla="*/ 1587260 w 2063144"/>
              <a:gd name="connsiteY6" fmla="*/ 672861 h 1570605"/>
              <a:gd name="connsiteX7" fmla="*/ 1561381 w 2063144"/>
              <a:gd name="connsiteY7" fmla="*/ 698740 h 1570605"/>
              <a:gd name="connsiteX8" fmla="*/ 1552755 w 2063144"/>
              <a:gd name="connsiteY8" fmla="*/ 724619 h 1570605"/>
              <a:gd name="connsiteX9" fmla="*/ 1526875 w 2063144"/>
              <a:gd name="connsiteY9" fmla="*/ 750498 h 1570605"/>
              <a:gd name="connsiteX10" fmla="*/ 1492370 w 2063144"/>
              <a:gd name="connsiteY10" fmla="*/ 802257 h 1570605"/>
              <a:gd name="connsiteX11" fmla="*/ 1475117 w 2063144"/>
              <a:gd name="connsiteY11" fmla="*/ 828136 h 1570605"/>
              <a:gd name="connsiteX12" fmla="*/ 1449238 w 2063144"/>
              <a:gd name="connsiteY12" fmla="*/ 854015 h 1570605"/>
              <a:gd name="connsiteX13" fmla="*/ 1440611 w 2063144"/>
              <a:gd name="connsiteY13" fmla="*/ 879895 h 1570605"/>
              <a:gd name="connsiteX14" fmla="*/ 1406105 w 2063144"/>
              <a:gd name="connsiteY14" fmla="*/ 1130061 h 1570605"/>
              <a:gd name="connsiteX15" fmla="*/ 1380226 w 2063144"/>
              <a:gd name="connsiteY15" fmla="*/ 957532 h 1570605"/>
              <a:gd name="connsiteX16" fmla="*/ 1345721 w 2063144"/>
              <a:gd name="connsiteY16" fmla="*/ 1009291 h 1570605"/>
              <a:gd name="connsiteX17" fmla="*/ 1293962 w 2063144"/>
              <a:gd name="connsiteY17" fmla="*/ 1086929 h 1570605"/>
              <a:gd name="connsiteX18" fmla="*/ 1276709 w 2063144"/>
              <a:gd name="connsiteY18" fmla="*/ 1112808 h 1570605"/>
              <a:gd name="connsiteX19" fmla="*/ 1259456 w 2063144"/>
              <a:gd name="connsiteY19" fmla="*/ 1138687 h 1570605"/>
              <a:gd name="connsiteX20" fmla="*/ 1242204 w 2063144"/>
              <a:gd name="connsiteY20" fmla="*/ 1190446 h 1570605"/>
              <a:gd name="connsiteX21" fmla="*/ 1233577 w 2063144"/>
              <a:gd name="connsiteY21" fmla="*/ 1216325 h 1570605"/>
              <a:gd name="connsiteX22" fmla="*/ 1199072 w 2063144"/>
              <a:gd name="connsiteY22" fmla="*/ 1268083 h 1570605"/>
              <a:gd name="connsiteX23" fmla="*/ 1181819 w 2063144"/>
              <a:gd name="connsiteY23" fmla="*/ 1319842 h 1570605"/>
              <a:gd name="connsiteX24" fmla="*/ 1173192 w 2063144"/>
              <a:gd name="connsiteY24" fmla="*/ 1345721 h 1570605"/>
              <a:gd name="connsiteX25" fmla="*/ 1138687 w 2063144"/>
              <a:gd name="connsiteY25" fmla="*/ 1397479 h 1570605"/>
              <a:gd name="connsiteX26" fmla="*/ 1112807 w 2063144"/>
              <a:gd name="connsiteY26" fmla="*/ 1449238 h 1570605"/>
              <a:gd name="connsiteX27" fmla="*/ 1061049 w 2063144"/>
              <a:gd name="connsiteY27" fmla="*/ 1500996 h 1570605"/>
              <a:gd name="connsiteX28" fmla="*/ 1043796 w 2063144"/>
              <a:gd name="connsiteY28" fmla="*/ 1526876 h 1570605"/>
              <a:gd name="connsiteX29" fmla="*/ 983411 w 2063144"/>
              <a:gd name="connsiteY29" fmla="*/ 1552755 h 1570605"/>
              <a:gd name="connsiteX30" fmla="*/ 957532 w 2063144"/>
              <a:gd name="connsiteY30" fmla="*/ 1570008 h 1570605"/>
              <a:gd name="connsiteX31" fmla="*/ 759124 w 2063144"/>
              <a:gd name="connsiteY31" fmla="*/ 1561381 h 1570605"/>
              <a:gd name="connsiteX32" fmla="*/ 698740 w 2063144"/>
              <a:gd name="connsiteY32" fmla="*/ 1535502 h 1570605"/>
              <a:gd name="connsiteX33" fmla="*/ 672860 w 2063144"/>
              <a:gd name="connsiteY33" fmla="*/ 1526876 h 1570605"/>
              <a:gd name="connsiteX34" fmla="*/ 629728 w 2063144"/>
              <a:gd name="connsiteY34" fmla="*/ 1509623 h 1570605"/>
              <a:gd name="connsiteX35" fmla="*/ 595223 w 2063144"/>
              <a:gd name="connsiteY35" fmla="*/ 1500996 h 1570605"/>
              <a:gd name="connsiteX36" fmla="*/ 560717 w 2063144"/>
              <a:gd name="connsiteY36" fmla="*/ 1483744 h 1570605"/>
              <a:gd name="connsiteX37" fmla="*/ 474453 w 2063144"/>
              <a:gd name="connsiteY37" fmla="*/ 1449238 h 1570605"/>
              <a:gd name="connsiteX38" fmla="*/ 405441 w 2063144"/>
              <a:gd name="connsiteY38" fmla="*/ 1414732 h 1570605"/>
              <a:gd name="connsiteX39" fmla="*/ 327804 w 2063144"/>
              <a:gd name="connsiteY39" fmla="*/ 1380227 h 1570605"/>
              <a:gd name="connsiteX40" fmla="*/ 258792 w 2063144"/>
              <a:gd name="connsiteY40" fmla="*/ 1328468 h 1570605"/>
              <a:gd name="connsiteX41" fmla="*/ 138023 w 2063144"/>
              <a:gd name="connsiteY41" fmla="*/ 1242204 h 1570605"/>
              <a:gd name="connsiteX42" fmla="*/ 77638 w 2063144"/>
              <a:gd name="connsiteY42" fmla="*/ 1155940 h 1570605"/>
              <a:gd name="connsiteX43" fmla="*/ 51758 w 2063144"/>
              <a:gd name="connsiteY43" fmla="*/ 1121434 h 1570605"/>
              <a:gd name="connsiteX44" fmla="*/ 17253 w 2063144"/>
              <a:gd name="connsiteY44" fmla="*/ 992038 h 1570605"/>
              <a:gd name="connsiteX45" fmla="*/ 0 w 2063144"/>
              <a:gd name="connsiteY45" fmla="*/ 905774 h 1570605"/>
              <a:gd name="connsiteX46" fmla="*/ 25879 w 2063144"/>
              <a:gd name="connsiteY46" fmla="*/ 577970 h 1570605"/>
              <a:gd name="connsiteX47" fmla="*/ 43132 w 2063144"/>
              <a:gd name="connsiteY47" fmla="*/ 552091 h 1570605"/>
              <a:gd name="connsiteX48" fmla="*/ 60385 w 2063144"/>
              <a:gd name="connsiteY48" fmla="*/ 508959 h 1570605"/>
              <a:gd name="connsiteX49" fmla="*/ 112143 w 2063144"/>
              <a:gd name="connsiteY49" fmla="*/ 439947 h 1570605"/>
              <a:gd name="connsiteX50" fmla="*/ 120770 w 2063144"/>
              <a:gd name="connsiteY50" fmla="*/ 405442 h 1570605"/>
              <a:gd name="connsiteX51" fmla="*/ 146649 w 2063144"/>
              <a:gd name="connsiteY51" fmla="*/ 370936 h 1570605"/>
              <a:gd name="connsiteX52" fmla="*/ 232913 w 2063144"/>
              <a:gd name="connsiteY52" fmla="*/ 293298 h 1570605"/>
              <a:gd name="connsiteX53" fmla="*/ 310551 w 2063144"/>
              <a:gd name="connsiteY53" fmla="*/ 224287 h 1570605"/>
              <a:gd name="connsiteX54" fmla="*/ 448573 w 2063144"/>
              <a:gd name="connsiteY54" fmla="*/ 146649 h 1570605"/>
              <a:gd name="connsiteX55" fmla="*/ 526211 w 2063144"/>
              <a:gd name="connsiteY55" fmla="*/ 103517 h 1570605"/>
              <a:gd name="connsiteX56" fmla="*/ 560717 w 2063144"/>
              <a:gd name="connsiteY56" fmla="*/ 94891 h 1570605"/>
              <a:gd name="connsiteX57" fmla="*/ 646981 w 2063144"/>
              <a:gd name="connsiteY57" fmla="*/ 51759 h 1570605"/>
              <a:gd name="connsiteX58" fmla="*/ 707366 w 2063144"/>
              <a:gd name="connsiteY58" fmla="*/ 43132 h 1570605"/>
              <a:gd name="connsiteX59" fmla="*/ 776377 w 2063144"/>
              <a:gd name="connsiteY59" fmla="*/ 25879 h 1570605"/>
              <a:gd name="connsiteX60" fmla="*/ 810883 w 2063144"/>
              <a:gd name="connsiteY60" fmla="*/ 17253 h 1570605"/>
              <a:gd name="connsiteX61" fmla="*/ 897147 w 2063144"/>
              <a:gd name="connsiteY61" fmla="*/ 0 h 1570605"/>
              <a:gd name="connsiteX62" fmla="*/ 1164566 w 2063144"/>
              <a:gd name="connsiteY62" fmla="*/ 8627 h 1570605"/>
              <a:gd name="connsiteX63" fmla="*/ 1207698 w 2063144"/>
              <a:gd name="connsiteY63" fmla="*/ 25879 h 1570605"/>
              <a:gd name="connsiteX64" fmla="*/ 1302589 w 2063144"/>
              <a:gd name="connsiteY64" fmla="*/ 34506 h 1570605"/>
              <a:gd name="connsiteX65" fmla="*/ 1388853 w 2063144"/>
              <a:gd name="connsiteY65" fmla="*/ 69012 h 1570605"/>
              <a:gd name="connsiteX66" fmla="*/ 1414732 w 2063144"/>
              <a:gd name="connsiteY66" fmla="*/ 77638 h 1570605"/>
              <a:gd name="connsiteX67" fmla="*/ 1440611 w 2063144"/>
              <a:gd name="connsiteY67" fmla="*/ 94891 h 1570605"/>
              <a:gd name="connsiteX68" fmla="*/ 1457864 w 2063144"/>
              <a:gd name="connsiteY68" fmla="*/ 120770 h 1570605"/>
              <a:gd name="connsiteX69" fmla="*/ 1483743 w 2063144"/>
              <a:gd name="connsiteY69" fmla="*/ 129396 h 1570605"/>
              <a:gd name="connsiteX70" fmla="*/ 1509623 w 2063144"/>
              <a:gd name="connsiteY70" fmla="*/ 146649 h 1570605"/>
              <a:gd name="connsiteX71" fmla="*/ 1535502 w 2063144"/>
              <a:gd name="connsiteY71" fmla="*/ 155276 h 1570605"/>
              <a:gd name="connsiteX72" fmla="*/ 1570007 w 2063144"/>
              <a:gd name="connsiteY72" fmla="*/ 172529 h 1570605"/>
              <a:gd name="connsiteX73" fmla="*/ 1613140 w 2063144"/>
              <a:gd name="connsiteY73" fmla="*/ 189781 h 1570605"/>
              <a:gd name="connsiteX74" fmla="*/ 1639019 w 2063144"/>
              <a:gd name="connsiteY74" fmla="*/ 207034 h 1570605"/>
              <a:gd name="connsiteX75" fmla="*/ 1673524 w 2063144"/>
              <a:gd name="connsiteY75" fmla="*/ 224287 h 1570605"/>
              <a:gd name="connsiteX76" fmla="*/ 1708030 w 2063144"/>
              <a:gd name="connsiteY76" fmla="*/ 250166 h 1570605"/>
              <a:gd name="connsiteX77" fmla="*/ 1759789 w 2063144"/>
              <a:gd name="connsiteY77" fmla="*/ 267419 h 1570605"/>
              <a:gd name="connsiteX78" fmla="*/ 1828800 w 2063144"/>
              <a:gd name="connsiteY78" fmla="*/ 301925 h 1570605"/>
              <a:gd name="connsiteX79" fmla="*/ 1889185 w 2063144"/>
              <a:gd name="connsiteY79" fmla="*/ 336430 h 1570605"/>
              <a:gd name="connsiteX80" fmla="*/ 1923690 w 2063144"/>
              <a:gd name="connsiteY80" fmla="*/ 353683 h 1570605"/>
              <a:gd name="connsiteX81" fmla="*/ 1932317 w 2063144"/>
              <a:gd name="connsiteY81" fmla="*/ 379562 h 1570605"/>
              <a:gd name="connsiteX82" fmla="*/ 1889185 w 2063144"/>
              <a:gd name="connsiteY82" fmla="*/ 388189 h 1570605"/>
              <a:gd name="connsiteX83" fmla="*/ 2061713 w 2063144"/>
              <a:gd name="connsiteY83" fmla="*/ 301924 h 1570605"/>
              <a:gd name="connsiteX0" fmla="*/ 2061713 w 2063144"/>
              <a:gd name="connsiteY0" fmla="*/ 301924 h 1570605"/>
              <a:gd name="connsiteX1" fmla="*/ 1768415 w 2063144"/>
              <a:gd name="connsiteY1" fmla="*/ 483080 h 1570605"/>
              <a:gd name="connsiteX2" fmla="*/ 1716656 w 2063144"/>
              <a:gd name="connsiteY2" fmla="*/ 534838 h 1570605"/>
              <a:gd name="connsiteX3" fmla="*/ 1699404 w 2063144"/>
              <a:gd name="connsiteY3" fmla="*/ 560717 h 1570605"/>
              <a:gd name="connsiteX4" fmla="*/ 1647645 w 2063144"/>
              <a:gd name="connsiteY4" fmla="*/ 603849 h 1570605"/>
              <a:gd name="connsiteX5" fmla="*/ 1604513 w 2063144"/>
              <a:gd name="connsiteY5" fmla="*/ 646981 h 1570605"/>
              <a:gd name="connsiteX6" fmla="*/ 1587260 w 2063144"/>
              <a:gd name="connsiteY6" fmla="*/ 672861 h 1570605"/>
              <a:gd name="connsiteX7" fmla="*/ 1561381 w 2063144"/>
              <a:gd name="connsiteY7" fmla="*/ 698740 h 1570605"/>
              <a:gd name="connsiteX8" fmla="*/ 1552755 w 2063144"/>
              <a:gd name="connsiteY8" fmla="*/ 724619 h 1570605"/>
              <a:gd name="connsiteX9" fmla="*/ 1526875 w 2063144"/>
              <a:gd name="connsiteY9" fmla="*/ 750498 h 1570605"/>
              <a:gd name="connsiteX10" fmla="*/ 1492370 w 2063144"/>
              <a:gd name="connsiteY10" fmla="*/ 802257 h 1570605"/>
              <a:gd name="connsiteX11" fmla="*/ 1475117 w 2063144"/>
              <a:gd name="connsiteY11" fmla="*/ 828136 h 1570605"/>
              <a:gd name="connsiteX12" fmla="*/ 1449238 w 2063144"/>
              <a:gd name="connsiteY12" fmla="*/ 854015 h 1570605"/>
              <a:gd name="connsiteX13" fmla="*/ 1440611 w 2063144"/>
              <a:gd name="connsiteY13" fmla="*/ 879895 h 1570605"/>
              <a:gd name="connsiteX14" fmla="*/ 1406105 w 2063144"/>
              <a:gd name="connsiteY14" fmla="*/ 1130061 h 1570605"/>
              <a:gd name="connsiteX15" fmla="*/ 1380226 w 2063144"/>
              <a:gd name="connsiteY15" fmla="*/ 957532 h 1570605"/>
              <a:gd name="connsiteX16" fmla="*/ 1345721 w 2063144"/>
              <a:gd name="connsiteY16" fmla="*/ 1009291 h 1570605"/>
              <a:gd name="connsiteX17" fmla="*/ 1293962 w 2063144"/>
              <a:gd name="connsiteY17" fmla="*/ 1086929 h 1570605"/>
              <a:gd name="connsiteX18" fmla="*/ 1276709 w 2063144"/>
              <a:gd name="connsiteY18" fmla="*/ 1112808 h 1570605"/>
              <a:gd name="connsiteX19" fmla="*/ 1259456 w 2063144"/>
              <a:gd name="connsiteY19" fmla="*/ 1138687 h 1570605"/>
              <a:gd name="connsiteX20" fmla="*/ 1242204 w 2063144"/>
              <a:gd name="connsiteY20" fmla="*/ 1190446 h 1570605"/>
              <a:gd name="connsiteX21" fmla="*/ 1233577 w 2063144"/>
              <a:gd name="connsiteY21" fmla="*/ 1216325 h 1570605"/>
              <a:gd name="connsiteX22" fmla="*/ 1354347 w 2063144"/>
              <a:gd name="connsiteY22" fmla="*/ 1457864 h 1570605"/>
              <a:gd name="connsiteX23" fmla="*/ 1181819 w 2063144"/>
              <a:gd name="connsiteY23" fmla="*/ 1319842 h 1570605"/>
              <a:gd name="connsiteX24" fmla="*/ 1173192 w 2063144"/>
              <a:gd name="connsiteY24" fmla="*/ 1345721 h 1570605"/>
              <a:gd name="connsiteX25" fmla="*/ 1138687 w 2063144"/>
              <a:gd name="connsiteY25" fmla="*/ 1397479 h 1570605"/>
              <a:gd name="connsiteX26" fmla="*/ 1112807 w 2063144"/>
              <a:gd name="connsiteY26" fmla="*/ 1449238 h 1570605"/>
              <a:gd name="connsiteX27" fmla="*/ 1061049 w 2063144"/>
              <a:gd name="connsiteY27" fmla="*/ 1500996 h 1570605"/>
              <a:gd name="connsiteX28" fmla="*/ 1043796 w 2063144"/>
              <a:gd name="connsiteY28" fmla="*/ 1526876 h 1570605"/>
              <a:gd name="connsiteX29" fmla="*/ 983411 w 2063144"/>
              <a:gd name="connsiteY29" fmla="*/ 1552755 h 1570605"/>
              <a:gd name="connsiteX30" fmla="*/ 957532 w 2063144"/>
              <a:gd name="connsiteY30" fmla="*/ 1570008 h 1570605"/>
              <a:gd name="connsiteX31" fmla="*/ 759124 w 2063144"/>
              <a:gd name="connsiteY31" fmla="*/ 1561381 h 1570605"/>
              <a:gd name="connsiteX32" fmla="*/ 698740 w 2063144"/>
              <a:gd name="connsiteY32" fmla="*/ 1535502 h 1570605"/>
              <a:gd name="connsiteX33" fmla="*/ 672860 w 2063144"/>
              <a:gd name="connsiteY33" fmla="*/ 1526876 h 1570605"/>
              <a:gd name="connsiteX34" fmla="*/ 629728 w 2063144"/>
              <a:gd name="connsiteY34" fmla="*/ 1509623 h 1570605"/>
              <a:gd name="connsiteX35" fmla="*/ 595223 w 2063144"/>
              <a:gd name="connsiteY35" fmla="*/ 1500996 h 1570605"/>
              <a:gd name="connsiteX36" fmla="*/ 560717 w 2063144"/>
              <a:gd name="connsiteY36" fmla="*/ 1483744 h 1570605"/>
              <a:gd name="connsiteX37" fmla="*/ 474453 w 2063144"/>
              <a:gd name="connsiteY37" fmla="*/ 1449238 h 1570605"/>
              <a:gd name="connsiteX38" fmla="*/ 405441 w 2063144"/>
              <a:gd name="connsiteY38" fmla="*/ 1414732 h 1570605"/>
              <a:gd name="connsiteX39" fmla="*/ 327804 w 2063144"/>
              <a:gd name="connsiteY39" fmla="*/ 1380227 h 1570605"/>
              <a:gd name="connsiteX40" fmla="*/ 258792 w 2063144"/>
              <a:gd name="connsiteY40" fmla="*/ 1328468 h 1570605"/>
              <a:gd name="connsiteX41" fmla="*/ 138023 w 2063144"/>
              <a:gd name="connsiteY41" fmla="*/ 1242204 h 1570605"/>
              <a:gd name="connsiteX42" fmla="*/ 77638 w 2063144"/>
              <a:gd name="connsiteY42" fmla="*/ 1155940 h 1570605"/>
              <a:gd name="connsiteX43" fmla="*/ 51758 w 2063144"/>
              <a:gd name="connsiteY43" fmla="*/ 1121434 h 1570605"/>
              <a:gd name="connsiteX44" fmla="*/ 17253 w 2063144"/>
              <a:gd name="connsiteY44" fmla="*/ 992038 h 1570605"/>
              <a:gd name="connsiteX45" fmla="*/ 0 w 2063144"/>
              <a:gd name="connsiteY45" fmla="*/ 905774 h 1570605"/>
              <a:gd name="connsiteX46" fmla="*/ 25879 w 2063144"/>
              <a:gd name="connsiteY46" fmla="*/ 577970 h 1570605"/>
              <a:gd name="connsiteX47" fmla="*/ 43132 w 2063144"/>
              <a:gd name="connsiteY47" fmla="*/ 552091 h 1570605"/>
              <a:gd name="connsiteX48" fmla="*/ 60385 w 2063144"/>
              <a:gd name="connsiteY48" fmla="*/ 508959 h 1570605"/>
              <a:gd name="connsiteX49" fmla="*/ 112143 w 2063144"/>
              <a:gd name="connsiteY49" fmla="*/ 439947 h 1570605"/>
              <a:gd name="connsiteX50" fmla="*/ 120770 w 2063144"/>
              <a:gd name="connsiteY50" fmla="*/ 405442 h 1570605"/>
              <a:gd name="connsiteX51" fmla="*/ 146649 w 2063144"/>
              <a:gd name="connsiteY51" fmla="*/ 370936 h 1570605"/>
              <a:gd name="connsiteX52" fmla="*/ 232913 w 2063144"/>
              <a:gd name="connsiteY52" fmla="*/ 293298 h 1570605"/>
              <a:gd name="connsiteX53" fmla="*/ 310551 w 2063144"/>
              <a:gd name="connsiteY53" fmla="*/ 224287 h 1570605"/>
              <a:gd name="connsiteX54" fmla="*/ 448573 w 2063144"/>
              <a:gd name="connsiteY54" fmla="*/ 146649 h 1570605"/>
              <a:gd name="connsiteX55" fmla="*/ 526211 w 2063144"/>
              <a:gd name="connsiteY55" fmla="*/ 103517 h 1570605"/>
              <a:gd name="connsiteX56" fmla="*/ 560717 w 2063144"/>
              <a:gd name="connsiteY56" fmla="*/ 94891 h 1570605"/>
              <a:gd name="connsiteX57" fmla="*/ 646981 w 2063144"/>
              <a:gd name="connsiteY57" fmla="*/ 51759 h 1570605"/>
              <a:gd name="connsiteX58" fmla="*/ 707366 w 2063144"/>
              <a:gd name="connsiteY58" fmla="*/ 43132 h 1570605"/>
              <a:gd name="connsiteX59" fmla="*/ 776377 w 2063144"/>
              <a:gd name="connsiteY59" fmla="*/ 25879 h 1570605"/>
              <a:gd name="connsiteX60" fmla="*/ 810883 w 2063144"/>
              <a:gd name="connsiteY60" fmla="*/ 17253 h 1570605"/>
              <a:gd name="connsiteX61" fmla="*/ 897147 w 2063144"/>
              <a:gd name="connsiteY61" fmla="*/ 0 h 1570605"/>
              <a:gd name="connsiteX62" fmla="*/ 1164566 w 2063144"/>
              <a:gd name="connsiteY62" fmla="*/ 8627 h 1570605"/>
              <a:gd name="connsiteX63" fmla="*/ 1207698 w 2063144"/>
              <a:gd name="connsiteY63" fmla="*/ 25879 h 1570605"/>
              <a:gd name="connsiteX64" fmla="*/ 1302589 w 2063144"/>
              <a:gd name="connsiteY64" fmla="*/ 34506 h 1570605"/>
              <a:gd name="connsiteX65" fmla="*/ 1388853 w 2063144"/>
              <a:gd name="connsiteY65" fmla="*/ 69012 h 1570605"/>
              <a:gd name="connsiteX66" fmla="*/ 1414732 w 2063144"/>
              <a:gd name="connsiteY66" fmla="*/ 77638 h 1570605"/>
              <a:gd name="connsiteX67" fmla="*/ 1440611 w 2063144"/>
              <a:gd name="connsiteY67" fmla="*/ 94891 h 1570605"/>
              <a:gd name="connsiteX68" fmla="*/ 1457864 w 2063144"/>
              <a:gd name="connsiteY68" fmla="*/ 120770 h 1570605"/>
              <a:gd name="connsiteX69" fmla="*/ 1483743 w 2063144"/>
              <a:gd name="connsiteY69" fmla="*/ 129396 h 1570605"/>
              <a:gd name="connsiteX70" fmla="*/ 1509623 w 2063144"/>
              <a:gd name="connsiteY70" fmla="*/ 146649 h 1570605"/>
              <a:gd name="connsiteX71" fmla="*/ 1535502 w 2063144"/>
              <a:gd name="connsiteY71" fmla="*/ 155276 h 1570605"/>
              <a:gd name="connsiteX72" fmla="*/ 1570007 w 2063144"/>
              <a:gd name="connsiteY72" fmla="*/ 172529 h 1570605"/>
              <a:gd name="connsiteX73" fmla="*/ 1613140 w 2063144"/>
              <a:gd name="connsiteY73" fmla="*/ 189781 h 1570605"/>
              <a:gd name="connsiteX74" fmla="*/ 1639019 w 2063144"/>
              <a:gd name="connsiteY74" fmla="*/ 207034 h 1570605"/>
              <a:gd name="connsiteX75" fmla="*/ 1673524 w 2063144"/>
              <a:gd name="connsiteY75" fmla="*/ 224287 h 1570605"/>
              <a:gd name="connsiteX76" fmla="*/ 1708030 w 2063144"/>
              <a:gd name="connsiteY76" fmla="*/ 250166 h 1570605"/>
              <a:gd name="connsiteX77" fmla="*/ 1759789 w 2063144"/>
              <a:gd name="connsiteY77" fmla="*/ 267419 h 1570605"/>
              <a:gd name="connsiteX78" fmla="*/ 1828800 w 2063144"/>
              <a:gd name="connsiteY78" fmla="*/ 301925 h 1570605"/>
              <a:gd name="connsiteX79" fmla="*/ 1889185 w 2063144"/>
              <a:gd name="connsiteY79" fmla="*/ 336430 h 1570605"/>
              <a:gd name="connsiteX80" fmla="*/ 1923690 w 2063144"/>
              <a:gd name="connsiteY80" fmla="*/ 353683 h 1570605"/>
              <a:gd name="connsiteX81" fmla="*/ 1932317 w 2063144"/>
              <a:gd name="connsiteY81" fmla="*/ 379562 h 1570605"/>
              <a:gd name="connsiteX82" fmla="*/ 1889185 w 2063144"/>
              <a:gd name="connsiteY82" fmla="*/ 388189 h 1570605"/>
              <a:gd name="connsiteX83" fmla="*/ 2061713 w 2063144"/>
              <a:gd name="connsiteY83" fmla="*/ 301924 h 1570605"/>
              <a:gd name="connsiteX0" fmla="*/ 2061713 w 2063144"/>
              <a:gd name="connsiteY0" fmla="*/ 301924 h 1570605"/>
              <a:gd name="connsiteX1" fmla="*/ 1768415 w 2063144"/>
              <a:gd name="connsiteY1" fmla="*/ 483080 h 1570605"/>
              <a:gd name="connsiteX2" fmla="*/ 1716656 w 2063144"/>
              <a:gd name="connsiteY2" fmla="*/ 534838 h 1570605"/>
              <a:gd name="connsiteX3" fmla="*/ 1699404 w 2063144"/>
              <a:gd name="connsiteY3" fmla="*/ 560717 h 1570605"/>
              <a:gd name="connsiteX4" fmla="*/ 1647645 w 2063144"/>
              <a:gd name="connsiteY4" fmla="*/ 603849 h 1570605"/>
              <a:gd name="connsiteX5" fmla="*/ 1604513 w 2063144"/>
              <a:gd name="connsiteY5" fmla="*/ 646981 h 1570605"/>
              <a:gd name="connsiteX6" fmla="*/ 1587260 w 2063144"/>
              <a:gd name="connsiteY6" fmla="*/ 672861 h 1570605"/>
              <a:gd name="connsiteX7" fmla="*/ 1561381 w 2063144"/>
              <a:gd name="connsiteY7" fmla="*/ 698740 h 1570605"/>
              <a:gd name="connsiteX8" fmla="*/ 1552755 w 2063144"/>
              <a:gd name="connsiteY8" fmla="*/ 724619 h 1570605"/>
              <a:gd name="connsiteX9" fmla="*/ 1526875 w 2063144"/>
              <a:gd name="connsiteY9" fmla="*/ 750498 h 1570605"/>
              <a:gd name="connsiteX10" fmla="*/ 1492370 w 2063144"/>
              <a:gd name="connsiteY10" fmla="*/ 802257 h 1570605"/>
              <a:gd name="connsiteX11" fmla="*/ 1475117 w 2063144"/>
              <a:gd name="connsiteY11" fmla="*/ 828136 h 1570605"/>
              <a:gd name="connsiteX12" fmla="*/ 1449238 w 2063144"/>
              <a:gd name="connsiteY12" fmla="*/ 854015 h 1570605"/>
              <a:gd name="connsiteX13" fmla="*/ 1440611 w 2063144"/>
              <a:gd name="connsiteY13" fmla="*/ 879895 h 1570605"/>
              <a:gd name="connsiteX14" fmla="*/ 1406105 w 2063144"/>
              <a:gd name="connsiteY14" fmla="*/ 1130061 h 1570605"/>
              <a:gd name="connsiteX15" fmla="*/ 1380226 w 2063144"/>
              <a:gd name="connsiteY15" fmla="*/ 957532 h 1570605"/>
              <a:gd name="connsiteX16" fmla="*/ 1345721 w 2063144"/>
              <a:gd name="connsiteY16" fmla="*/ 1009291 h 1570605"/>
              <a:gd name="connsiteX17" fmla="*/ 1293962 w 2063144"/>
              <a:gd name="connsiteY17" fmla="*/ 1086929 h 1570605"/>
              <a:gd name="connsiteX18" fmla="*/ 1276709 w 2063144"/>
              <a:gd name="connsiteY18" fmla="*/ 1112808 h 1570605"/>
              <a:gd name="connsiteX19" fmla="*/ 1483743 w 2063144"/>
              <a:gd name="connsiteY19" fmla="*/ 1518249 h 1570605"/>
              <a:gd name="connsiteX20" fmla="*/ 1242204 w 2063144"/>
              <a:gd name="connsiteY20" fmla="*/ 1190446 h 1570605"/>
              <a:gd name="connsiteX21" fmla="*/ 1233577 w 2063144"/>
              <a:gd name="connsiteY21" fmla="*/ 1216325 h 1570605"/>
              <a:gd name="connsiteX22" fmla="*/ 1354347 w 2063144"/>
              <a:gd name="connsiteY22" fmla="*/ 1457864 h 1570605"/>
              <a:gd name="connsiteX23" fmla="*/ 1181819 w 2063144"/>
              <a:gd name="connsiteY23" fmla="*/ 1319842 h 1570605"/>
              <a:gd name="connsiteX24" fmla="*/ 1173192 w 2063144"/>
              <a:gd name="connsiteY24" fmla="*/ 1345721 h 1570605"/>
              <a:gd name="connsiteX25" fmla="*/ 1138687 w 2063144"/>
              <a:gd name="connsiteY25" fmla="*/ 1397479 h 1570605"/>
              <a:gd name="connsiteX26" fmla="*/ 1112807 w 2063144"/>
              <a:gd name="connsiteY26" fmla="*/ 1449238 h 1570605"/>
              <a:gd name="connsiteX27" fmla="*/ 1061049 w 2063144"/>
              <a:gd name="connsiteY27" fmla="*/ 1500996 h 1570605"/>
              <a:gd name="connsiteX28" fmla="*/ 1043796 w 2063144"/>
              <a:gd name="connsiteY28" fmla="*/ 1526876 h 1570605"/>
              <a:gd name="connsiteX29" fmla="*/ 983411 w 2063144"/>
              <a:gd name="connsiteY29" fmla="*/ 1552755 h 1570605"/>
              <a:gd name="connsiteX30" fmla="*/ 957532 w 2063144"/>
              <a:gd name="connsiteY30" fmla="*/ 1570008 h 1570605"/>
              <a:gd name="connsiteX31" fmla="*/ 759124 w 2063144"/>
              <a:gd name="connsiteY31" fmla="*/ 1561381 h 1570605"/>
              <a:gd name="connsiteX32" fmla="*/ 698740 w 2063144"/>
              <a:gd name="connsiteY32" fmla="*/ 1535502 h 1570605"/>
              <a:gd name="connsiteX33" fmla="*/ 672860 w 2063144"/>
              <a:gd name="connsiteY33" fmla="*/ 1526876 h 1570605"/>
              <a:gd name="connsiteX34" fmla="*/ 629728 w 2063144"/>
              <a:gd name="connsiteY34" fmla="*/ 1509623 h 1570605"/>
              <a:gd name="connsiteX35" fmla="*/ 595223 w 2063144"/>
              <a:gd name="connsiteY35" fmla="*/ 1500996 h 1570605"/>
              <a:gd name="connsiteX36" fmla="*/ 560717 w 2063144"/>
              <a:gd name="connsiteY36" fmla="*/ 1483744 h 1570605"/>
              <a:gd name="connsiteX37" fmla="*/ 474453 w 2063144"/>
              <a:gd name="connsiteY37" fmla="*/ 1449238 h 1570605"/>
              <a:gd name="connsiteX38" fmla="*/ 405441 w 2063144"/>
              <a:gd name="connsiteY38" fmla="*/ 1414732 h 1570605"/>
              <a:gd name="connsiteX39" fmla="*/ 327804 w 2063144"/>
              <a:gd name="connsiteY39" fmla="*/ 1380227 h 1570605"/>
              <a:gd name="connsiteX40" fmla="*/ 258792 w 2063144"/>
              <a:gd name="connsiteY40" fmla="*/ 1328468 h 1570605"/>
              <a:gd name="connsiteX41" fmla="*/ 138023 w 2063144"/>
              <a:gd name="connsiteY41" fmla="*/ 1242204 h 1570605"/>
              <a:gd name="connsiteX42" fmla="*/ 77638 w 2063144"/>
              <a:gd name="connsiteY42" fmla="*/ 1155940 h 1570605"/>
              <a:gd name="connsiteX43" fmla="*/ 51758 w 2063144"/>
              <a:gd name="connsiteY43" fmla="*/ 1121434 h 1570605"/>
              <a:gd name="connsiteX44" fmla="*/ 17253 w 2063144"/>
              <a:gd name="connsiteY44" fmla="*/ 992038 h 1570605"/>
              <a:gd name="connsiteX45" fmla="*/ 0 w 2063144"/>
              <a:gd name="connsiteY45" fmla="*/ 905774 h 1570605"/>
              <a:gd name="connsiteX46" fmla="*/ 25879 w 2063144"/>
              <a:gd name="connsiteY46" fmla="*/ 577970 h 1570605"/>
              <a:gd name="connsiteX47" fmla="*/ 43132 w 2063144"/>
              <a:gd name="connsiteY47" fmla="*/ 552091 h 1570605"/>
              <a:gd name="connsiteX48" fmla="*/ 60385 w 2063144"/>
              <a:gd name="connsiteY48" fmla="*/ 508959 h 1570605"/>
              <a:gd name="connsiteX49" fmla="*/ 112143 w 2063144"/>
              <a:gd name="connsiteY49" fmla="*/ 439947 h 1570605"/>
              <a:gd name="connsiteX50" fmla="*/ 120770 w 2063144"/>
              <a:gd name="connsiteY50" fmla="*/ 405442 h 1570605"/>
              <a:gd name="connsiteX51" fmla="*/ 146649 w 2063144"/>
              <a:gd name="connsiteY51" fmla="*/ 370936 h 1570605"/>
              <a:gd name="connsiteX52" fmla="*/ 232913 w 2063144"/>
              <a:gd name="connsiteY52" fmla="*/ 293298 h 1570605"/>
              <a:gd name="connsiteX53" fmla="*/ 310551 w 2063144"/>
              <a:gd name="connsiteY53" fmla="*/ 224287 h 1570605"/>
              <a:gd name="connsiteX54" fmla="*/ 448573 w 2063144"/>
              <a:gd name="connsiteY54" fmla="*/ 146649 h 1570605"/>
              <a:gd name="connsiteX55" fmla="*/ 526211 w 2063144"/>
              <a:gd name="connsiteY55" fmla="*/ 103517 h 1570605"/>
              <a:gd name="connsiteX56" fmla="*/ 560717 w 2063144"/>
              <a:gd name="connsiteY56" fmla="*/ 94891 h 1570605"/>
              <a:gd name="connsiteX57" fmla="*/ 646981 w 2063144"/>
              <a:gd name="connsiteY57" fmla="*/ 51759 h 1570605"/>
              <a:gd name="connsiteX58" fmla="*/ 707366 w 2063144"/>
              <a:gd name="connsiteY58" fmla="*/ 43132 h 1570605"/>
              <a:gd name="connsiteX59" fmla="*/ 776377 w 2063144"/>
              <a:gd name="connsiteY59" fmla="*/ 25879 h 1570605"/>
              <a:gd name="connsiteX60" fmla="*/ 810883 w 2063144"/>
              <a:gd name="connsiteY60" fmla="*/ 17253 h 1570605"/>
              <a:gd name="connsiteX61" fmla="*/ 897147 w 2063144"/>
              <a:gd name="connsiteY61" fmla="*/ 0 h 1570605"/>
              <a:gd name="connsiteX62" fmla="*/ 1164566 w 2063144"/>
              <a:gd name="connsiteY62" fmla="*/ 8627 h 1570605"/>
              <a:gd name="connsiteX63" fmla="*/ 1207698 w 2063144"/>
              <a:gd name="connsiteY63" fmla="*/ 25879 h 1570605"/>
              <a:gd name="connsiteX64" fmla="*/ 1302589 w 2063144"/>
              <a:gd name="connsiteY64" fmla="*/ 34506 h 1570605"/>
              <a:gd name="connsiteX65" fmla="*/ 1388853 w 2063144"/>
              <a:gd name="connsiteY65" fmla="*/ 69012 h 1570605"/>
              <a:gd name="connsiteX66" fmla="*/ 1414732 w 2063144"/>
              <a:gd name="connsiteY66" fmla="*/ 77638 h 1570605"/>
              <a:gd name="connsiteX67" fmla="*/ 1440611 w 2063144"/>
              <a:gd name="connsiteY67" fmla="*/ 94891 h 1570605"/>
              <a:gd name="connsiteX68" fmla="*/ 1457864 w 2063144"/>
              <a:gd name="connsiteY68" fmla="*/ 120770 h 1570605"/>
              <a:gd name="connsiteX69" fmla="*/ 1483743 w 2063144"/>
              <a:gd name="connsiteY69" fmla="*/ 129396 h 1570605"/>
              <a:gd name="connsiteX70" fmla="*/ 1509623 w 2063144"/>
              <a:gd name="connsiteY70" fmla="*/ 146649 h 1570605"/>
              <a:gd name="connsiteX71" fmla="*/ 1535502 w 2063144"/>
              <a:gd name="connsiteY71" fmla="*/ 155276 h 1570605"/>
              <a:gd name="connsiteX72" fmla="*/ 1570007 w 2063144"/>
              <a:gd name="connsiteY72" fmla="*/ 172529 h 1570605"/>
              <a:gd name="connsiteX73" fmla="*/ 1613140 w 2063144"/>
              <a:gd name="connsiteY73" fmla="*/ 189781 h 1570605"/>
              <a:gd name="connsiteX74" fmla="*/ 1639019 w 2063144"/>
              <a:gd name="connsiteY74" fmla="*/ 207034 h 1570605"/>
              <a:gd name="connsiteX75" fmla="*/ 1673524 w 2063144"/>
              <a:gd name="connsiteY75" fmla="*/ 224287 h 1570605"/>
              <a:gd name="connsiteX76" fmla="*/ 1708030 w 2063144"/>
              <a:gd name="connsiteY76" fmla="*/ 250166 h 1570605"/>
              <a:gd name="connsiteX77" fmla="*/ 1759789 w 2063144"/>
              <a:gd name="connsiteY77" fmla="*/ 267419 h 1570605"/>
              <a:gd name="connsiteX78" fmla="*/ 1828800 w 2063144"/>
              <a:gd name="connsiteY78" fmla="*/ 301925 h 1570605"/>
              <a:gd name="connsiteX79" fmla="*/ 1889185 w 2063144"/>
              <a:gd name="connsiteY79" fmla="*/ 336430 h 1570605"/>
              <a:gd name="connsiteX80" fmla="*/ 1923690 w 2063144"/>
              <a:gd name="connsiteY80" fmla="*/ 353683 h 1570605"/>
              <a:gd name="connsiteX81" fmla="*/ 1932317 w 2063144"/>
              <a:gd name="connsiteY81" fmla="*/ 379562 h 1570605"/>
              <a:gd name="connsiteX82" fmla="*/ 1889185 w 2063144"/>
              <a:gd name="connsiteY82" fmla="*/ 388189 h 1570605"/>
              <a:gd name="connsiteX83" fmla="*/ 2061713 w 2063144"/>
              <a:gd name="connsiteY83" fmla="*/ 301924 h 1570605"/>
              <a:gd name="connsiteX0" fmla="*/ 2061713 w 2063144"/>
              <a:gd name="connsiteY0" fmla="*/ 301924 h 1570605"/>
              <a:gd name="connsiteX1" fmla="*/ 1768415 w 2063144"/>
              <a:gd name="connsiteY1" fmla="*/ 483080 h 1570605"/>
              <a:gd name="connsiteX2" fmla="*/ 1716656 w 2063144"/>
              <a:gd name="connsiteY2" fmla="*/ 534838 h 1570605"/>
              <a:gd name="connsiteX3" fmla="*/ 1699404 w 2063144"/>
              <a:gd name="connsiteY3" fmla="*/ 560717 h 1570605"/>
              <a:gd name="connsiteX4" fmla="*/ 1647645 w 2063144"/>
              <a:gd name="connsiteY4" fmla="*/ 603849 h 1570605"/>
              <a:gd name="connsiteX5" fmla="*/ 1604513 w 2063144"/>
              <a:gd name="connsiteY5" fmla="*/ 646981 h 1570605"/>
              <a:gd name="connsiteX6" fmla="*/ 1587260 w 2063144"/>
              <a:gd name="connsiteY6" fmla="*/ 672861 h 1570605"/>
              <a:gd name="connsiteX7" fmla="*/ 1561381 w 2063144"/>
              <a:gd name="connsiteY7" fmla="*/ 698740 h 1570605"/>
              <a:gd name="connsiteX8" fmla="*/ 1552755 w 2063144"/>
              <a:gd name="connsiteY8" fmla="*/ 724619 h 1570605"/>
              <a:gd name="connsiteX9" fmla="*/ 1526875 w 2063144"/>
              <a:gd name="connsiteY9" fmla="*/ 750498 h 1570605"/>
              <a:gd name="connsiteX10" fmla="*/ 1492370 w 2063144"/>
              <a:gd name="connsiteY10" fmla="*/ 802257 h 1570605"/>
              <a:gd name="connsiteX11" fmla="*/ 1475117 w 2063144"/>
              <a:gd name="connsiteY11" fmla="*/ 828136 h 1570605"/>
              <a:gd name="connsiteX12" fmla="*/ 1449238 w 2063144"/>
              <a:gd name="connsiteY12" fmla="*/ 854015 h 1570605"/>
              <a:gd name="connsiteX13" fmla="*/ 1440611 w 2063144"/>
              <a:gd name="connsiteY13" fmla="*/ 879895 h 1570605"/>
              <a:gd name="connsiteX14" fmla="*/ 1147312 w 2063144"/>
              <a:gd name="connsiteY14" fmla="*/ 1526877 h 1570605"/>
              <a:gd name="connsiteX15" fmla="*/ 1380226 w 2063144"/>
              <a:gd name="connsiteY15" fmla="*/ 957532 h 1570605"/>
              <a:gd name="connsiteX16" fmla="*/ 1345721 w 2063144"/>
              <a:gd name="connsiteY16" fmla="*/ 1009291 h 1570605"/>
              <a:gd name="connsiteX17" fmla="*/ 1293962 w 2063144"/>
              <a:gd name="connsiteY17" fmla="*/ 1086929 h 1570605"/>
              <a:gd name="connsiteX18" fmla="*/ 1276709 w 2063144"/>
              <a:gd name="connsiteY18" fmla="*/ 1112808 h 1570605"/>
              <a:gd name="connsiteX19" fmla="*/ 1483743 w 2063144"/>
              <a:gd name="connsiteY19" fmla="*/ 1518249 h 1570605"/>
              <a:gd name="connsiteX20" fmla="*/ 1242204 w 2063144"/>
              <a:gd name="connsiteY20" fmla="*/ 1190446 h 1570605"/>
              <a:gd name="connsiteX21" fmla="*/ 1233577 w 2063144"/>
              <a:gd name="connsiteY21" fmla="*/ 1216325 h 1570605"/>
              <a:gd name="connsiteX22" fmla="*/ 1354347 w 2063144"/>
              <a:gd name="connsiteY22" fmla="*/ 1457864 h 1570605"/>
              <a:gd name="connsiteX23" fmla="*/ 1181819 w 2063144"/>
              <a:gd name="connsiteY23" fmla="*/ 1319842 h 1570605"/>
              <a:gd name="connsiteX24" fmla="*/ 1173192 w 2063144"/>
              <a:gd name="connsiteY24" fmla="*/ 1345721 h 1570605"/>
              <a:gd name="connsiteX25" fmla="*/ 1138687 w 2063144"/>
              <a:gd name="connsiteY25" fmla="*/ 1397479 h 1570605"/>
              <a:gd name="connsiteX26" fmla="*/ 1112807 w 2063144"/>
              <a:gd name="connsiteY26" fmla="*/ 1449238 h 1570605"/>
              <a:gd name="connsiteX27" fmla="*/ 1061049 w 2063144"/>
              <a:gd name="connsiteY27" fmla="*/ 1500996 h 1570605"/>
              <a:gd name="connsiteX28" fmla="*/ 1043796 w 2063144"/>
              <a:gd name="connsiteY28" fmla="*/ 1526876 h 1570605"/>
              <a:gd name="connsiteX29" fmla="*/ 983411 w 2063144"/>
              <a:gd name="connsiteY29" fmla="*/ 1552755 h 1570605"/>
              <a:gd name="connsiteX30" fmla="*/ 957532 w 2063144"/>
              <a:gd name="connsiteY30" fmla="*/ 1570008 h 1570605"/>
              <a:gd name="connsiteX31" fmla="*/ 759124 w 2063144"/>
              <a:gd name="connsiteY31" fmla="*/ 1561381 h 1570605"/>
              <a:gd name="connsiteX32" fmla="*/ 698740 w 2063144"/>
              <a:gd name="connsiteY32" fmla="*/ 1535502 h 1570605"/>
              <a:gd name="connsiteX33" fmla="*/ 672860 w 2063144"/>
              <a:gd name="connsiteY33" fmla="*/ 1526876 h 1570605"/>
              <a:gd name="connsiteX34" fmla="*/ 629728 w 2063144"/>
              <a:gd name="connsiteY34" fmla="*/ 1509623 h 1570605"/>
              <a:gd name="connsiteX35" fmla="*/ 595223 w 2063144"/>
              <a:gd name="connsiteY35" fmla="*/ 1500996 h 1570605"/>
              <a:gd name="connsiteX36" fmla="*/ 560717 w 2063144"/>
              <a:gd name="connsiteY36" fmla="*/ 1483744 h 1570605"/>
              <a:gd name="connsiteX37" fmla="*/ 474453 w 2063144"/>
              <a:gd name="connsiteY37" fmla="*/ 1449238 h 1570605"/>
              <a:gd name="connsiteX38" fmla="*/ 405441 w 2063144"/>
              <a:gd name="connsiteY38" fmla="*/ 1414732 h 1570605"/>
              <a:gd name="connsiteX39" fmla="*/ 327804 w 2063144"/>
              <a:gd name="connsiteY39" fmla="*/ 1380227 h 1570605"/>
              <a:gd name="connsiteX40" fmla="*/ 258792 w 2063144"/>
              <a:gd name="connsiteY40" fmla="*/ 1328468 h 1570605"/>
              <a:gd name="connsiteX41" fmla="*/ 138023 w 2063144"/>
              <a:gd name="connsiteY41" fmla="*/ 1242204 h 1570605"/>
              <a:gd name="connsiteX42" fmla="*/ 77638 w 2063144"/>
              <a:gd name="connsiteY42" fmla="*/ 1155940 h 1570605"/>
              <a:gd name="connsiteX43" fmla="*/ 51758 w 2063144"/>
              <a:gd name="connsiteY43" fmla="*/ 1121434 h 1570605"/>
              <a:gd name="connsiteX44" fmla="*/ 17253 w 2063144"/>
              <a:gd name="connsiteY44" fmla="*/ 992038 h 1570605"/>
              <a:gd name="connsiteX45" fmla="*/ 0 w 2063144"/>
              <a:gd name="connsiteY45" fmla="*/ 905774 h 1570605"/>
              <a:gd name="connsiteX46" fmla="*/ 25879 w 2063144"/>
              <a:gd name="connsiteY46" fmla="*/ 577970 h 1570605"/>
              <a:gd name="connsiteX47" fmla="*/ 43132 w 2063144"/>
              <a:gd name="connsiteY47" fmla="*/ 552091 h 1570605"/>
              <a:gd name="connsiteX48" fmla="*/ 60385 w 2063144"/>
              <a:gd name="connsiteY48" fmla="*/ 508959 h 1570605"/>
              <a:gd name="connsiteX49" fmla="*/ 112143 w 2063144"/>
              <a:gd name="connsiteY49" fmla="*/ 439947 h 1570605"/>
              <a:gd name="connsiteX50" fmla="*/ 120770 w 2063144"/>
              <a:gd name="connsiteY50" fmla="*/ 405442 h 1570605"/>
              <a:gd name="connsiteX51" fmla="*/ 146649 w 2063144"/>
              <a:gd name="connsiteY51" fmla="*/ 370936 h 1570605"/>
              <a:gd name="connsiteX52" fmla="*/ 232913 w 2063144"/>
              <a:gd name="connsiteY52" fmla="*/ 293298 h 1570605"/>
              <a:gd name="connsiteX53" fmla="*/ 310551 w 2063144"/>
              <a:gd name="connsiteY53" fmla="*/ 224287 h 1570605"/>
              <a:gd name="connsiteX54" fmla="*/ 448573 w 2063144"/>
              <a:gd name="connsiteY54" fmla="*/ 146649 h 1570605"/>
              <a:gd name="connsiteX55" fmla="*/ 526211 w 2063144"/>
              <a:gd name="connsiteY55" fmla="*/ 103517 h 1570605"/>
              <a:gd name="connsiteX56" fmla="*/ 560717 w 2063144"/>
              <a:gd name="connsiteY56" fmla="*/ 94891 h 1570605"/>
              <a:gd name="connsiteX57" fmla="*/ 646981 w 2063144"/>
              <a:gd name="connsiteY57" fmla="*/ 51759 h 1570605"/>
              <a:gd name="connsiteX58" fmla="*/ 707366 w 2063144"/>
              <a:gd name="connsiteY58" fmla="*/ 43132 h 1570605"/>
              <a:gd name="connsiteX59" fmla="*/ 776377 w 2063144"/>
              <a:gd name="connsiteY59" fmla="*/ 25879 h 1570605"/>
              <a:gd name="connsiteX60" fmla="*/ 810883 w 2063144"/>
              <a:gd name="connsiteY60" fmla="*/ 17253 h 1570605"/>
              <a:gd name="connsiteX61" fmla="*/ 897147 w 2063144"/>
              <a:gd name="connsiteY61" fmla="*/ 0 h 1570605"/>
              <a:gd name="connsiteX62" fmla="*/ 1164566 w 2063144"/>
              <a:gd name="connsiteY62" fmla="*/ 8627 h 1570605"/>
              <a:gd name="connsiteX63" fmla="*/ 1207698 w 2063144"/>
              <a:gd name="connsiteY63" fmla="*/ 25879 h 1570605"/>
              <a:gd name="connsiteX64" fmla="*/ 1302589 w 2063144"/>
              <a:gd name="connsiteY64" fmla="*/ 34506 h 1570605"/>
              <a:gd name="connsiteX65" fmla="*/ 1388853 w 2063144"/>
              <a:gd name="connsiteY65" fmla="*/ 69012 h 1570605"/>
              <a:gd name="connsiteX66" fmla="*/ 1414732 w 2063144"/>
              <a:gd name="connsiteY66" fmla="*/ 77638 h 1570605"/>
              <a:gd name="connsiteX67" fmla="*/ 1440611 w 2063144"/>
              <a:gd name="connsiteY67" fmla="*/ 94891 h 1570605"/>
              <a:gd name="connsiteX68" fmla="*/ 1457864 w 2063144"/>
              <a:gd name="connsiteY68" fmla="*/ 120770 h 1570605"/>
              <a:gd name="connsiteX69" fmla="*/ 1483743 w 2063144"/>
              <a:gd name="connsiteY69" fmla="*/ 129396 h 1570605"/>
              <a:gd name="connsiteX70" fmla="*/ 1509623 w 2063144"/>
              <a:gd name="connsiteY70" fmla="*/ 146649 h 1570605"/>
              <a:gd name="connsiteX71" fmla="*/ 1535502 w 2063144"/>
              <a:gd name="connsiteY71" fmla="*/ 155276 h 1570605"/>
              <a:gd name="connsiteX72" fmla="*/ 1570007 w 2063144"/>
              <a:gd name="connsiteY72" fmla="*/ 172529 h 1570605"/>
              <a:gd name="connsiteX73" fmla="*/ 1613140 w 2063144"/>
              <a:gd name="connsiteY73" fmla="*/ 189781 h 1570605"/>
              <a:gd name="connsiteX74" fmla="*/ 1639019 w 2063144"/>
              <a:gd name="connsiteY74" fmla="*/ 207034 h 1570605"/>
              <a:gd name="connsiteX75" fmla="*/ 1673524 w 2063144"/>
              <a:gd name="connsiteY75" fmla="*/ 224287 h 1570605"/>
              <a:gd name="connsiteX76" fmla="*/ 1708030 w 2063144"/>
              <a:gd name="connsiteY76" fmla="*/ 250166 h 1570605"/>
              <a:gd name="connsiteX77" fmla="*/ 1759789 w 2063144"/>
              <a:gd name="connsiteY77" fmla="*/ 267419 h 1570605"/>
              <a:gd name="connsiteX78" fmla="*/ 1828800 w 2063144"/>
              <a:gd name="connsiteY78" fmla="*/ 301925 h 1570605"/>
              <a:gd name="connsiteX79" fmla="*/ 1889185 w 2063144"/>
              <a:gd name="connsiteY79" fmla="*/ 336430 h 1570605"/>
              <a:gd name="connsiteX80" fmla="*/ 1923690 w 2063144"/>
              <a:gd name="connsiteY80" fmla="*/ 353683 h 1570605"/>
              <a:gd name="connsiteX81" fmla="*/ 1932317 w 2063144"/>
              <a:gd name="connsiteY81" fmla="*/ 379562 h 1570605"/>
              <a:gd name="connsiteX82" fmla="*/ 1889185 w 2063144"/>
              <a:gd name="connsiteY82" fmla="*/ 388189 h 1570605"/>
              <a:gd name="connsiteX83" fmla="*/ 2061713 w 2063144"/>
              <a:gd name="connsiteY83" fmla="*/ 301924 h 15706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2063144" h="1570605">
                <a:moveTo>
                  <a:pt x="2061713" y="301924"/>
                </a:moveTo>
                <a:cubicBezTo>
                  <a:pt x="2041585" y="317739"/>
                  <a:pt x="1825924" y="444261"/>
                  <a:pt x="1768415" y="483080"/>
                </a:cubicBezTo>
                <a:cubicBezTo>
                  <a:pt x="1710906" y="521899"/>
                  <a:pt x="1728158" y="521899"/>
                  <a:pt x="1716656" y="534838"/>
                </a:cubicBezTo>
                <a:cubicBezTo>
                  <a:pt x="1705154" y="547777"/>
                  <a:pt x="1706735" y="553386"/>
                  <a:pt x="1699404" y="560717"/>
                </a:cubicBezTo>
                <a:cubicBezTo>
                  <a:pt x="1631548" y="628573"/>
                  <a:pt x="1718302" y="519059"/>
                  <a:pt x="1647645" y="603849"/>
                </a:cubicBezTo>
                <a:cubicBezTo>
                  <a:pt x="1611702" y="646981"/>
                  <a:pt x="1651957" y="615353"/>
                  <a:pt x="1604513" y="646981"/>
                </a:cubicBezTo>
                <a:cubicBezTo>
                  <a:pt x="1598762" y="655608"/>
                  <a:pt x="1593897" y="664896"/>
                  <a:pt x="1587260" y="672861"/>
                </a:cubicBezTo>
                <a:cubicBezTo>
                  <a:pt x="1579450" y="682233"/>
                  <a:pt x="1568148" y="688589"/>
                  <a:pt x="1561381" y="698740"/>
                </a:cubicBezTo>
                <a:cubicBezTo>
                  <a:pt x="1556337" y="706306"/>
                  <a:pt x="1557799" y="717053"/>
                  <a:pt x="1552755" y="724619"/>
                </a:cubicBezTo>
                <a:cubicBezTo>
                  <a:pt x="1545988" y="734770"/>
                  <a:pt x="1534365" y="740868"/>
                  <a:pt x="1526875" y="750498"/>
                </a:cubicBezTo>
                <a:cubicBezTo>
                  <a:pt x="1514145" y="766865"/>
                  <a:pt x="1503872" y="785004"/>
                  <a:pt x="1492370" y="802257"/>
                </a:cubicBezTo>
                <a:cubicBezTo>
                  <a:pt x="1486619" y="810883"/>
                  <a:pt x="1482448" y="820805"/>
                  <a:pt x="1475117" y="828136"/>
                </a:cubicBezTo>
                <a:lnTo>
                  <a:pt x="1449238" y="854015"/>
                </a:lnTo>
                <a:cubicBezTo>
                  <a:pt x="1446362" y="862642"/>
                  <a:pt x="1490932" y="767751"/>
                  <a:pt x="1440611" y="879895"/>
                </a:cubicBezTo>
                <a:cubicBezTo>
                  <a:pt x="1390290" y="992039"/>
                  <a:pt x="1171159" y="1498261"/>
                  <a:pt x="1147312" y="1526877"/>
                </a:cubicBezTo>
                <a:cubicBezTo>
                  <a:pt x="1140675" y="1534842"/>
                  <a:pt x="1385977" y="948906"/>
                  <a:pt x="1380226" y="957532"/>
                </a:cubicBezTo>
                <a:cubicBezTo>
                  <a:pt x="1363730" y="1007025"/>
                  <a:pt x="1383414" y="960830"/>
                  <a:pt x="1345721" y="1009291"/>
                </a:cubicBezTo>
                <a:cubicBezTo>
                  <a:pt x="1345708" y="1009308"/>
                  <a:pt x="1302594" y="1073981"/>
                  <a:pt x="1293962" y="1086929"/>
                </a:cubicBezTo>
                <a:cubicBezTo>
                  <a:pt x="1288211" y="1095555"/>
                  <a:pt x="1245079" y="1040921"/>
                  <a:pt x="1276709" y="1112808"/>
                </a:cubicBezTo>
                <a:cubicBezTo>
                  <a:pt x="1308339" y="1184695"/>
                  <a:pt x="1414732" y="1383102"/>
                  <a:pt x="1483743" y="1518249"/>
                </a:cubicBezTo>
                <a:cubicBezTo>
                  <a:pt x="1403230" y="1408981"/>
                  <a:pt x="1283898" y="1240767"/>
                  <a:pt x="1242204" y="1190446"/>
                </a:cubicBezTo>
                <a:cubicBezTo>
                  <a:pt x="1200510" y="1140125"/>
                  <a:pt x="1214887" y="1171755"/>
                  <a:pt x="1233577" y="1216325"/>
                </a:cubicBezTo>
                <a:cubicBezTo>
                  <a:pt x="1252267" y="1260895"/>
                  <a:pt x="1360904" y="1438193"/>
                  <a:pt x="1354347" y="1457864"/>
                </a:cubicBezTo>
                <a:cubicBezTo>
                  <a:pt x="1296838" y="1411857"/>
                  <a:pt x="1212011" y="1338532"/>
                  <a:pt x="1181819" y="1319842"/>
                </a:cubicBezTo>
                <a:cubicBezTo>
                  <a:pt x="1151627" y="1301152"/>
                  <a:pt x="1178236" y="1338155"/>
                  <a:pt x="1173192" y="1345721"/>
                </a:cubicBezTo>
                <a:cubicBezTo>
                  <a:pt x="1161690" y="1362974"/>
                  <a:pt x="1145244" y="1377808"/>
                  <a:pt x="1138687" y="1397479"/>
                </a:cubicBezTo>
                <a:cubicBezTo>
                  <a:pt x="1130693" y="1421461"/>
                  <a:pt x="1130645" y="1429171"/>
                  <a:pt x="1112807" y="1449238"/>
                </a:cubicBezTo>
                <a:cubicBezTo>
                  <a:pt x="1096597" y="1467474"/>
                  <a:pt x="1074583" y="1480695"/>
                  <a:pt x="1061049" y="1500996"/>
                </a:cubicBezTo>
                <a:cubicBezTo>
                  <a:pt x="1055298" y="1509623"/>
                  <a:pt x="1051127" y="1519545"/>
                  <a:pt x="1043796" y="1526876"/>
                </a:cubicBezTo>
                <a:cubicBezTo>
                  <a:pt x="1023938" y="1546734"/>
                  <a:pt x="1009809" y="1546156"/>
                  <a:pt x="983411" y="1552755"/>
                </a:cubicBezTo>
                <a:cubicBezTo>
                  <a:pt x="974785" y="1558506"/>
                  <a:pt x="967892" y="1569610"/>
                  <a:pt x="957532" y="1570008"/>
                </a:cubicBezTo>
                <a:cubicBezTo>
                  <a:pt x="891382" y="1572552"/>
                  <a:pt x="825127" y="1566458"/>
                  <a:pt x="759124" y="1561381"/>
                </a:cubicBezTo>
                <a:cubicBezTo>
                  <a:pt x="742684" y="1560116"/>
                  <a:pt x="710776" y="1540660"/>
                  <a:pt x="698740" y="1535502"/>
                </a:cubicBezTo>
                <a:cubicBezTo>
                  <a:pt x="690382" y="1531920"/>
                  <a:pt x="681374" y="1530069"/>
                  <a:pt x="672860" y="1526876"/>
                </a:cubicBezTo>
                <a:cubicBezTo>
                  <a:pt x="658361" y="1521439"/>
                  <a:pt x="644418" y="1514520"/>
                  <a:pt x="629728" y="1509623"/>
                </a:cubicBezTo>
                <a:cubicBezTo>
                  <a:pt x="618481" y="1505874"/>
                  <a:pt x="606324" y="1505159"/>
                  <a:pt x="595223" y="1500996"/>
                </a:cubicBezTo>
                <a:cubicBezTo>
                  <a:pt x="583182" y="1496481"/>
                  <a:pt x="572537" y="1488810"/>
                  <a:pt x="560717" y="1483744"/>
                </a:cubicBezTo>
                <a:cubicBezTo>
                  <a:pt x="532251" y="1471545"/>
                  <a:pt x="502754" y="1461816"/>
                  <a:pt x="474453" y="1449238"/>
                </a:cubicBezTo>
                <a:cubicBezTo>
                  <a:pt x="450950" y="1438792"/>
                  <a:pt x="428855" y="1425375"/>
                  <a:pt x="405441" y="1414732"/>
                </a:cubicBezTo>
                <a:cubicBezTo>
                  <a:pt x="323772" y="1377610"/>
                  <a:pt x="467226" y="1457683"/>
                  <a:pt x="327804" y="1380227"/>
                </a:cubicBezTo>
                <a:cubicBezTo>
                  <a:pt x="298321" y="1363848"/>
                  <a:pt x="289212" y="1349762"/>
                  <a:pt x="258792" y="1328468"/>
                </a:cubicBezTo>
                <a:cubicBezTo>
                  <a:pt x="217061" y="1299256"/>
                  <a:pt x="171183" y="1286417"/>
                  <a:pt x="138023" y="1242204"/>
                </a:cubicBezTo>
                <a:cubicBezTo>
                  <a:pt x="77609" y="1161654"/>
                  <a:pt x="151980" y="1262142"/>
                  <a:pt x="77638" y="1155940"/>
                </a:cubicBezTo>
                <a:cubicBezTo>
                  <a:pt x="69393" y="1144161"/>
                  <a:pt x="60385" y="1132936"/>
                  <a:pt x="51758" y="1121434"/>
                </a:cubicBezTo>
                <a:cubicBezTo>
                  <a:pt x="40256" y="1078302"/>
                  <a:pt x="24592" y="1036070"/>
                  <a:pt x="17253" y="992038"/>
                </a:cubicBezTo>
                <a:cubicBezTo>
                  <a:pt x="6677" y="928585"/>
                  <a:pt x="12868" y="957248"/>
                  <a:pt x="0" y="905774"/>
                </a:cubicBezTo>
                <a:cubicBezTo>
                  <a:pt x="8626" y="796506"/>
                  <a:pt x="12610" y="686772"/>
                  <a:pt x="25879" y="577970"/>
                </a:cubicBezTo>
                <a:cubicBezTo>
                  <a:pt x="27134" y="567679"/>
                  <a:pt x="38495" y="561364"/>
                  <a:pt x="43132" y="552091"/>
                </a:cubicBezTo>
                <a:cubicBezTo>
                  <a:pt x="50057" y="538241"/>
                  <a:pt x="52269" y="522147"/>
                  <a:pt x="60385" y="508959"/>
                </a:cubicBezTo>
                <a:cubicBezTo>
                  <a:pt x="75455" y="484470"/>
                  <a:pt x="112143" y="439947"/>
                  <a:pt x="112143" y="439947"/>
                </a:cubicBezTo>
                <a:cubicBezTo>
                  <a:pt x="115019" y="428445"/>
                  <a:pt x="115468" y="416046"/>
                  <a:pt x="120770" y="405442"/>
                </a:cubicBezTo>
                <a:cubicBezTo>
                  <a:pt x="127200" y="392582"/>
                  <a:pt x="137181" y="381756"/>
                  <a:pt x="146649" y="370936"/>
                </a:cubicBezTo>
                <a:cubicBezTo>
                  <a:pt x="178871" y="334110"/>
                  <a:pt x="193737" y="328122"/>
                  <a:pt x="232913" y="293298"/>
                </a:cubicBezTo>
                <a:cubicBezTo>
                  <a:pt x="270647" y="259756"/>
                  <a:pt x="256830" y="260101"/>
                  <a:pt x="310551" y="224287"/>
                </a:cubicBezTo>
                <a:cubicBezTo>
                  <a:pt x="488502" y="105653"/>
                  <a:pt x="357953" y="198432"/>
                  <a:pt x="448573" y="146649"/>
                </a:cubicBezTo>
                <a:cubicBezTo>
                  <a:pt x="494655" y="120316"/>
                  <a:pt x="457454" y="131019"/>
                  <a:pt x="526211" y="103517"/>
                </a:cubicBezTo>
                <a:cubicBezTo>
                  <a:pt x="537219" y="99114"/>
                  <a:pt x="549215" y="97766"/>
                  <a:pt x="560717" y="94891"/>
                </a:cubicBezTo>
                <a:cubicBezTo>
                  <a:pt x="589887" y="77389"/>
                  <a:pt x="613439" y="60145"/>
                  <a:pt x="646981" y="51759"/>
                </a:cubicBezTo>
                <a:cubicBezTo>
                  <a:pt x="666707" y="46827"/>
                  <a:pt x="687310" y="46475"/>
                  <a:pt x="707366" y="43132"/>
                </a:cubicBezTo>
                <a:cubicBezTo>
                  <a:pt x="770521" y="32606"/>
                  <a:pt x="729701" y="39215"/>
                  <a:pt x="776377" y="25879"/>
                </a:cubicBezTo>
                <a:cubicBezTo>
                  <a:pt x="787777" y="22622"/>
                  <a:pt x="799290" y="19737"/>
                  <a:pt x="810883" y="17253"/>
                </a:cubicBezTo>
                <a:cubicBezTo>
                  <a:pt x="839556" y="11109"/>
                  <a:pt x="897147" y="0"/>
                  <a:pt x="897147" y="0"/>
                </a:cubicBezTo>
                <a:cubicBezTo>
                  <a:pt x="986287" y="2876"/>
                  <a:pt x="1075688" y="1221"/>
                  <a:pt x="1164566" y="8627"/>
                </a:cubicBezTo>
                <a:cubicBezTo>
                  <a:pt x="1179997" y="9913"/>
                  <a:pt x="1192478" y="23025"/>
                  <a:pt x="1207698" y="25879"/>
                </a:cubicBezTo>
                <a:cubicBezTo>
                  <a:pt x="1238915" y="31732"/>
                  <a:pt x="1270959" y="31630"/>
                  <a:pt x="1302589" y="34506"/>
                </a:cubicBezTo>
                <a:cubicBezTo>
                  <a:pt x="1353359" y="59892"/>
                  <a:pt x="1324896" y="47693"/>
                  <a:pt x="1388853" y="69012"/>
                </a:cubicBezTo>
                <a:lnTo>
                  <a:pt x="1414732" y="77638"/>
                </a:lnTo>
                <a:cubicBezTo>
                  <a:pt x="1423358" y="83389"/>
                  <a:pt x="1433280" y="87560"/>
                  <a:pt x="1440611" y="94891"/>
                </a:cubicBezTo>
                <a:cubicBezTo>
                  <a:pt x="1447942" y="102222"/>
                  <a:pt x="1449768" y="114293"/>
                  <a:pt x="1457864" y="120770"/>
                </a:cubicBezTo>
                <a:cubicBezTo>
                  <a:pt x="1464964" y="126450"/>
                  <a:pt x="1475117" y="126521"/>
                  <a:pt x="1483743" y="129396"/>
                </a:cubicBezTo>
                <a:cubicBezTo>
                  <a:pt x="1492370" y="135147"/>
                  <a:pt x="1500350" y="142012"/>
                  <a:pt x="1509623" y="146649"/>
                </a:cubicBezTo>
                <a:cubicBezTo>
                  <a:pt x="1517756" y="150716"/>
                  <a:pt x="1527144" y="151694"/>
                  <a:pt x="1535502" y="155276"/>
                </a:cubicBezTo>
                <a:cubicBezTo>
                  <a:pt x="1547322" y="160342"/>
                  <a:pt x="1558256" y="167306"/>
                  <a:pt x="1570007" y="172529"/>
                </a:cubicBezTo>
                <a:cubicBezTo>
                  <a:pt x="1584157" y="178818"/>
                  <a:pt x="1599290" y="182856"/>
                  <a:pt x="1613140" y="189781"/>
                </a:cubicBezTo>
                <a:cubicBezTo>
                  <a:pt x="1622413" y="194417"/>
                  <a:pt x="1630017" y="201890"/>
                  <a:pt x="1639019" y="207034"/>
                </a:cubicBezTo>
                <a:cubicBezTo>
                  <a:pt x="1650184" y="213414"/>
                  <a:pt x="1662619" y="217472"/>
                  <a:pt x="1673524" y="224287"/>
                </a:cubicBezTo>
                <a:cubicBezTo>
                  <a:pt x="1685716" y="231907"/>
                  <a:pt x="1695170" y="243736"/>
                  <a:pt x="1708030" y="250166"/>
                </a:cubicBezTo>
                <a:cubicBezTo>
                  <a:pt x="1724296" y="258299"/>
                  <a:pt x="1759789" y="267419"/>
                  <a:pt x="1759789" y="267419"/>
                </a:cubicBezTo>
                <a:cubicBezTo>
                  <a:pt x="1805616" y="297971"/>
                  <a:pt x="1765491" y="273788"/>
                  <a:pt x="1828800" y="301925"/>
                </a:cubicBezTo>
                <a:cubicBezTo>
                  <a:pt x="1887448" y="327991"/>
                  <a:pt x="1840619" y="308678"/>
                  <a:pt x="1889185" y="336430"/>
                </a:cubicBezTo>
                <a:cubicBezTo>
                  <a:pt x="1900350" y="342810"/>
                  <a:pt x="1912188" y="347932"/>
                  <a:pt x="1923690" y="353683"/>
                </a:cubicBezTo>
                <a:cubicBezTo>
                  <a:pt x="1926566" y="362309"/>
                  <a:pt x="1938747" y="373132"/>
                  <a:pt x="1932317" y="379562"/>
                </a:cubicBezTo>
                <a:cubicBezTo>
                  <a:pt x="1921949" y="389930"/>
                  <a:pt x="1903283" y="384161"/>
                  <a:pt x="1889185" y="388189"/>
                </a:cubicBezTo>
                <a:cubicBezTo>
                  <a:pt x="1883003" y="389955"/>
                  <a:pt x="2081841" y="286109"/>
                  <a:pt x="2061713" y="30192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任意多边形: 形状 46">
            <a:extLst>
              <a:ext uri="{FF2B5EF4-FFF2-40B4-BE49-F238E27FC236}">
                <a16:creationId xmlns:a16="http://schemas.microsoft.com/office/drawing/2014/main" id="{2FDA5182-90FE-4A0A-AF4D-08D05ED9BE5A}"/>
              </a:ext>
            </a:extLst>
          </p:cNvPr>
          <p:cNvSpPr/>
          <p:nvPr userDrawn="1"/>
        </p:nvSpPr>
        <p:spPr>
          <a:xfrm rot="12061918">
            <a:off x="4426598" y="1529809"/>
            <a:ext cx="1016756" cy="1081854"/>
          </a:xfrm>
          <a:custGeom>
            <a:avLst/>
            <a:gdLst>
              <a:gd name="connsiteX0" fmla="*/ 1854679 w 1934165"/>
              <a:gd name="connsiteY0" fmla="*/ 396815 h 1570605"/>
              <a:gd name="connsiteX1" fmla="*/ 1768415 w 1934165"/>
              <a:gd name="connsiteY1" fmla="*/ 491706 h 1570605"/>
              <a:gd name="connsiteX2" fmla="*/ 1716656 w 1934165"/>
              <a:gd name="connsiteY2" fmla="*/ 534838 h 1570605"/>
              <a:gd name="connsiteX3" fmla="*/ 1699404 w 1934165"/>
              <a:gd name="connsiteY3" fmla="*/ 560717 h 1570605"/>
              <a:gd name="connsiteX4" fmla="*/ 1647645 w 1934165"/>
              <a:gd name="connsiteY4" fmla="*/ 603849 h 1570605"/>
              <a:gd name="connsiteX5" fmla="*/ 1604513 w 1934165"/>
              <a:gd name="connsiteY5" fmla="*/ 646981 h 1570605"/>
              <a:gd name="connsiteX6" fmla="*/ 1587260 w 1934165"/>
              <a:gd name="connsiteY6" fmla="*/ 672861 h 1570605"/>
              <a:gd name="connsiteX7" fmla="*/ 1561381 w 1934165"/>
              <a:gd name="connsiteY7" fmla="*/ 698740 h 1570605"/>
              <a:gd name="connsiteX8" fmla="*/ 1552755 w 1934165"/>
              <a:gd name="connsiteY8" fmla="*/ 724619 h 1570605"/>
              <a:gd name="connsiteX9" fmla="*/ 1526875 w 1934165"/>
              <a:gd name="connsiteY9" fmla="*/ 750498 h 1570605"/>
              <a:gd name="connsiteX10" fmla="*/ 1492370 w 1934165"/>
              <a:gd name="connsiteY10" fmla="*/ 802257 h 1570605"/>
              <a:gd name="connsiteX11" fmla="*/ 1475117 w 1934165"/>
              <a:gd name="connsiteY11" fmla="*/ 828136 h 1570605"/>
              <a:gd name="connsiteX12" fmla="*/ 1449238 w 1934165"/>
              <a:gd name="connsiteY12" fmla="*/ 854015 h 1570605"/>
              <a:gd name="connsiteX13" fmla="*/ 1440611 w 1934165"/>
              <a:gd name="connsiteY13" fmla="*/ 879895 h 1570605"/>
              <a:gd name="connsiteX14" fmla="*/ 1397479 w 1934165"/>
              <a:gd name="connsiteY14" fmla="*/ 931653 h 1570605"/>
              <a:gd name="connsiteX15" fmla="*/ 1380226 w 1934165"/>
              <a:gd name="connsiteY15" fmla="*/ 957532 h 1570605"/>
              <a:gd name="connsiteX16" fmla="*/ 1345721 w 1934165"/>
              <a:gd name="connsiteY16" fmla="*/ 1009291 h 1570605"/>
              <a:gd name="connsiteX17" fmla="*/ 1293962 w 1934165"/>
              <a:gd name="connsiteY17" fmla="*/ 1086929 h 1570605"/>
              <a:gd name="connsiteX18" fmla="*/ 1276709 w 1934165"/>
              <a:gd name="connsiteY18" fmla="*/ 1112808 h 1570605"/>
              <a:gd name="connsiteX19" fmla="*/ 1259456 w 1934165"/>
              <a:gd name="connsiteY19" fmla="*/ 1138687 h 1570605"/>
              <a:gd name="connsiteX20" fmla="*/ 1242204 w 1934165"/>
              <a:gd name="connsiteY20" fmla="*/ 1190446 h 1570605"/>
              <a:gd name="connsiteX21" fmla="*/ 1233577 w 1934165"/>
              <a:gd name="connsiteY21" fmla="*/ 1216325 h 1570605"/>
              <a:gd name="connsiteX22" fmla="*/ 1199072 w 1934165"/>
              <a:gd name="connsiteY22" fmla="*/ 1268083 h 1570605"/>
              <a:gd name="connsiteX23" fmla="*/ 1181819 w 1934165"/>
              <a:gd name="connsiteY23" fmla="*/ 1319842 h 1570605"/>
              <a:gd name="connsiteX24" fmla="*/ 1173192 w 1934165"/>
              <a:gd name="connsiteY24" fmla="*/ 1345721 h 1570605"/>
              <a:gd name="connsiteX25" fmla="*/ 1138687 w 1934165"/>
              <a:gd name="connsiteY25" fmla="*/ 1397479 h 1570605"/>
              <a:gd name="connsiteX26" fmla="*/ 1112807 w 1934165"/>
              <a:gd name="connsiteY26" fmla="*/ 1449238 h 1570605"/>
              <a:gd name="connsiteX27" fmla="*/ 1061049 w 1934165"/>
              <a:gd name="connsiteY27" fmla="*/ 1500996 h 1570605"/>
              <a:gd name="connsiteX28" fmla="*/ 1043796 w 1934165"/>
              <a:gd name="connsiteY28" fmla="*/ 1526876 h 1570605"/>
              <a:gd name="connsiteX29" fmla="*/ 983411 w 1934165"/>
              <a:gd name="connsiteY29" fmla="*/ 1552755 h 1570605"/>
              <a:gd name="connsiteX30" fmla="*/ 957532 w 1934165"/>
              <a:gd name="connsiteY30" fmla="*/ 1570008 h 1570605"/>
              <a:gd name="connsiteX31" fmla="*/ 759124 w 1934165"/>
              <a:gd name="connsiteY31" fmla="*/ 1561381 h 1570605"/>
              <a:gd name="connsiteX32" fmla="*/ 698740 w 1934165"/>
              <a:gd name="connsiteY32" fmla="*/ 1535502 h 1570605"/>
              <a:gd name="connsiteX33" fmla="*/ 672860 w 1934165"/>
              <a:gd name="connsiteY33" fmla="*/ 1526876 h 1570605"/>
              <a:gd name="connsiteX34" fmla="*/ 629728 w 1934165"/>
              <a:gd name="connsiteY34" fmla="*/ 1509623 h 1570605"/>
              <a:gd name="connsiteX35" fmla="*/ 595223 w 1934165"/>
              <a:gd name="connsiteY35" fmla="*/ 1500996 h 1570605"/>
              <a:gd name="connsiteX36" fmla="*/ 560717 w 1934165"/>
              <a:gd name="connsiteY36" fmla="*/ 1483744 h 1570605"/>
              <a:gd name="connsiteX37" fmla="*/ 474453 w 1934165"/>
              <a:gd name="connsiteY37" fmla="*/ 1449238 h 1570605"/>
              <a:gd name="connsiteX38" fmla="*/ 405441 w 1934165"/>
              <a:gd name="connsiteY38" fmla="*/ 1414732 h 1570605"/>
              <a:gd name="connsiteX39" fmla="*/ 327804 w 1934165"/>
              <a:gd name="connsiteY39" fmla="*/ 1380227 h 1570605"/>
              <a:gd name="connsiteX40" fmla="*/ 258792 w 1934165"/>
              <a:gd name="connsiteY40" fmla="*/ 1328468 h 1570605"/>
              <a:gd name="connsiteX41" fmla="*/ 138023 w 1934165"/>
              <a:gd name="connsiteY41" fmla="*/ 1242204 h 1570605"/>
              <a:gd name="connsiteX42" fmla="*/ 77638 w 1934165"/>
              <a:gd name="connsiteY42" fmla="*/ 1155940 h 1570605"/>
              <a:gd name="connsiteX43" fmla="*/ 51758 w 1934165"/>
              <a:gd name="connsiteY43" fmla="*/ 1121434 h 1570605"/>
              <a:gd name="connsiteX44" fmla="*/ 17253 w 1934165"/>
              <a:gd name="connsiteY44" fmla="*/ 992038 h 1570605"/>
              <a:gd name="connsiteX45" fmla="*/ 0 w 1934165"/>
              <a:gd name="connsiteY45" fmla="*/ 905774 h 1570605"/>
              <a:gd name="connsiteX46" fmla="*/ 25879 w 1934165"/>
              <a:gd name="connsiteY46" fmla="*/ 577970 h 1570605"/>
              <a:gd name="connsiteX47" fmla="*/ 43132 w 1934165"/>
              <a:gd name="connsiteY47" fmla="*/ 552091 h 1570605"/>
              <a:gd name="connsiteX48" fmla="*/ 60385 w 1934165"/>
              <a:gd name="connsiteY48" fmla="*/ 508959 h 1570605"/>
              <a:gd name="connsiteX49" fmla="*/ 112143 w 1934165"/>
              <a:gd name="connsiteY49" fmla="*/ 439947 h 1570605"/>
              <a:gd name="connsiteX50" fmla="*/ 120770 w 1934165"/>
              <a:gd name="connsiteY50" fmla="*/ 405442 h 1570605"/>
              <a:gd name="connsiteX51" fmla="*/ 146649 w 1934165"/>
              <a:gd name="connsiteY51" fmla="*/ 370936 h 1570605"/>
              <a:gd name="connsiteX52" fmla="*/ 232913 w 1934165"/>
              <a:gd name="connsiteY52" fmla="*/ 293298 h 1570605"/>
              <a:gd name="connsiteX53" fmla="*/ 310551 w 1934165"/>
              <a:gd name="connsiteY53" fmla="*/ 224287 h 1570605"/>
              <a:gd name="connsiteX54" fmla="*/ 448573 w 1934165"/>
              <a:gd name="connsiteY54" fmla="*/ 146649 h 1570605"/>
              <a:gd name="connsiteX55" fmla="*/ 526211 w 1934165"/>
              <a:gd name="connsiteY55" fmla="*/ 103517 h 1570605"/>
              <a:gd name="connsiteX56" fmla="*/ 560717 w 1934165"/>
              <a:gd name="connsiteY56" fmla="*/ 94891 h 1570605"/>
              <a:gd name="connsiteX57" fmla="*/ 646981 w 1934165"/>
              <a:gd name="connsiteY57" fmla="*/ 51759 h 1570605"/>
              <a:gd name="connsiteX58" fmla="*/ 707366 w 1934165"/>
              <a:gd name="connsiteY58" fmla="*/ 43132 h 1570605"/>
              <a:gd name="connsiteX59" fmla="*/ 776377 w 1934165"/>
              <a:gd name="connsiteY59" fmla="*/ 25879 h 1570605"/>
              <a:gd name="connsiteX60" fmla="*/ 810883 w 1934165"/>
              <a:gd name="connsiteY60" fmla="*/ 17253 h 1570605"/>
              <a:gd name="connsiteX61" fmla="*/ 897147 w 1934165"/>
              <a:gd name="connsiteY61" fmla="*/ 0 h 1570605"/>
              <a:gd name="connsiteX62" fmla="*/ 1164566 w 1934165"/>
              <a:gd name="connsiteY62" fmla="*/ 8627 h 1570605"/>
              <a:gd name="connsiteX63" fmla="*/ 1207698 w 1934165"/>
              <a:gd name="connsiteY63" fmla="*/ 25879 h 1570605"/>
              <a:gd name="connsiteX64" fmla="*/ 1302589 w 1934165"/>
              <a:gd name="connsiteY64" fmla="*/ 34506 h 1570605"/>
              <a:gd name="connsiteX65" fmla="*/ 1388853 w 1934165"/>
              <a:gd name="connsiteY65" fmla="*/ 69012 h 1570605"/>
              <a:gd name="connsiteX66" fmla="*/ 1414732 w 1934165"/>
              <a:gd name="connsiteY66" fmla="*/ 77638 h 1570605"/>
              <a:gd name="connsiteX67" fmla="*/ 1440611 w 1934165"/>
              <a:gd name="connsiteY67" fmla="*/ 94891 h 1570605"/>
              <a:gd name="connsiteX68" fmla="*/ 1457864 w 1934165"/>
              <a:gd name="connsiteY68" fmla="*/ 120770 h 1570605"/>
              <a:gd name="connsiteX69" fmla="*/ 1483743 w 1934165"/>
              <a:gd name="connsiteY69" fmla="*/ 129396 h 1570605"/>
              <a:gd name="connsiteX70" fmla="*/ 1509623 w 1934165"/>
              <a:gd name="connsiteY70" fmla="*/ 146649 h 1570605"/>
              <a:gd name="connsiteX71" fmla="*/ 1535502 w 1934165"/>
              <a:gd name="connsiteY71" fmla="*/ 155276 h 1570605"/>
              <a:gd name="connsiteX72" fmla="*/ 1570007 w 1934165"/>
              <a:gd name="connsiteY72" fmla="*/ 172529 h 1570605"/>
              <a:gd name="connsiteX73" fmla="*/ 1613140 w 1934165"/>
              <a:gd name="connsiteY73" fmla="*/ 189781 h 1570605"/>
              <a:gd name="connsiteX74" fmla="*/ 1639019 w 1934165"/>
              <a:gd name="connsiteY74" fmla="*/ 207034 h 1570605"/>
              <a:gd name="connsiteX75" fmla="*/ 1673524 w 1934165"/>
              <a:gd name="connsiteY75" fmla="*/ 224287 h 1570605"/>
              <a:gd name="connsiteX76" fmla="*/ 1708030 w 1934165"/>
              <a:gd name="connsiteY76" fmla="*/ 250166 h 1570605"/>
              <a:gd name="connsiteX77" fmla="*/ 1759789 w 1934165"/>
              <a:gd name="connsiteY77" fmla="*/ 267419 h 1570605"/>
              <a:gd name="connsiteX78" fmla="*/ 1828800 w 1934165"/>
              <a:gd name="connsiteY78" fmla="*/ 301925 h 1570605"/>
              <a:gd name="connsiteX79" fmla="*/ 1889185 w 1934165"/>
              <a:gd name="connsiteY79" fmla="*/ 336430 h 1570605"/>
              <a:gd name="connsiteX80" fmla="*/ 1923690 w 1934165"/>
              <a:gd name="connsiteY80" fmla="*/ 353683 h 1570605"/>
              <a:gd name="connsiteX81" fmla="*/ 1932317 w 1934165"/>
              <a:gd name="connsiteY81" fmla="*/ 379562 h 1570605"/>
              <a:gd name="connsiteX82" fmla="*/ 1889185 w 1934165"/>
              <a:gd name="connsiteY82" fmla="*/ 388189 h 1570605"/>
              <a:gd name="connsiteX83" fmla="*/ 1854679 w 1934165"/>
              <a:gd name="connsiteY83" fmla="*/ 396815 h 1570605"/>
              <a:gd name="connsiteX0" fmla="*/ 1854679 w 1934165"/>
              <a:gd name="connsiteY0" fmla="*/ 396815 h 1570605"/>
              <a:gd name="connsiteX1" fmla="*/ 1768415 w 1934165"/>
              <a:gd name="connsiteY1" fmla="*/ 483080 h 1570605"/>
              <a:gd name="connsiteX2" fmla="*/ 1716656 w 1934165"/>
              <a:gd name="connsiteY2" fmla="*/ 534838 h 1570605"/>
              <a:gd name="connsiteX3" fmla="*/ 1699404 w 1934165"/>
              <a:gd name="connsiteY3" fmla="*/ 560717 h 1570605"/>
              <a:gd name="connsiteX4" fmla="*/ 1647645 w 1934165"/>
              <a:gd name="connsiteY4" fmla="*/ 603849 h 1570605"/>
              <a:gd name="connsiteX5" fmla="*/ 1604513 w 1934165"/>
              <a:gd name="connsiteY5" fmla="*/ 646981 h 1570605"/>
              <a:gd name="connsiteX6" fmla="*/ 1587260 w 1934165"/>
              <a:gd name="connsiteY6" fmla="*/ 672861 h 1570605"/>
              <a:gd name="connsiteX7" fmla="*/ 1561381 w 1934165"/>
              <a:gd name="connsiteY7" fmla="*/ 698740 h 1570605"/>
              <a:gd name="connsiteX8" fmla="*/ 1552755 w 1934165"/>
              <a:gd name="connsiteY8" fmla="*/ 724619 h 1570605"/>
              <a:gd name="connsiteX9" fmla="*/ 1526875 w 1934165"/>
              <a:gd name="connsiteY9" fmla="*/ 750498 h 1570605"/>
              <a:gd name="connsiteX10" fmla="*/ 1492370 w 1934165"/>
              <a:gd name="connsiteY10" fmla="*/ 802257 h 1570605"/>
              <a:gd name="connsiteX11" fmla="*/ 1475117 w 1934165"/>
              <a:gd name="connsiteY11" fmla="*/ 828136 h 1570605"/>
              <a:gd name="connsiteX12" fmla="*/ 1449238 w 1934165"/>
              <a:gd name="connsiteY12" fmla="*/ 854015 h 1570605"/>
              <a:gd name="connsiteX13" fmla="*/ 1440611 w 1934165"/>
              <a:gd name="connsiteY13" fmla="*/ 879895 h 1570605"/>
              <a:gd name="connsiteX14" fmla="*/ 1397479 w 1934165"/>
              <a:gd name="connsiteY14" fmla="*/ 931653 h 1570605"/>
              <a:gd name="connsiteX15" fmla="*/ 1380226 w 1934165"/>
              <a:gd name="connsiteY15" fmla="*/ 957532 h 1570605"/>
              <a:gd name="connsiteX16" fmla="*/ 1345721 w 1934165"/>
              <a:gd name="connsiteY16" fmla="*/ 1009291 h 1570605"/>
              <a:gd name="connsiteX17" fmla="*/ 1293962 w 1934165"/>
              <a:gd name="connsiteY17" fmla="*/ 1086929 h 1570605"/>
              <a:gd name="connsiteX18" fmla="*/ 1276709 w 1934165"/>
              <a:gd name="connsiteY18" fmla="*/ 1112808 h 1570605"/>
              <a:gd name="connsiteX19" fmla="*/ 1259456 w 1934165"/>
              <a:gd name="connsiteY19" fmla="*/ 1138687 h 1570605"/>
              <a:gd name="connsiteX20" fmla="*/ 1242204 w 1934165"/>
              <a:gd name="connsiteY20" fmla="*/ 1190446 h 1570605"/>
              <a:gd name="connsiteX21" fmla="*/ 1233577 w 1934165"/>
              <a:gd name="connsiteY21" fmla="*/ 1216325 h 1570605"/>
              <a:gd name="connsiteX22" fmla="*/ 1199072 w 1934165"/>
              <a:gd name="connsiteY22" fmla="*/ 1268083 h 1570605"/>
              <a:gd name="connsiteX23" fmla="*/ 1181819 w 1934165"/>
              <a:gd name="connsiteY23" fmla="*/ 1319842 h 1570605"/>
              <a:gd name="connsiteX24" fmla="*/ 1173192 w 1934165"/>
              <a:gd name="connsiteY24" fmla="*/ 1345721 h 1570605"/>
              <a:gd name="connsiteX25" fmla="*/ 1138687 w 1934165"/>
              <a:gd name="connsiteY25" fmla="*/ 1397479 h 1570605"/>
              <a:gd name="connsiteX26" fmla="*/ 1112807 w 1934165"/>
              <a:gd name="connsiteY26" fmla="*/ 1449238 h 1570605"/>
              <a:gd name="connsiteX27" fmla="*/ 1061049 w 1934165"/>
              <a:gd name="connsiteY27" fmla="*/ 1500996 h 1570605"/>
              <a:gd name="connsiteX28" fmla="*/ 1043796 w 1934165"/>
              <a:gd name="connsiteY28" fmla="*/ 1526876 h 1570605"/>
              <a:gd name="connsiteX29" fmla="*/ 983411 w 1934165"/>
              <a:gd name="connsiteY29" fmla="*/ 1552755 h 1570605"/>
              <a:gd name="connsiteX30" fmla="*/ 957532 w 1934165"/>
              <a:gd name="connsiteY30" fmla="*/ 1570008 h 1570605"/>
              <a:gd name="connsiteX31" fmla="*/ 759124 w 1934165"/>
              <a:gd name="connsiteY31" fmla="*/ 1561381 h 1570605"/>
              <a:gd name="connsiteX32" fmla="*/ 698740 w 1934165"/>
              <a:gd name="connsiteY32" fmla="*/ 1535502 h 1570605"/>
              <a:gd name="connsiteX33" fmla="*/ 672860 w 1934165"/>
              <a:gd name="connsiteY33" fmla="*/ 1526876 h 1570605"/>
              <a:gd name="connsiteX34" fmla="*/ 629728 w 1934165"/>
              <a:gd name="connsiteY34" fmla="*/ 1509623 h 1570605"/>
              <a:gd name="connsiteX35" fmla="*/ 595223 w 1934165"/>
              <a:gd name="connsiteY35" fmla="*/ 1500996 h 1570605"/>
              <a:gd name="connsiteX36" fmla="*/ 560717 w 1934165"/>
              <a:gd name="connsiteY36" fmla="*/ 1483744 h 1570605"/>
              <a:gd name="connsiteX37" fmla="*/ 474453 w 1934165"/>
              <a:gd name="connsiteY37" fmla="*/ 1449238 h 1570605"/>
              <a:gd name="connsiteX38" fmla="*/ 405441 w 1934165"/>
              <a:gd name="connsiteY38" fmla="*/ 1414732 h 1570605"/>
              <a:gd name="connsiteX39" fmla="*/ 327804 w 1934165"/>
              <a:gd name="connsiteY39" fmla="*/ 1380227 h 1570605"/>
              <a:gd name="connsiteX40" fmla="*/ 258792 w 1934165"/>
              <a:gd name="connsiteY40" fmla="*/ 1328468 h 1570605"/>
              <a:gd name="connsiteX41" fmla="*/ 138023 w 1934165"/>
              <a:gd name="connsiteY41" fmla="*/ 1242204 h 1570605"/>
              <a:gd name="connsiteX42" fmla="*/ 77638 w 1934165"/>
              <a:gd name="connsiteY42" fmla="*/ 1155940 h 1570605"/>
              <a:gd name="connsiteX43" fmla="*/ 51758 w 1934165"/>
              <a:gd name="connsiteY43" fmla="*/ 1121434 h 1570605"/>
              <a:gd name="connsiteX44" fmla="*/ 17253 w 1934165"/>
              <a:gd name="connsiteY44" fmla="*/ 992038 h 1570605"/>
              <a:gd name="connsiteX45" fmla="*/ 0 w 1934165"/>
              <a:gd name="connsiteY45" fmla="*/ 905774 h 1570605"/>
              <a:gd name="connsiteX46" fmla="*/ 25879 w 1934165"/>
              <a:gd name="connsiteY46" fmla="*/ 577970 h 1570605"/>
              <a:gd name="connsiteX47" fmla="*/ 43132 w 1934165"/>
              <a:gd name="connsiteY47" fmla="*/ 552091 h 1570605"/>
              <a:gd name="connsiteX48" fmla="*/ 60385 w 1934165"/>
              <a:gd name="connsiteY48" fmla="*/ 508959 h 1570605"/>
              <a:gd name="connsiteX49" fmla="*/ 112143 w 1934165"/>
              <a:gd name="connsiteY49" fmla="*/ 439947 h 1570605"/>
              <a:gd name="connsiteX50" fmla="*/ 120770 w 1934165"/>
              <a:gd name="connsiteY50" fmla="*/ 405442 h 1570605"/>
              <a:gd name="connsiteX51" fmla="*/ 146649 w 1934165"/>
              <a:gd name="connsiteY51" fmla="*/ 370936 h 1570605"/>
              <a:gd name="connsiteX52" fmla="*/ 232913 w 1934165"/>
              <a:gd name="connsiteY52" fmla="*/ 293298 h 1570605"/>
              <a:gd name="connsiteX53" fmla="*/ 310551 w 1934165"/>
              <a:gd name="connsiteY53" fmla="*/ 224287 h 1570605"/>
              <a:gd name="connsiteX54" fmla="*/ 448573 w 1934165"/>
              <a:gd name="connsiteY54" fmla="*/ 146649 h 1570605"/>
              <a:gd name="connsiteX55" fmla="*/ 526211 w 1934165"/>
              <a:gd name="connsiteY55" fmla="*/ 103517 h 1570605"/>
              <a:gd name="connsiteX56" fmla="*/ 560717 w 1934165"/>
              <a:gd name="connsiteY56" fmla="*/ 94891 h 1570605"/>
              <a:gd name="connsiteX57" fmla="*/ 646981 w 1934165"/>
              <a:gd name="connsiteY57" fmla="*/ 51759 h 1570605"/>
              <a:gd name="connsiteX58" fmla="*/ 707366 w 1934165"/>
              <a:gd name="connsiteY58" fmla="*/ 43132 h 1570605"/>
              <a:gd name="connsiteX59" fmla="*/ 776377 w 1934165"/>
              <a:gd name="connsiteY59" fmla="*/ 25879 h 1570605"/>
              <a:gd name="connsiteX60" fmla="*/ 810883 w 1934165"/>
              <a:gd name="connsiteY60" fmla="*/ 17253 h 1570605"/>
              <a:gd name="connsiteX61" fmla="*/ 897147 w 1934165"/>
              <a:gd name="connsiteY61" fmla="*/ 0 h 1570605"/>
              <a:gd name="connsiteX62" fmla="*/ 1164566 w 1934165"/>
              <a:gd name="connsiteY62" fmla="*/ 8627 h 1570605"/>
              <a:gd name="connsiteX63" fmla="*/ 1207698 w 1934165"/>
              <a:gd name="connsiteY63" fmla="*/ 25879 h 1570605"/>
              <a:gd name="connsiteX64" fmla="*/ 1302589 w 1934165"/>
              <a:gd name="connsiteY64" fmla="*/ 34506 h 1570605"/>
              <a:gd name="connsiteX65" fmla="*/ 1388853 w 1934165"/>
              <a:gd name="connsiteY65" fmla="*/ 69012 h 1570605"/>
              <a:gd name="connsiteX66" fmla="*/ 1414732 w 1934165"/>
              <a:gd name="connsiteY66" fmla="*/ 77638 h 1570605"/>
              <a:gd name="connsiteX67" fmla="*/ 1440611 w 1934165"/>
              <a:gd name="connsiteY67" fmla="*/ 94891 h 1570605"/>
              <a:gd name="connsiteX68" fmla="*/ 1457864 w 1934165"/>
              <a:gd name="connsiteY68" fmla="*/ 120770 h 1570605"/>
              <a:gd name="connsiteX69" fmla="*/ 1483743 w 1934165"/>
              <a:gd name="connsiteY69" fmla="*/ 129396 h 1570605"/>
              <a:gd name="connsiteX70" fmla="*/ 1509623 w 1934165"/>
              <a:gd name="connsiteY70" fmla="*/ 146649 h 1570605"/>
              <a:gd name="connsiteX71" fmla="*/ 1535502 w 1934165"/>
              <a:gd name="connsiteY71" fmla="*/ 155276 h 1570605"/>
              <a:gd name="connsiteX72" fmla="*/ 1570007 w 1934165"/>
              <a:gd name="connsiteY72" fmla="*/ 172529 h 1570605"/>
              <a:gd name="connsiteX73" fmla="*/ 1613140 w 1934165"/>
              <a:gd name="connsiteY73" fmla="*/ 189781 h 1570605"/>
              <a:gd name="connsiteX74" fmla="*/ 1639019 w 1934165"/>
              <a:gd name="connsiteY74" fmla="*/ 207034 h 1570605"/>
              <a:gd name="connsiteX75" fmla="*/ 1673524 w 1934165"/>
              <a:gd name="connsiteY75" fmla="*/ 224287 h 1570605"/>
              <a:gd name="connsiteX76" fmla="*/ 1708030 w 1934165"/>
              <a:gd name="connsiteY76" fmla="*/ 250166 h 1570605"/>
              <a:gd name="connsiteX77" fmla="*/ 1759789 w 1934165"/>
              <a:gd name="connsiteY77" fmla="*/ 267419 h 1570605"/>
              <a:gd name="connsiteX78" fmla="*/ 1828800 w 1934165"/>
              <a:gd name="connsiteY78" fmla="*/ 301925 h 1570605"/>
              <a:gd name="connsiteX79" fmla="*/ 1889185 w 1934165"/>
              <a:gd name="connsiteY79" fmla="*/ 336430 h 1570605"/>
              <a:gd name="connsiteX80" fmla="*/ 1923690 w 1934165"/>
              <a:gd name="connsiteY80" fmla="*/ 353683 h 1570605"/>
              <a:gd name="connsiteX81" fmla="*/ 1932317 w 1934165"/>
              <a:gd name="connsiteY81" fmla="*/ 379562 h 1570605"/>
              <a:gd name="connsiteX82" fmla="*/ 1889185 w 1934165"/>
              <a:gd name="connsiteY82" fmla="*/ 388189 h 1570605"/>
              <a:gd name="connsiteX83" fmla="*/ 1854679 w 1934165"/>
              <a:gd name="connsiteY83" fmla="*/ 396815 h 1570605"/>
              <a:gd name="connsiteX0" fmla="*/ 2061713 w 2063144"/>
              <a:gd name="connsiteY0" fmla="*/ 301924 h 1570605"/>
              <a:gd name="connsiteX1" fmla="*/ 1768415 w 2063144"/>
              <a:gd name="connsiteY1" fmla="*/ 483080 h 1570605"/>
              <a:gd name="connsiteX2" fmla="*/ 1716656 w 2063144"/>
              <a:gd name="connsiteY2" fmla="*/ 534838 h 1570605"/>
              <a:gd name="connsiteX3" fmla="*/ 1699404 w 2063144"/>
              <a:gd name="connsiteY3" fmla="*/ 560717 h 1570605"/>
              <a:gd name="connsiteX4" fmla="*/ 1647645 w 2063144"/>
              <a:gd name="connsiteY4" fmla="*/ 603849 h 1570605"/>
              <a:gd name="connsiteX5" fmla="*/ 1604513 w 2063144"/>
              <a:gd name="connsiteY5" fmla="*/ 646981 h 1570605"/>
              <a:gd name="connsiteX6" fmla="*/ 1587260 w 2063144"/>
              <a:gd name="connsiteY6" fmla="*/ 672861 h 1570605"/>
              <a:gd name="connsiteX7" fmla="*/ 1561381 w 2063144"/>
              <a:gd name="connsiteY7" fmla="*/ 698740 h 1570605"/>
              <a:gd name="connsiteX8" fmla="*/ 1552755 w 2063144"/>
              <a:gd name="connsiteY8" fmla="*/ 724619 h 1570605"/>
              <a:gd name="connsiteX9" fmla="*/ 1526875 w 2063144"/>
              <a:gd name="connsiteY9" fmla="*/ 750498 h 1570605"/>
              <a:gd name="connsiteX10" fmla="*/ 1492370 w 2063144"/>
              <a:gd name="connsiteY10" fmla="*/ 802257 h 1570605"/>
              <a:gd name="connsiteX11" fmla="*/ 1475117 w 2063144"/>
              <a:gd name="connsiteY11" fmla="*/ 828136 h 1570605"/>
              <a:gd name="connsiteX12" fmla="*/ 1449238 w 2063144"/>
              <a:gd name="connsiteY12" fmla="*/ 854015 h 1570605"/>
              <a:gd name="connsiteX13" fmla="*/ 1440611 w 2063144"/>
              <a:gd name="connsiteY13" fmla="*/ 879895 h 1570605"/>
              <a:gd name="connsiteX14" fmla="*/ 1397479 w 2063144"/>
              <a:gd name="connsiteY14" fmla="*/ 931653 h 1570605"/>
              <a:gd name="connsiteX15" fmla="*/ 1380226 w 2063144"/>
              <a:gd name="connsiteY15" fmla="*/ 957532 h 1570605"/>
              <a:gd name="connsiteX16" fmla="*/ 1345721 w 2063144"/>
              <a:gd name="connsiteY16" fmla="*/ 1009291 h 1570605"/>
              <a:gd name="connsiteX17" fmla="*/ 1293962 w 2063144"/>
              <a:gd name="connsiteY17" fmla="*/ 1086929 h 1570605"/>
              <a:gd name="connsiteX18" fmla="*/ 1276709 w 2063144"/>
              <a:gd name="connsiteY18" fmla="*/ 1112808 h 1570605"/>
              <a:gd name="connsiteX19" fmla="*/ 1259456 w 2063144"/>
              <a:gd name="connsiteY19" fmla="*/ 1138687 h 1570605"/>
              <a:gd name="connsiteX20" fmla="*/ 1242204 w 2063144"/>
              <a:gd name="connsiteY20" fmla="*/ 1190446 h 1570605"/>
              <a:gd name="connsiteX21" fmla="*/ 1233577 w 2063144"/>
              <a:gd name="connsiteY21" fmla="*/ 1216325 h 1570605"/>
              <a:gd name="connsiteX22" fmla="*/ 1199072 w 2063144"/>
              <a:gd name="connsiteY22" fmla="*/ 1268083 h 1570605"/>
              <a:gd name="connsiteX23" fmla="*/ 1181819 w 2063144"/>
              <a:gd name="connsiteY23" fmla="*/ 1319842 h 1570605"/>
              <a:gd name="connsiteX24" fmla="*/ 1173192 w 2063144"/>
              <a:gd name="connsiteY24" fmla="*/ 1345721 h 1570605"/>
              <a:gd name="connsiteX25" fmla="*/ 1138687 w 2063144"/>
              <a:gd name="connsiteY25" fmla="*/ 1397479 h 1570605"/>
              <a:gd name="connsiteX26" fmla="*/ 1112807 w 2063144"/>
              <a:gd name="connsiteY26" fmla="*/ 1449238 h 1570605"/>
              <a:gd name="connsiteX27" fmla="*/ 1061049 w 2063144"/>
              <a:gd name="connsiteY27" fmla="*/ 1500996 h 1570605"/>
              <a:gd name="connsiteX28" fmla="*/ 1043796 w 2063144"/>
              <a:gd name="connsiteY28" fmla="*/ 1526876 h 1570605"/>
              <a:gd name="connsiteX29" fmla="*/ 983411 w 2063144"/>
              <a:gd name="connsiteY29" fmla="*/ 1552755 h 1570605"/>
              <a:gd name="connsiteX30" fmla="*/ 957532 w 2063144"/>
              <a:gd name="connsiteY30" fmla="*/ 1570008 h 1570605"/>
              <a:gd name="connsiteX31" fmla="*/ 759124 w 2063144"/>
              <a:gd name="connsiteY31" fmla="*/ 1561381 h 1570605"/>
              <a:gd name="connsiteX32" fmla="*/ 698740 w 2063144"/>
              <a:gd name="connsiteY32" fmla="*/ 1535502 h 1570605"/>
              <a:gd name="connsiteX33" fmla="*/ 672860 w 2063144"/>
              <a:gd name="connsiteY33" fmla="*/ 1526876 h 1570605"/>
              <a:gd name="connsiteX34" fmla="*/ 629728 w 2063144"/>
              <a:gd name="connsiteY34" fmla="*/ 1509623 h 1570605"/>
              <a:gd name="connsiteX35" fmla="*/ 595223 w 2063144"/>
              <a:gd name="connsiteY35" fmla="*/ 1500996 h 1570605"/>
              <a:gd name="connsiteX36" fmla="*/ 560717 w 2063144"/>
              <a:gd name="connsiteY36" fmla="*/ 1483744 h 1570605"/>
              <a:gd name="connsiteX37" fmla="*/ 474453 w 2063144"/>
              <a:gd name="connsiteY37" fmla="*/ 1449238 h 1570605"/>
              <a:gd name="connsiteX38" fmla="*/ 405441 w 2063144"/>
              <a:gd name="connsiteY38" fmla="*/ 1414732 h 1570605"/>
              <a:gd name="connsiteX39" fmla="*/ 327804 w 2063144"/>
              <a:gd name="connsiteY39" fmla="*/ 1380227 h 1570605"/>
              <a:gd name="connsiteX40" fmla="*/ 258792 w 2063144"/>
              <a:gd name="connsiteY40" fmla="*/ 1328468 h 1570605"/>
              <a:gd name="connsiteX41" fmla="*/ 138023 w 2063144"/>
              <a:gd name="connsiteY41" fmla="*/ 1242204 h 1570605"/>
              <a:gd name="connsiteX42" fmla="*/ 77638 w 2063144"/>
              <a:gd name="connsiteY42" fmla="*/ 1155940 h 1570605"/>
              <a:gd name="connsiteX43" fmla="*/ 51758 w 2063144"/>
              <a:gd name="connsiteY43" fmla="*/ 1121434 h 1570605"/>
              <a:gd name="connsiteX44" fmla="*/ 17253 w 2063144"/>
              <a:gd name="connsiteY44" fmla="*/ 992038 h 1570605"/>
              <a:gd name="connsiteX45" fmla="*/ 0 w 2063144"/>
              <a:gd name="connsiteY45" fmla="*/ 905774 h 1570605"/>
              <a:gd name="connsiteX46" fmla="*/ 25879 w 2063144"/>
              <a:gd name="connsiteY46" fmla="*/ 577970 h 1570605"/>
              <a:gd name="connsiteX47" fmla="*/ 43132 w 2063144"/>
              <a:gd name="connsiteY47" fmla="*/ 552091 h 1570605"/>
              <a:gd name="connsiteX48" fmla="*/ 60385 w 2063144"/>
              <a:gd name="connsiteY48" fmla="*/ 508959 h 1570605"/>
              <a:gd name="connsiteX49" fmla="*/ 112143 w 2063144"/>
              <a:gd name="connsiteY49" fmla="*/ 439947 h 1570605"/>
              <a:gd name="connsiteX50" fmla="*/ 120770 w 2063144"/>
              <a:gd name="connsiteY50" fmla="*/ 405442 h 1570605"/>
              <a:gd name="connsiteX51" fmla="*/ 146649 w 2063144"/>
              <a:gd name="connsiteY51" fmla="*/ 370936 h 1570605"/>
              <a:gd name="connsiteX52" fmla="*/ 232913 w 2063144"/>
              <a:gd name="connsiteY52" fmla="*/ 293298 h 1570605"/>
              <a:gd name="connsiteX53" fmla="*/ 310551 w 2063144"/>
              <a:gd name="connsiteY53" fmla="*/ 224287 h 1570605"/>
              <a:gd name="connsiteX54" fmla="*/ 448573 w 2063144"/>
              <a:gd name="connsiteY54" fmla="*/ 146649 h 1570605"/>
              <a:gd name="connsiteX55" fmla="*/ 526211 w 2063144"/>
              <a:gd name="connsiteY55" fmla="*/ 103517 h 1570605"/>
              <a:gd name="connsiteX56" fmla="*/ 560717 w 2063144"/>
              <a:gd name="connsiteY56" fmla="*/ 94891 h 1570605"/>
              <a:gd name="connsiteX57" fmla="*/ 646981 w 2063144"/>
              <a:gd name="connsiteY57" fmla="*/ 51759 h 1570605"/>
              <a:gd name="connsiteX58" fmla="*/ 707366 w 2063144"/>
              <a:gd name="connsiteY58" fmla="*/ 43132 h 1570605"/>
              <a:gd name="connsiteX59" fmla="*/ 776377 w 2063144"/>
              <a:gd name="connsiteY59" fmla="*/ 25879 h 1570605"/>
              <a:gd name="connsiteX60" fmla="*/ 810883 w 2063144"/>
              <a:gd name="connsiteY60" fmla="*/ 17253 h 1570605"/>
              <a:gd name="connsiteX61" fmla="*/ 897147 w 2063144"/>
              <a:gd name="connsiteY61" fmla="*/ 0 h 1570605"/>
              <a:gd name="connsiteX62" fmla="*/ 1164566 w 2063144"/>
              <a:gd name="connsiteY62" fmla="*/ 8627 h 1570605"/>
              <a:gd name="connsiteX63" fmla="*/ 1207698 w 2063144"/>
              <a:gd name="connsiteY63" fmla="*/ 25879 h 1570605"/>
              <a:gd name="connsiteX64" fmla="*/ 1302589 w 2063144"/>
              <a:gd name="connsiteY64" fmla="*/ 34506 h 1570605"/>
              <a:gd name="connsiteX65" fmla="*/ 1388853 w 2063144"/>
              <a:gd name="connsiteY65" fmla="*/ 69012 h 1570605"/>
              <a:gd name="connsiteX66" fmla="*/ 1414732 w 2063144"/>
              <a:gd name="connsiteY66" fmla="*/ 77638 h 1570605"/>
              <a:gd name="connsiteX67" fmla="*/ 1440611 w 2063144"/>
              <a:gd name="connsiteY67" fmla="*/ 94891 h 1570605"/>
              <a:gd name="connsiteX68" fmla="*/ 1457864 w 2063144"/>
              <a:gd name="connsiteY68" fmla="*/ 120770 h 1570605"/>
              <a:gd name="connsiteX69" fmla="*/ 1483743 w 2063144"/>
              <a:gd name="connsiteY69" fmla="*/ 129396 h 1570605"/>
              <a:gd name="connsiteX70" fmla="*/ 1509623 w 2063144"/>
              <a:gd name="connsiteY70" fmla="*/ 146649 h 1570605"/>
              <a:gd name="connsiteX71" fmla="*/ 1535502 w 2063144"/>
              <a:gd name="connsiteY71" fmla="*/ 155276 h 1570605"/>
              <a:gd name="connsiteX72" fmla="*/ 1570007 w 2063144"/>
              <a:gd name="connsiteY72" fmla="*/ 172529 h 1570605"/>
              <a:gd name="connsiteX73" fmla="*/ 1613140 w 2063144"/>
              <a:gd name="connsiteY73" fmla="*/ 189781 h 1570605"/>
              <a:gd name="connsiteX74" fmla="*/ 1639019 w 2063144"/>
              <a:gd name="connsiteY74" fmla="*/ 207034 h 1570605"/>
              <a:gd name="connsiteX75" fmla="*/ 1673524 w 2063144"/>
              <a:gd name="connsiteY75" fmla="*/ 224287 h 1570605"/>
              <a:gd name="connsiteX76" fmla="*/ 1708030 w 2063144"/>
              <a:gd name="connsiteY76" fmla="*/ 250166 h 1570605"/>
              <a:gd name="connsiteX77" fmla="*/ 1759789 w 2063144"/>
              <a:gd name="connsiteY77" fmla="*/ 267419 h 1570605"/>
              <a:gd name="connsiteX78" fmla="*/ 1828800 w 2063144"/>
              <a:gd name="connsiteY78" fmla="*/ 301925 h 1570605"/>
              <a:gd name="connsiteX79" fmla="*/ 1889185 w 2063144"/>
              <a:gd name="connsiteY79" fmla="*/ 336430 h 1570605"/>
              <a:gd name="connsiteX80" fmla="*/ 1923690 w 2063144"/>
              <a:gd name="connsiteY80" fmla="*/ 353683 h 1570605"/>
              <a:gd name="connsiteX81" fmla="*/ 1932317 w 2063144"/>
              <a:gd name="connsiteY81" fmla="*/ 379562 h 1570605"/>
              <a:gd name="connsiteX82" fmla="*/ 1889185 w 2063144"/>
              <a:gd name="connsiteY82" fmla="*/ 388189 h 1570605"/>
              <a:gd name="connsiteX83" fmla="*/ 2061713 w 2063144"/>
              <a:gd name="connsiteY83" fmla="*/ 301924 h 1570605"/>
              <a:gd name="connsiteX0" fmla="*/ 2061713 w 2063144"/>
              <a:gd name="connsiteY0" fmla="*/ 301924 h 1570605"/>
              <a:gd name="connsiteX1" fmla="*/ 1768415 w 2063144"/>
              <a:gd name="connsiteY1" fmla="*/ 483080 h 1570605"/>
              <a:gd name="connsiteX2" fmla="*/ 1716656 w 2063144"/>
              <a:gd name="connsiteY2" fmla="*/ 534838 h 1570605"/>
              <a:gd name="connsiteX3" fmla="*/ 1699404 w 2063144"/>
              <a:gd name="connsiteY3" fmla="*/ 560717 h 1570605"/>
              <a:gd name="connsiteX4" fmla="*/ 1647645 w 2063144"/>
              <a:gd name="connsiteY4" fmla="*/ 603849 h 1570605"/>
              <a:gd name="connsiteX5" fmla="*/ 1604513 w 2063144"/>
              <a:gd name="connsiteY5" fmla="*/ 646981 h 1570605"/>
              <a:gd name="connsiteX6" fmla="*/ 1587260 w 2063144"/>
              <a:gd name="connsiteY6" fmla="*/ 672861 h 1570605"/>
              <a:gd name="connsiteX7" fmla="*/ 1561381 w 2063144"/>
              <a:gd name="connsiteY7" fmla="*/ 698740 h 1570605"/>
              <a:gd name="connsiteX8" fmla="*/ 1552755 w 2063144"/>
              <a:gd name="connsiteY8" fmla="*/ 724619 h 1570605"/>
              <a:gd name="connsiteX9" fmla="*/ 1526875 w 2063144"/>
              <a:gd name="connsiteY9" fmla="*/ 750498 h 1570605"/>
              <a:gd name="connsiteX10" fmla="*/ 1492370 w 2063144"/>
              <a:gd name="connsiteY10" fmla="*/ 802257 h 1570605"/>
              <a:gd name="connsiteX11" fmla="*/ 1475117 w 2063144"/>
              <a:gd name="connsiteY11" fmla="*/ 828136 h 1570605"/>
              <a:gd name="connsiteX12" fmla="*/ 1449238 w 2063144"/>
              <a:gd name="connsiteY12" fmla="*/ 854015 h 1570605"/>
              <a:gd name="connsiteX13" fmla="*/ 1440611 w 2063144"/>
              <a:gd name="connsiteY13" fmla="*/ 879895 h 1570605"/>
              <a:gd name="connsiteX14" fmla="*/ 1406105 w 2063144"/>
              <a:gd name="connsiteY14" fmla="*/ 1130061 h 1570605"/>
              <a:gd name="connsiteX15" fmla="*/ 1380226 w 2063144"/>
              <a:gd name="connsiteY15" fmla="*/ 957532 h 1570605"/>
              <a:gd name="connsiteX16" fmla="*/ 1345721 w 2063144"/>
              <a:gd name="connsiteY16" fmla="*/ 1009291 h 1570605"/>
              <a:gd name="connsiteX17" fmla="*/ 1293962 w 2063144"/>
              <a:gd name="connsiteY17" fmla="*/ 1086929 h 1570605"/>
              <a:gd name="connsiteX18" fmla="*/ 1276709 w 2063144"/>
              <a:gd name="connsiteY18" fmla="*/ 1112808 h 1570605"/>
              <a:gd name="connsiteX19" fmla="*/ 1259456 w 2063144"/>
              <a:gd name="connsiteY19" fmla="*/ 1138687 h 1570605"/>
              <a:gd name="connsiteX20" fmla="*/ 1242204 w 2063144"/>
              <a:gd name="connsiteY20" fmla="*/ 1190446 h 1570605"/>
              <a:gd name="connsiteX21" fmla="*/ 1233577 w 2063144"/>
              <a:gd name="connsiteY21" fmla="*/ 1216325 h 1570605"/>
              <a:gd name="connsiteX22" fmla="*/ 1199072 w 2063144"/>
              <a:gd name="connsiteY22" fmla="*/ 1268083 h 1570605"/>
              <a:gd name="connsiteX23" fmla="*/ 1181819 w 2063144"/>
              <a:gd name="connsiteY23" fmla="*/ 1319842 h 1570605"/>
              <a:gd name="connsiteX24" fmla="*/ 1173192 w 2063144"/>
              <a:gd name="connsiteY24" fmla="*/ 1345721 h 1570605"/>
              <a:gd name="connsiteX25" fmla="*/ 1138687 w 2063144"/>
              <a:gd name="connsiteY25" fmla="*/ 1397479 h 1570605"/>
              <a:gd name="connsiteX26" fmla="*/ 1112807 w 2063144"/>
              <a:gd name="connsiteY26" fmla="*/ 1449238 h 1570605"/>
              <a:gd name="connsiteX27" fmla="*/ 1061049 w 2063144"/>
              <a:gd name="connsiteY27" fmla="*/ 1500996 h 1570605"/>
              <a:gd name="connsiteX28" fmla="*/ 1043796 w 2063144"/>
              <a:gd name="connsiteY28" fmla="*/ 1526876 h 1570605"/>
              <a:gd name="connsiteX29" fmla="*/ 983411 w 2063144"/>
              <a:gd name="connsiteY29" fmla="*/ 1552755 h 1570605"/>
              <a:gd name="connsiteX30" fmla="*/ 957532 w 2063144"/>
              <a:gd name="connsiteY30" fmla="*/ 1570008 h 1570605"/>
              <a:gd name="connsiteX31" fmla="*/ 759124 w 2063144"/>
              <a:gd name="connsiteY31" fmla="*/ 1561381 h 1570605"/>
              <a:gd name="connsiteX32" fmla="*/ 698740 w 2063144"/>
              <a:gd name="connsiteY32" fmla="*/ 1535502 h 1570605"/>
              <a:gd name="connsiteX33" fmla="*/ 672860 w 2063144"/>
              <a:gd name="connsiteY33" fmla="*/ 1526876 h 1570605"/>
              <a:gd name="connsiteX34" fmla="*/ 629728 w 2063144"/>
              <a:gd name="connsiteY34" fmla="*/ 1509623 h 1570605"/>
              <a:gd name="connsiteX35" fmla="*/ 595223 w 2063144"/>
              <a:gd name="connsiteY35" fmla="*/ 1500996 h 1570605"/>
              <a:gd name="connsiteX36" fmla="*/ 560717 w 2063144"/>
              <a:gd name="connsiteY36" fmla="*/ 1483744 h 1570605"/>
              <a:gd name="connsiteX37" fmla="*/ 474453 w 2063144"/>
              <a:gd name="connsiteY37" fmla="*/ 1449238 h 1570605"/>
              <a:gd name="connsiteX38" fmla="*/ 405441 w 2063144"/>
              <a:gd name="connsiteY38" fmla="*/ 1414732 h 1570605"/>
              <a:gd name="connsiteX39" fmla="*/ 327804 w 2063144"/>
              <a:gd name="connsiteY39" fmla="*/ 1380227 h 1570605"/>
              <a:gd name="connsiteX40" fmla="*/ 258792 w 2063144"/>
              <a:gd name="connsiteY40" fmla="*/ 1328468 h 1570605"/>
              <a:gd name="connsiteX41" fmla="*/ 138023 w 2063144"/>
              <a:gd name="connsiteY41" fmla="*/ 1242204 h 1570605"/>
              <a:gd name="connsiteX42" fmla="*/ 77638 w 2063144"/>
              <a:gd name="connsiteY42" fmla="*/ 1155940 h 1570605"/>
              <a:gd name="connsiteX43" fmla="*/ 51758 w 2063144"/>
              <a:gd name="connsiteY43" fmla="*/ 1121434 h 1570605"/>
              <a:gd name="connsiteX44" fmla="*/ 17253 w 2063144"/>
              <a:gd name="connsiteY44" fmla="*/ 992038 h 1570605"/>
              <a:gd name="connsiteX45" fmla="*/ 0 w 2063144"/>
              <a:gd name="connsiteY45" fmla="*/ 905774 h 1570605"/>
              <a:gd name="connsiteX46" fmla="*/ 25879 w 2063144"/>
              <a:gd name="connsiteY46" fmla="*/ 577970 h 1570605"/>
              <a:gd name="connsiteX47" fmla="*/ 43132 w 2063144"/>
              <a:gd name="connsiteY47" fmla="*/ 552091 h 1570605"/>
              <a:gd name="connsiteX48" fmla="*/ 60385 w 2063144"/>
              <a:gd name="connsiteY48" fmla="*/ 508959 h 1570605"/>
              <a:gd name="connsiteX49" fmla="*/ 112143 w 2063144"/>
              <a:gd name="connsiteY49" fmla="*/ 439947 h 1570605"/>
              <a:gd name="connsiteX50" fmla="*/ 120770 w 2063144"/>
              <a:gd name="connsiteY50" fmla="*/ 405442 h 1570605"/>
              <a:gd name="connsiteX51" fmla="*/ 146649 w 2063144"/>
              <a:gd name="connsiteY51" fmla="*/ 370936 h 1570605"/>
              <a:gd name="connsiteX52" fmla="*/ 232913 w 2063144"/>
              <a:gd name="connsiteY52" fmla="*/ 293298 h 1570605"/>
              <a:gd name="connsiteX53" fmla="*/ 310551 w 2063144"/>
              <a:gd name="connsiteY53" fmla="*/ 224287 h 1570605"/>
              <a:gd name="connsiteX54" fmla="*/ 448573 w 2063144"/>
              <a:gd name="connsiteY54" fmla="*/ 146649 h 1570605"/>
              <a:gd name="connsiteX55" fmla="*/ 526211 w 2063144"/>
              <a:gd name="connsiteY55" fmla="*/ 103517 h 1570605"/>
              <a:gd name="connsiteX56" fmla="*/ 560717 w 2063144"/>
              <a:gd name="connsiteY56" fmla="*/ 94891 h 1570605"/>
              <a:gd name="connsiteX57" fmla="*/ 646981 w 2063144"/>
              <a:gd name="connsiteY57" fmla="*/ 51759 h 1570605"/>
              <a:gd name="connsiteX58" fmla="*/ 707366 w 2063144"/>
              <a:gd name="connsiteY58" fmla="*/ 43132 h 1570605"/>
              <a:gd name="connsiteX59" fmla="*/ 776377 w 2063144"/>
              <a:gd name="connsiteY59" fmla="*/ 25879 h 1570605"/>
              <a:gd name="connsiteX60" fmla="*/ 810883 w 2063144"/>
              <a:gd name="connsiteY60" fmla="*/ 17253 h 1570605"/>
              <a:gd name="connsiteX61" fmla="*/ 897147 w 2063144"/>
              <a:gd name="connsiteY61" fmla="*/ 0 h 1570605"/>
              <a:gd name="connsiteX62" fmla="*/ 1164566 w 2063144"/>
              <a:gd name="connsiteY62" fmla="*/ 8627 h 1570605"/>
              <a:gd name="connsiteX63" fmla="*/ 1207698 w 2063144"/>
              <a:gd name="connsiteY63" fmla="*/ 25879 h 1570605"/>
              <a:gd name="connsiteX64" fmla="*/ 1302589 w 2063144"/>
              <a:gd name="connsiteY64" fmla="*/ 34506 h 1570605"/>
              <a:gd name="connsiteX65" fmla="*/ 1388853 w 2063144"/>
              <a:gd name="connsiteY65" fmla="*/ 69012 h 1570605"/>
              <a:gd name="connsiteX66" fmla="*/ 1414732 w 2063144"/>
              <a:gd name="connsiteY66" fmla="*/ 77638 h 1570605"/>
              <a:gd name="connsiteX67" fmla="*/ 1440611 w 2063144"/>
              <a:gd name="connsiteY67" fmla="*/ 94891 h 1570605"/>
              <a:gd name="connsiteX68" fmla="*/ 1457864 w 2063144"/>
              <a:gd name="connsiteY68" fmla="*/ 120770 h 1570605"/>
              <a:gd name="connsiteX69" fmla="*/ 1483743 w 2063144"/>
              <a:gd name="connsiteY69" fmla="*/ 129396 h 1570605"/>
              <a:gd name="connsiteX70" fmla="*/ 1509623 w 2063144"/>
              <a:gd name="connsiteY70" fmla="*/ 146649 h 1570605"/>
              <a:gd name="connsiteX71" fmla="*/ 1535502 w 2063144"/>
              <a:gd name="connsiteY71" fmla="*/ 155276 h 1570605"/>
              <a:gd name="connsiteX72" fmla="*/ 1570007 w 2063144"/>
              <a:gd name="connsiteY72" fmla="*/ 172529 h 1570605"/>
              <a:gd name="connsiteX73" fmla="*/ 1613140 w 2063144"/>
              <a:gd name="connsiteY73" fmla="*/ 189781 h 1570605"/>
              <a:gd name="connsiteX74" fmla="*/ 1639019 w 2063144"/>
              <a:gd name="connsiteY74" fmla="*/ 207034 h 1570605"/>
              <a:gd name="connsiteX75" fmla="*/ 1673524 w 2063144"/>
              <a:gd name="connsiteY75" fmla="*/ 224287 h 1570605"/>
              <a:gd name="connsiteX76" fmla="*/ 1708030 w 2063144"/>
              <a:gd name="connsiteY76" fmla="*/ 250166 h 1570605"/>
              <a:gd name="connsiteX77" fmla="*/ 1759789 w 2063144"/>
              <a:gd name="connsiteY77" fmla="*/ 267419 h 1570605"/>
              <a:gd name="connsiteX78" fmla="*/ 1828800 w 2063144"/>
              <a:gd name="connsiteY78" fmla="*/ 301925 h 1570605"/>
              <a:gd name="connsiteX79" fmla="*/ 1889185 w 2063144"/>
              <a:gd name="connsiteY79" fmla="*/ 336430 h 1570605"/>
              <a:gd name="connsiteX80" fmla="*/ 1923690 w 2063144"/>
              <a:gd name="connsiteY80" fmla="*/ 353683 h 1570605"/>
              <a:gd name="connsiteX81" fmla="*/ 1932317 w 2063144"/>
              <a:gd name="connsiteY81" fmla="*/ 379562 h 1570605"/>
              <a:gd name="connsiteX82" fmla="*/ 1889185 w 2063144"/>
              <a:gd name="connsiteY82" fmla="*/ 388189 h 1570605"/>
              <a:gd name="connsiteX83" fmla="*/ 2061713 w 2063144"/>
              <a:gd name="connsiteY83" fmla="*/ 301924 h 1570605"/>
              <a:gd name="connsiteX0" fmla="*/ 2061713 w 2063144"/>
              <a:gd name="connsiteY0" fmla="*/ 301924 h 1570605"/>
              <a:gd name="connsiteX1" fmla="*/ 1768415 w 2063144"/>
              <a:gd name="connsiteY1" fmla="*/ 483080 h 1570605"/>
              <a:gd name="connsiteX2" fmla="*/ 1716656 w 2063144"/>
              <a:gd name="connsiteY2" fmla="*/ 534838 h 1570605"/>
              <a:gd name="connsiteX3" fmla="*/ 1699404 w 2063144"/>
              <a:gd name="connsiteY3" fmla="*/ 560717 h 1570605"/>
              <a:gd name="connsiteX4" fmla="*/ 1647645 w 2063144"/>
              <a:gd name="connsiteY4" fmla="*/ 603849 h 1570605"/>
              <a:gd name="connsiteX5" fmla="*/ 1604513 w 2063144"/>
              <a:gd name="connsiteY5" fmla="*/ 646981 h 1570605"/>
              <a:gd name="connsiteX6" fmla="*/ 1587260 w 2063144"/>
              <a:gd name="connsiteY6" fmla="*/ 672861 h 1570605"/>
              <a:gd name="connsiteX7" fmla="*/ 1561381 w 2063144"/>
              <a:gd name="connsiteY7" fmla="*/ 698740 h 1570605"/>
              <a:gd name="connsiteX8" fmla="*/ 1552755 w 2063144"/>
              <a:gd name="connsiteY8" fmla="*/ 724619 h 1570605"/>
              <a:gd name="connsiteX9" fmla="*/ 1526875 w 2063144"/>
              <a:gd name="connsiteY9" fmla="*/ 750498 h 1570605"/>
              <a:gd name="connsiteX10" fmla="*/ 1492370 w 2063144"/>
              <a:gd name="connsiteY10" fmla="*/ 802257 h 1570605"/>
              <a:gd name="connsiteX11" fmla="*/ 1475117 w 2063144"/>
              <a:gd name="connsiteY11" fmla="*/ 828136 h 1570605"/>
              <a:gd name="connsiteX12" fmla="*/ 1449238 w 2063144"/>
              <a:gd name="connsiteY12" fmla="*/ 854015 h 1570605"/>
              <a:gd name="connsiteX13" fmla="*/ 1440611 w 2063144"/>
              <a:gd name="connsiteY13" fmla="*/ 879895 h 1570605"/>
              <a:gd name="connsiteX14" fmla="*/ 1406105 w 2063144"/>
              <a:gd name="connsiteY14" fmla="*/ 1130061 h 1570605"/>
              <a:gd name="connsiteX15" fmla="*/ 1380226 w 2063144"/>
              <a:gd name="connsiteY15" fmla="*/ 957532 h 1570605"/>
              <a:gd name="connsiteX16" fmla="*/ 1345721 w 2063144"/>
              <a:gd name="connsiteY16" fmla="*/ 1009291 h 1570605"/>
              <a:gd name="connsiteX17" fmla="*/ 1293962 w 2063144"/>
              <a:gd name="connsiteY17" fmla="*/ 1086929 h 1570605"/>
              <a:gd name="connsiteX18" fmla="*/ 1276709 w 2063144"/>
              <a:gd name="connsiteY18" fmla="*/ 1112808 h 1570605"/>
              <a:gd name="connsiteX19" fmla="*/ 1259456 w 2063144"/>
              <a:gd name="connsiteY19" fmla="*/ 1138687 h 1570605"/>
              <a:gd name="connsiteX20" fmla="*/ 1242204 w 2063144"/>
              <a:gd name="connsiteY20" fmla="*/ 1190446 h 1570605"/>
              <a:gd name="connsiteX21" fmla="*/ 1233577 w 2063144"/>
              <a:gd name="connsiteY21" fmla="*/ 1216325 h 1570605"/>
              <a:gd name="connsiteX22" fmla="*/ 1354347 w 2063144"/>
              <a:gd name="connsiteY22" fmla="*/ 1457864 h 1570605"/>
              <a:gd name="connsiteX23" fmla="*/ 1181819 w 2063144"/>
              <a:gd name="connsiteY23" fmla="*/ 1319842 h 1570605"/>
              <a:gd name="connsiteX24" fmla="*/ 1173192 w 2063144"/>
              <a:gd name="connsiteY24" fmla="*/ 1345721 h 1570605"/>
              <a:gd name="connsiteX25" fmla="*/ 1138687 w 2063144"/>
              <a:gd name="connsiteY25" fmla="*/ 1397479 h 1570605"/>
              <a:gd name="connsiteX26" fmla="*/ 1112807 w 2063144"/>
              <a:gd name="connsiteY26" fmla="*/ 1449238 h 1570605"/>
              <a:gd name="connsiteX27" fmla="*/ 1061049 w 2063144"/>
              <a:gd name="connsiteY27" fmla="*/ 1500996 h 1570605"/>
              <a:gd name="connsiteX28" fmla="*/ 1043796 w 2063144"/>
              <a:gd name="connsiteY28" fmla="*/ 1526876 h 1570605"/>
              <a:gd name="connsiteX29" fmla="*/ 983411 w 2063144"/>
              <a:gd name="connsiteY29" fmla="*/ 1552755 h 1570605"/>
              <a:gd name="connsiteX30" fmla="*/ 957532 w 2063144"/>
              <a:gd name="connsiteY30" fmla="*/ 1570008 h 1570605"/>
              <a:gd name="connsiteX31" fmla="*/ 759124 w 2063144"/>
              <a:gd name="connsiteY31" fmla="*/ 1561381 h 1570605"/>
              <a:gd name="connsiteX32" fmla="*/ 698740 w 2063144"/>
              <a:gd name="connsiteY32" fmla="*/ 1535502 h 1570605"/>
              <a:gd name="connsiteX33" fmla="*/ 672860 w 2063144"/>
              <a:gd name="connsiteY33" fmla="*/ 1526876 h 1570605"/>
              <a:gd name="connsiteX34" fmla="*/ 629728 w 2063144"/>
              <a:gd name="connsiteY34" fmla="*/ 1509623 h 1570605"/>
              <a:gd name="connsiteX35" fmla="*/ 595223 w 2063144"/>
              <a:gd name="connsiteY35" fmla="*/ 1500996 h 1570605"/>
              <a:gd name="connsiteX36" fmla="*/ 560717 w 2063144"/>
              <a:gd name="connsiteY36" fmla="*/ 1483744 h 1570605"/>
              <a:gd name="connsiteX37" fmla="*/ 474453 w 2063144"/>
              <a:gd name="connsiteY37" fmla="*/ 1449238 h 1570605"/>
              <a:gd name="connsiteX38" fmla="*/ 405441 w 2063144"/>
              <a:gd name="connsiteY38" fmla="*/ 1414732 h 1570605"/>
              <a:gd name="connsiteX39" fmla="*/ 327804 w 2063144"/>
              <a:gd name="connsiteY39" fmla="*/ 1380227 h 1570605"/>
              <a:gd name="connsiteX40" fmla="*/ 258792 w 2063144"/>
              <a:gd name="connsiteY40" fmla="*/ 1328468 h 1570605"/>
              <a:gd name="connsiteX41" fmla="*/ 138023 w 2063144"/>
              <a:gd name="connsiteY41" fmla="*/ 1242204 h 1570605"/>
              <a:gd name="connsiteX42" fmla="*/ 77638 w 2063144"/>
              <a:gd name="connsiteY42" fmla="*/ 1155940 h 1570605"/>
              <a:gd name="connsiteX43" fmla="*/ 51758 w 2063144"/>
              <a:gd name="connsiteY43" fmla="*/ 1121434 h 1570605"/>
              <a:gd name="connsiteX44" fmla="*/ 17253 w 2063144"/>
              <a:gd name="connsiteY44" fmla="*/ 992038 h 1570605"/>
              <a:gd name="connsiteX45" fmla="*/ 0 w 2063144"/>
              <a:gd name="connsiteY45" fmla="*/ 905774 h 1570605"/>
              <a:gd name="connsiteX46" fmla="*/ 25879 w 2063144"/>
              <a:gd name="connsiteY46" fmla="*/ 577970 h 1570605"/>
              <a:gd name="connsiteX47" fmla="*/ 43132 w 2063144"/>
              <a:gd name="connsiteY47" fmla="*/ 552091 h 1570605"/>
              <a:gd name="connsiteX48" fmla="*/ 60385 w 2063144"/>
              <a:gd name="connsiteY48" fmla="*/ 508959 h 1570605"/>
              <a:gd name="connsiteX49" fmla="*/ 112143 w 2063144"/>
              <a:gd name="connsiteY49" fmla="*/ 439947 h 1570605"/>
              <a:gd name="connsiteX50" fmla="*/ 120770 w 2063144"/>
              <a:gd name="connsiteY50" fmla="*/ 405442 h 1570605"/>
              <a:gd name="connsiteX51" fmla="*/ 146649 w 2063144"/>
              <a:gd name="connsiteY51" fmla="*/ 370936 h 1570605"/>
              <a:gd name="connsiteX52" fmla="*/ 232913 w 2063144"/>
              <a:gd name="connsiteY52" fmla="*/ 293298 h 1570605"/>
              <a:gd name="connsiteX53" fmla="*/ 310551 w 2063144"/>
              <a:gd name="connsiteY53" fmla="*/ 224287 h 1570605"/>
              <a:gd name="connsiteX54" fmla="*/ 448573 w 2063144"/>
              <a:gd name="connsiteY54" fmla="*/ 146649 h 1570605"/>
              <a:gd name="connsiteX55" fmla="*/ 526211 w 2063144"/>
              <a:gd name="connsiteY55" fmla="*/ 103517 h 1570605"/>
              <a:gd name="connsiteX56" fmla="*/ 560717 w 2063144"/>
              <a:gd name="connsiteY56" fmla="*/ 94891 h 1570605"/>
              <a:gd name="connsiteX57" fmla="*/ 646981 w 2063144"/>
              <a:gd name="connsiteY57" fmla="*/ 51759 h 1570605"/>
              <a:gd name="connsiteX58" fmla="*/ 707366 w 2063144"/>
              <a:gd name="connsiteY58" fmla="*/ 43132 h 1570605"/>
              <a:gd name="connsiteX59" fmla="*/ 776377 w 2063144"/>
              <a:gd name="connsiteY59" fmla="*/ 25879 h 1570605"/>
              <a:gd name="connsiteX60" fmla="*/ 810883 w 2063144"/>
              <a:gd name="connsiteY60" fmla="*/ 17253 h 1570605"/>
              <a:gd name="connsiteX61" fmla="*/ 897147 w 2063144"/>
              <a:gd name="connsiteY61" fmla="*/ 0 h 1570605"/>
              <a:gd name="connsiteX62" fmla="*/ 1164566 w 2063144"/>
              <a:gd name="connsiteY62" fmla="*/ 8627 h 1570605"/>
              <a:gd name="connsiteX63" fmla="*/ 1207698 w 2063144"/>
              <a:gd name="connsiteY63" fmla="*/ 25879 h 1570605"/>
              <a:gd name="connsiteX64" fmla="*/ 1302589 w 2063144"/>
              <a:gd name="connsiteY64" fmla="*/ 34506 h 1570605"/>
              <a:gd name="connsiteX65" fmla="*/ 1388853 w 2063144"/>
              <a:gd name="connsiteY65" fmla="*/ 69012 h 1570605"/>
              <a:gd name="connsiteX66" fmla="*/ 1414732 w 2063144"/>
              <a:gd name="connsiteY66" fmla="*/ 77638 h 1570605"/>
              <a:gd name="connsiteX67" fmla="*/ 1440611 w 2063144"/>
              <a:gd name="connsiteY67" fmla="*/ 94891 h 1570605"/>
              <a:gd name="connsiteX68" fmla="*/ 1457864 w 2063144"/>
              <a:gd name="connsiteY68" fmla="*/ 120770 h 1570605"/>
              <a:gd name="connsiteX69" fmla="*/ 1483743 w 2063144"/>
              <a:gd name="connsiteY69" fmla="*/ 129396 h 1570605"/>
              <a:gd name="connsiteX70" fmla="*/ 1509623 w 2063144"/>
              <a:gd name="connsiteY70" fmla="*/ 146649 h 1570605"/>
              <a:gd name="connsiteX71" fmla="*/ 1535502 w 2063144"/>
              <a:gd name="connsiteY71" fmla="*/ 155276 h 1570605"/>
              <a:gd name="connsiteX72" fmla="*/ 1570007 w 2063144"/>
              <a:gd name="connsiteY72" fmla="*/ 172529 h 1570605"/>
              <a:gd name="connsiteX73" fmla="*/ 1613140 w 2063144"/>
              <a:gd name="connsiteY73" fmla="*/ 189781 h 1570605"/>
              <a:gd name="connsiteX74" fmla="*/ 1639019 w 2063144"/>
              <a:gd name="connsiteY74" fmla="*/ 207034 h 1570605"/>
              <a:gd name="connsiteX75" fmla="*/ 1673524 w 2063144"/>
              <a:gd name="connsiteY75" fmla="*/ 224287 h 1570605"/>
              <a:gd name="connsiteX76" fmla="*/ 1708030 w 2063144"/>
              <a:gd name="connsiteY76" fmla="*/ 250166 h 1570605"/>
              <a:gd name="connsiteX77" fmla="*/ 1759789 w 2063144"/>
              <a:gd name="connsiteY77" fmla="*/ 267419 h 1570605"/>
              <a:gd name="connsiteX78" fmla="*/ 1828800 w 2063144"/>
              <a:gd name="connsiteY78" fmla="*/ 301925 h 1570605"/>
              <a:gd name="connsiteX79" fmla="*/ 1889185 w 2063144"/>
              <a:gd name="connsiteY79" fmla="*/ 336430 h 1570605"/>
              <a:gd name="connsiteX80" fmla="*/ 1923690 w 2063144"/>
              <a:gd name="connsiteY80" fmla="*/ 353683 h 1570605"/>
              <a:gd name="connsiteX81" fmla="*/ 1932317 w 2063144"/>
              <a:gd name="connsiteY81" fmla="*/ 379562 h 1570605"/>
              <a:gd name="connsiteX82" fmla="*/ 1889185 w 2063144"/>
              <a:gd name="connsiteY82" fmla="*/ 388189 h 1570605"/>
              <a:gd name="connsiteX83" fmla="*/ 2061713 w 2063144"/>
              <a:gd name="connsiteY83" fmla="*/ 301924 h 1570605"/>
              <a:gd name="connsiteX0" fmla="*/ 2061713 w 2063144"/>
              <a:gd name="connsiteY0" fmla="*/ 301924 h 1570605"/>
              <a:gd name="connsiteX1" fmla="*/ 1768415 w 2063144"/>
              <a:gd name="connsiteY1" fmla="*/ 483080 h 1570605"/>
              <a:gd name="connsiteX2" fmla="*/ 1716656 w 2063144"/>
              <a:gd name="connsiteY2" fmla="*/ 534838 h 1570605"/>
              <a:gd name="connsiteX3" fmla="*/ 1699404 w 2063144"/>
              <a:gd name="connsiteY3" fmla="*/ 560717 h 1570605"/>
              <a:gd name="connsiteX4" fmla="*/ 1647645 w 2063144"/>
              <a:gd name="connsiteY4" fmla="*/ 603849 h 1570605"/>
              <a:gd name="connsiteX5" fmla="*/ 1604513 w 2063144"/>
              <a:gd name="connsiteY5" fmla="*/ 646981 h 1570605"/>
              <a:gd name="connsiteX6" fmla="*/ 1587260 w 2063144"/>
              <a:gd name="connsiteY6" fmla="*/ 672861 h 1570605"/>
              <a:gd name="connsiteX7" fmla="*/ 1561381 w 2063144"/>
              <a:gd name="connsiteY7" fmla="*/ 698740 h 1570605"/>
              <a:gd name="connsiteX8" fmla="*/ 1552755 w 2063144"/>
              <a:gd name="connsiteY8" fmla="*/ 724619 h 1570605"/>
              <a:gd name="connsiteX9" fmla="*/ 1526875 w 2063144"/>
              <a:gd name="connsiteY9" fmla="*/ 750498 h 1570605"/>
              <a:gd name="connsiteX10" fmla="*/ 1492370 w 2063144"/>
              <a:gd name="connsiteY10" fmla="*/ 802257 h 1570605"/>
              <a:gd name="connsiteX11" fmla="*/ 1475117 w 2063144"/>
              <a:gd name="connsiteY11" fmla="*/ 828136 h 1570605"/>
              <a:gd name="connsiteX12" fmla="*/ 1449238 w 2063144"/>
              <a:gd name="connsiteY12" fmla="*/ 854015 h 1570605"/>
              <a:gd name="connsiteX13" fmla="*/ 1440611 w 2063144"/>
              <a:gd name="connsiteY13" fmla="*/ 879895 h 1570605"/>
              <a:gd name="connsiteX14" fmla="*/ 1406105 w 2063144"/>
              <a:gd name="connsiteY14" fmla="*/ 1130061 h 1570605"/>
              <a:gd name="connsiteX15" fmla="*/ 1380226 w 2063144"/>
              <a:gd name="connsiteY15" fmla="*/ 957532 h 1570605"/>
              <a:gd name="connsiteX16" fmla="*/ 1345721 w 2063144"/>
              <a:gd name="connsiteY16" fmla="*/ 1009291 h 1570605"/>
              <a:gd name="connsiteX17" fmla="*/ 1293962 w 2063144"/>
              <a:gd name="connsiteY17" fmla="*/ 1086929 h 1570605"/>
              <a:gd name="connsiteX18" fmla="*/ 1276709 w 2063144"/>
              <a:gd name="connsiteY18" fmla="*/ 1112808 h 1570605"/>
              <a:gd name="connsiteX19" fmla="*/ 1483743 w 2063144"/>
              <a:gd name="connsiteY19" fmla="*/ 1518249 h 1570605"/>
              <a:gd name="connsiteX20" fmla="*/ 1242204 w 2063144"/>
              <a:gd name="connsiteY20" fmla="*/ 1190446 h 1570605"/>
              <a:gd name="connsiteX21" fmla="*/ 1233577 w 2063144"/>
              <a:gd name="connsiteY21" fmla="*/ 1216325 h 1570605"/>
              <a:gd name="connsiteX22" fmla="*/ 1354347 w 2063144"/>
              <a:gd name="connsiteY22" fmla="*/ 1457864 h 1570605"/>
              <a:gd name="connsiteX23" fmla="*/ 1181819 w 2063144"/>
              <a:gd name="connsiteY23" fmla="*/ 1319842 h 1570605"/>
              <a:gd name="connsiteX24" fmla="*/ 1173192 w 2063144"/>
              <a:gd name="connsiteY24" fmla="*/ 1345721 h 1570605"/>
              <a:gd name="connsiteX25" fmla="*/ 1138687 w 2063144"/>
              <a:gd name="connsiteY25" fmla="*/ 1397479 h 1570605"/>
              <a:gd name="connsiteX26" fmla="*/ 1112807 w 2063144"/>
              <a:gd name="connsiteY26" fmla="*/ 1449238 h 1570605"/>
              <a:gd name="connsiteX27" fmla="*/ 1061049 w 2063144"/>
              <a:gd name="connsiteY27" fmla="*/ 1500996 h 1570605"/>
              <a:gd name="connsiteX28" fmla="*/ 1043796 w 2063144"/>
              <a:gd name="connsiteY28" fmla="*/ 1526876 h 1570605"/>
              <a:gd name="connsiteX29" fmla="*/ 983411 w 2063144"/>
              <a:gd name="connsiteY29" fmla="*/ 1552755 h 1570605"/>
              <a:gd name="connsiteX30" fmla="*/ 957532 w 2063144"/>
              <a:gd name="connsiteY30" fmla="*/ 1570008 h 1570605"/>
              <a:gd name="connsiteX31" fmla="*/ 759124 w 2063144"/>
              <a:gd name="connsiteY31" fmla="*/ 1561381 h 1570605"/>
              <a:gd name="connsiteX32" fmla="*/ 698740 w 2063144"/>
              <a:gd name="connsiteY32" fmla="*/ 1535502 h 1570605"/>
              <a:gd name="connsiteX33" fmla="*/ 672860 w 2063144"/>
              <a:gd name="connsiteY33" fmla="*/ 1526876 h 1570605"/>
              <a:gd name="connsiteX34" fmla="*/ 629728 w 2063144"/>
              <a:gd name="connsiteY34" fmla="*/ 1509623 h 1570605"/>
              <a:gd name="connsiteX35" fmla="*/ 595223 w 2063144"/>
              <a:gd name="connsiteY35" fmla="*/ 1500996 h 1570605"/>
              <a:gd name="connsiteX36" fmla="*/ 560717 w 2063144"/>
              <a:gd name="connsiteY36" fmla="*/ 1483744 h 1570605"/>
              <a:gd name="connsiteX37" fmla="*/ 474453 w 2063144"/>
              <a:gd name="connsiteY37" fmla="*/ 1449238 h 1570605"/>
              <a:gd name="connsiteX38" fmla="*/ 405441 w 2063144"/>
              <a:gd name="connsiteY38" fmla="*/ 1414732 h 1570605"/>
              <a:gd name="connsiteX39" fmla="*/ 327804 w 2063144"/>
              <a:gd name="connsiteY39" fmla="*/ 1380227 h 1570605"/>
              <a:gd name="connsiteX40" fmla="*/ 258792 w 2063144"/>
              <a:gd name="connsiteY40" fmla="*/ 1328468 h 1570605"/>
              <a:gd name="connsiteX41" fmla="*/ 138023 w 2063144"/>
              <a:gd name="connsiteY41" fmla="*/ 1242204 h 1570605"/>
              <a:gd name="connsiteX42" fmla="*/ 77638 w 2063144"/>
              <a:gd name="connsiteY42" fmla="*/ 1155940 h 1570605"/>
              <a:gd name="connsiteX43" fmla="*/ 51758 w 2063144"/>
              <a:gd name="connsiteY43" fmla="*/ 1121434 h 1570605"/>
              <a:gd name="connsiteX44" fmla="*/ 17253 w 2063144"/>
              <a:gd name="connsiteY44" fmla="*/ 992038 h 1570605"/>
              <a:gd name="connsiteX45" fmla="*/ 0 w 2063144"/>
              <a:gd name="connsiteY45" fmla="*/ 905774 h 1570605"/>
              <a:gd name="connsiteX46" fmla="*/ 25879 w 2063144"/>
              <a:gd name="connsiteY46" fmla="*/ 577970 h 1570605"/>
              <a:gd name="connsiteX47" fmla="*/ 43132 w 2063144"/>
              <a:gd name="connsiteY47" fmla="*/ 552091 h 1570605"/>
              <a:gd name="connsiteX48" fmla="*/ 60385 w 2063144"/>
              <a:gd name="connsiteY48" fmla="*/ 508959 h 1570605"/>
              <a:gd name="connsiteX49" fmla="*/ 112143 w 2063144"/>
              <a:gd name="connsiteY49" fmla="*/ 439947 h 1570605"/>
              <a:gd name="connsiteX50" fmla="*/ 120770 w 2063144"/>
              <a:gd name="connsiteY50" fmla="*/ 405442 h 1570605"/>
              <a:gd name="connsiteX51" fmla="*/ 146649 w 2063144"/>
              <a:gd name="connsiteY51" fmla="*/ 370936 h 1570605"/>
              <a:gd name="connsiteX52" fmla="*/ 232913 w 2063144"/>
              <a:gd name="connsiteY52" fmla="*/ 293298 h 1570605"/>
              <a:gd name="connsiteX53" fmla="*/ 310551 w 2063144"/>
              <a:gd name="connsiteY53" fmla="*/ 224287 h 1570605"/>
              <a:gd name="connsiteX54" fmla="*/ 448573 w 2063144"/>
              <a:gd name="connsiteY54" fmla="*/ 146649 h 1570605"/>
              <a:gd name="connsiteX55" fmla="*/ 526211 w 2063144"/>
              <a:gd name="connsiteY55" fmla="*/ 103517 h 1570605"/>
              <a:gd name="connsiteX56" fmla="*/ 560717 w 2063144"/>
              <a:gd name="connsiteY56" fmla="*/ 94891 h 1570605"/>
              <a:gd name="connsiteX57" fmla="*/ 646981 w 2063144"/>
              <a:gd name="connsiteY57" fmla="*/ 51759 h 1570605"/>
              <a:gd name="connsiteX58" fmla="*/ 707366 w 2063144"/>
              <a:gd name="connsiteY58" fmla="*/ 43132 h 1570605"/>
              <a:gd name="connsiteX59" fmla="*/ 776377 w 2063144"/>
              <a:gd name="connsiteY59" fmla="*/ 25879 h 1570605"/>
              <a:gd name="connsiteX60" fmla="*/ 810883 w 2063144"/>
              <a:gd name="connsiteY60" fmla="*/ 17253 h 1570605"/>
              <a:gd name="connsiteX61" fmla="*/ 897147 w 2063144"/>
              <a:gd name="connsiteY61" fmla="*/ 0 h 1570605"/>
              <a:gd name="connsiteX62" fmla="*/ 1164566 w 2063144"/>
              <a:gd name="connsiteY62" fmla="*/ 8627 h 1570605"/>
              <a:gd name="connsiteX63" fmla="*/ 1207698 w 2063144"/>
              <a:gd name="connsiteY63" fmla="*/ 25879 h 1570605"/>
              <a:gd name="connsiteX64" fmla="*/ 1302589 w 2063144"/>
              <a:gd name="connsiteY64" fmla="*/ 34506 h 1570605"/>
              <a:gd name="connsiteX65" fmla="*/ 1388853 w 2063144"/>
              <a:gd name="connsiteY65" fmla="*/ 69012 h 1570605"/>
              <a:gd name="connsiteX66" fmla="*/ 1414732 w 2063144"/>
              <a:gd name="connsiteY66" fmla="*/ 77638 h 1570605"/>
              <a:gd name="connsiteX67" fmla="*/ 1440611 w 2063144"/>
              <a:gd name="connsiteY67" fmla="*/ 94891 h 1570605"/>
              <a:gd name="connsiteX68" fmla="*/ 1457864 w 2063144"/>
              <a:gd name="connsiteY68" fmla="*/ 120770 h 1570605"/>
              <a:gd name="connsiteX69" fmla="*/ 1483743 w 2063144"/>
              <a:gd name="connsiteY69" fmla="*/ 129396 h 1570605"/>
              <a:gd name="connsiteX70" fmla="*/ 1509623 w 2063144"/>
              <a:gd name="connsiteY70" fmla="*/ 146649 h 1570605"/>
              <a:gd name="connsiteX71" fmla="*/ 1535502 w 2063144"/>
              <a:gd name="connsiteY71" fmla="*/ 155276 h 1570605"/>
              <a:gd name="connsiteX72" fmla="*/ 1570007 w 2063144"/>
              <a:gd name="connsiteY72" fmla="*/ 172529 h 1570605"/>
              <a:gd name="connsiteX73" fmla="*/ 1613140 w 2063144"/>
              <a:gd name="connsiteY73" fmla="*/ 189781 h 1570605"/>
              <a:gd name="connsiteX74" fmla="*/ 1639019 w 2063144"/>
              <a:gd name="connsiteY74" fmla="*/ 207034 h 1570605"/>
              <a:gd name="connsiteX75" fmla="*/ 1673524 w 2063144"/>
              <a:gd name="connsiteY75" fmla="*/ 224287 h 1570605"/>
              <a:gd name="connsiteX76" fmla="*/ 1708030 w 2063144"/>
              <a:gd name="connsiteY76" fmla="*/ 250166 h 1570605"/>
              <a:gd name="connsiteX77" fmla="*/ 1759789 w 2063144"/>
              <a:gd name="connsiteY77" fmla="*/ 267419 h 1570605"/>
              <a:gd name="connsiteX78" fmla="*/ 1828800 w 2063144"/>
              <a:gd name="connsiteY78" fmla="*/ 301925 h 1570605"/>
              <a:gd name="connsiteX79" fmla="*/ 1889185 w 2063144"/>
              <a:gd name="connsiteY79" fmla="*/ 336430 h 1570605"/>
              <a:gd name="connsiteX80" fmla="*/ 1923690 w 2063144"/>
              <a:gd name="connsiteY80" fmla="*/ 353683 h 1570605"/>
              <a:gd name="connsiteX81" fmla="*/ 1932317 w 2063144"/>
              <a:gd name="connsiteY81" fmla="*/ 379562 h 1570605"/>
              <a:gd name="connsiteX82" fmla="*/ 1889185 w 2063144"/>
              <a:gd name="connsiteY82" fmla="*/ 388189 h 1570605"/>
              <a:gd name="connsiteX83" fmla="*/ 2061713 w 2063144"/>
              <a:gd name="connsiteY83" fmla="*/ 301924 h 1570605"/>
              <a:gd name="connsiteX0" fmla="*/ 2061713 w 2063144"/>
              <a:gd name="connsiteY0" fmla="*/ 301924 h 1570605"/>
              <a:gd name="connsiteX1" fmla="*/ 1768415 w 2063144"/>
              <a:gd name="connsiteY1" fmla="*/ 483080 h 1570605"/>
              <a:gd name="connsiteX2" fmla="*/ 1716656 w 2063144"/>
              <a:gd name="connsiteY2" fmla="*/ 534838 h 1570605"/>
              <a:gd name="connsiteX3" fmla="*/ 1699404 w 2063144"/>
              <a:gd name="connsiteY3" fmla="*/ 560717 h 1570605"/>
              <a:gd name="connsiteX4" fmla="*/ 1647645 w 2063144"/>
              <a:gd name="connsiteY4" fmla="*/ 603849 h 1570605"/>
              <a:gd name="connsiteX5" fmla="*/ 1604513 w 2063144"/>
              <a:gd name="connsiteY5" fmla="*/ 646981 h 1570605"/>
              <a:gd name="connsiteX6" fmla="*/ 1587260 w 2063144"/>
              <a:gd name="connsiteY6" fmla="*/ 672861 h 1570605"/>
              <a:gd name="connsiteX7" fmla="*/ 1561381 w 2063144"/>
              <a:gd name="connsiteY7" fmla="*/ 698740 h 1570605"/>
              <a:gd name="connsiteX8" fmla="*/ 1552755 w 2063144"/>
              <a:gd name="connsiteY8" fmla="*/ 724619 h 1570605"/>
              <a:gd name="connsiteX9" fmla="*/ 1526875 w 2063144"/>
              <a:gd name="connsiteY9" fmla="*/ 750498 h 1570605"/>
              <a:gd name="connsiteX10" fmla="*/ 1492370 w 2063144"/>
              <a:gd name="connsiteY10" fmla="*/ 802257 h 1570605"/>
              <a:gd name="connsiteX11" fmla="*/ 1475117 w 2063144"/>
              <a:gd name="connsiteY11" fmla="*/ 828136 h 1570605"/>
              <a:gd name="connsiteX12" fmla="*/ 1449238 w 2063144"/>
              <a:gd name="connsiteY12" fmla="*/ 854015 h 1570605"/>
              <a:gd name="connsiteX13" fmla="*/ 1440611 w 2063144"/>
              <a:gd name="connsiteY13" fmla="*/ 879895 h 1570605"/>
              <a:gd name="connsiteX14" fmla="*/ 1147312 w 2063144"/>
              <a:gd name="connsiteY14" fmla="*/ 1526877 h 1570605"/>
              <a:gd name="connsiteX15" fmla="*/ 1380226 w 2063144"/>
              <a:gd name="connsiteY15" fmla="*/ 957532 h 1570605"/>
              <a:gd name="connsiteX16" fmla="*/ 1345721 w 2063144"/>
              <a:gd name="connsiteY16" fmla="*/ 1009291 h 1570605"/>
              <a:gd name="connsiteX17" fmla="*/ 1293962 w 2063144"/>
              <a:gd name="connsiteY17" fmla="*/ 1086929 h 1570605"/>
              <a:gd name="connsiteX18" fmla="*/ 1276709 w 2063144"/>
              <a:gd name="connsiteY18" fmla="*/ 1112808 h 1570605"/>
              <a:gd name="connsiteX19" fmla="*/ 1483743 w 2063144"/>
              <a:gd name="connsiteY19" fmla="*/ 1518249 h 1570605"/>
              <a:gd name="connsiteX20" fmla="*/ 1242204 w 2063144"/>
              <a:gd name="connsiteY20" fmla="*/ 1190446 h 1570605"/>
              <a:gd name="connsiteX21" fmla="*/ 1233577 w 2063144"/>
              <a:gd name="connsiteY21" fmla="*/ 1216325 h 1570605"/>
              <a:gd name="connsiteX22" fmla="*/ 1354347 w 2063144"/>
              <a:gd name="connsiteY22" fmla="*/ 1457864 h 1570605"/>
              <a:gd name="connsiteX23" fmla="*/ 1181819 w 2063144"/>
              <a:gd name="connsiteY23" fmla="*/ 1319842 h 1570605"/>
              <a:gd name="connsiteX24" fmla="*/ 1173192 w 2063144"/>
              <a:gd name="connsiteY24" fmla="*/ 1345721 h 1570605"/>
              <a:gd name="connsiteX25" fmla="*/ 1138687 w 2063144"/>
              <a:gd name="connsiteY25" fmla="*/ 1397479 h 1570605"/>
              <a:gd name="connsiteX26" fmla="*/ 1112807 w 2063144"/>
              <a:gd name="connsiteY26" fmla="*/ 1449238 h 1570605"/>
              <a:gd name="connsiteX27" fmla="*/ 1061049 w 2063144"/>
              <a:gd name="connsiteY27" fmla="*/ 1500996 h 1570605"/>
              <a:gd name="connsiteX28" fmla="*/ 1043796 w 2063144"/>
              <a:gd name="connsiteY28" fmla="*/ 1526876 h 1570605"/>
              <a:gd name="connsiteX29" fmla="*/ 983411 w 2063144"/>
              <a:gd name="connsiteY29" fmla="*/ 1552755 h 1570605"/>
              <a:gd name="connsiteX30" fmla="*/ 957532 w 2063144"/>
              <a:gd name="connsiteY30" fmla="*/ 1570008 h 1570605"/>
              <a:gd name="connsiteX31" fmla="*/ 759124 w 2063144"/>
              <a:gd name="connsiteY31" fmla="*/ 1561381 h 1570605"/>
              <a:gd name="connsiteX32" fmla="*/ 698740 w 2063144"/>
              <a:gd name="connsiteY32" fmla="*/ 1535502 h 1570605"/>
              <a:gd name="connsiteX33" fmla="*/ 672860 w 2063144"/>
              <a:gd name="connsiteY33" fmla="*/ 1526876 h 1570605"/>
              <a:gd name="connsiteX34" fmla="*/ 629728 w 2063144"/>
              <a:gd name="connsiteY34" fmla="*/ 1509623 h 1570605"/>
              <a:gd name="connsiteX35" fmla="*/ 595223 w 2063144"/>
              <a:gd name="connsiteY35" fmla="*/ 1500996 h 1570605"/>
              <a:gd name="connsiteX36" fmla="*/ 560717 w 2063144"/>
              <a:gd name="connsiteY36" fmla="*/ 1483744 h 1570605"/>
              <a:gd name="connsiteX37" fmla="*/ 474453 w 2063144"/>
              <a:gd name="connsiteY37" fmla="*/ 1449238 h 1570605"/>
              <a:gd name="connsiteX38" fmla="*/ 405441 w 2063144"/>
              <a:gd name="connsiteY38" fmla="*/ 1414732 h 1570605"/>
              <a:gd name="connsiteX39" fmla="*/ 327804 w 2063144"/>
              <a:gd name="connsiteY39" fmla="*/ 1380227 h 1570605"/>
              <a:gd name="connsiteX40" fmla="*/ 258792 w 2063144"/>
              <a:gd name="connsiteY40" fmla="*/ 1328468 h 1570605"/>
              <a:gd name="connsiteX41" fmla="*/ 138023 w 2063144"/>
              <a:gd name="connsiteY41" fmla="*/ 1242204 h 1570605"/>
              <a:gd name="connsiteX42" fmla="*/ 77638 w 2063144"/>
              <a:gd name="connsiteY42" fmla="*/ 1155940 h 1570605"/>
              <a:gd name="connsiteX43" fmla="*/ 51758 w 2063144"/>
              <a:gd name="connsiteY43" fmla="*/ 1121434 h 1570605"/>
              <a:gd name="connsiteX44" fmla="*/ 17253 w 2063144"/>
              <a:gd name="connsiteY44" fmla="*/ 992038 h 1570605"/>
              <a:gd name="connsiteX45" fmla="*/ 0 w 2063144"/>
              <a:gd name="connsiteY45" fmla="*/ 905774 h 1570605"/>
              <a:gd name="connsiteX46" fmla="*/ 25879 w 2063144"/>
              <a:gd name="connsiteY46" fmla="*/ 577970 h 1570605"/>
              <a:gd name="connsiteX47" fmla="*/ 43132 w 2063144"/>
              <a:gd name="connsiteY47" fmla="*/ 552091 h 1570605"/>
              <a:gd name="connsiteX48" fmla="*/ 60385 w 2063144"/>
              <a:gd name="connsiteY48" fmla="*/ 508959 h 1570605"/>
              <a:gd name="connsiteX49" fmla="*/ 112143 w 2063144"/>
              <a:gd name="connsiteY49" fmla="*/ 439947 h 1570605"/>
              <a:gd name="connsiteX50" fmla="*/ 120770 w 2063144"/>
              <a:gd name="connsiteY50" fmla="*/ 405442 h 1570605"/>
              <a:gd name="connsiteX51" fmla="*/ 146649 w 2063144"/>
              <a:gd name="connsiteY51" fmla="*/ 370936 h 1570605"/>
              <a:gd name="connsiteX52" fmla="*/ 232913 w 2063144"/>
              <a:gd name="connsiteY52" fmla="*/ 293298 h 1570605"/>
              <a:gd name="connsiteX53" fmla="*/ 310551 w 2063144"/>
              <a:gd name="connsiteY53" fmla="*/ 224287 h 1570605"/>
              <a:gd name="connsiteX54" fmla="*/ 448573 w 2063144"/>
              <a:gd name="connsiteY54" fmla="*/ 146649 h 1570605"/>
              <a:gd name="connsiteX55" fmla="*/ 526211 w 2063144"/>
              <a:gd name="connsiteY55" fmla="*/ 103517 h 1570605"/>
              <a:gd name="connsiteX56" fmla="*/ 560717 w 2063144"/>
              <a:gd name="connsiteY56" fmla="*/ 94891 h 1570605"/>
              <a:gd name="connsiteX57" fmla="*/ 646981 w 2063144"/>
              <a:gd name="connsiteY57" fmla="*/ 51759 h 1570605"/>
              <a:gd name="connsiteX58" fmla="*/ 707366 w 2063144"/>
              <a:gd name="connsiteY58" fmla="*/ 43132 h 1570605"/>
              <a:gd name="connsiteX59" fmla="*/ 776377 w 2063144"/>
              <a:gd name="connsiteY59" fmla="*/ 25879 h 1570605"/>
              <a:gd name="connsiteX60" fmla="*/ 810883 w 2063144"/>
              <a:gd name="connsiteY60" fmla="*/ 17253 h 1570605"/>
              <a:gd name="connsiteX61" fmla="*/ 897147 w 2063144"/>
              <a:gd name="connsiteY61" fmla="*/ 0 h 1570605"/>
              <a:gd name="connsiteX62" fmla="*/ 1164566 w 2063144"/>
              <a:gd name="connsiteY62" fmla="*/ 8627 h 1570605"/>
              <a:gd name="connsiteX63" fmla="*/ 1207698 w 2063144"/>
              <a:gd name="connsiteY63" fmla="*/ 25879 h 1570605"/>
              <a:gd name="connsiteX64" fmla="*/ 1302589 w 2063144"/>
              <a:gd name="connsiteY64" fmla="*/ 34506 h 1570605"/>
              <a:gd name="connsiteX65" fmla="*/ 1388853 w 2063144"/>
              <a:gd name="connsiteY65" fmla="*/ 69012 h 1570605"/>
              <a:gd name="connsiteX66" fmla="*/ 1414732 w 2063144"/>
              <a:gd name="connsiteY66" fmla="*/ 77638 h 1570605"/>
              <a:gd name="connsiteX67" fmla="*/ 1440611 w 2063144"/>
              <a:gd name="connsiteY67" fmla="*/ 94891 h 1570605"/>
              <a:gd name="connsiteX68" fmla="*/ 1457864 w 2063144"/>
              <a:gd name="connsiteY68" fmla="*/ 120770 h 1570605"/>
              <a:gd name="connsiteX69" fmla="*/ 1483743 w 2063144"/>
              <a:gd name="connsiteY69" fmla="*/ 129396 h 1570605"/>
              <a:gd name="connsiteX70" fmla="*/ 1509623 w 2063144"/>
              <a:gd name="connsiteY70" fmla="*/ 146649 h 1570605"/>
              <a:gd name="connsiteX71" fmla="*/ 1535502 w 2063144"/>
              <a:gd name="connsiteY71" fmla="*/ 155276 h 1570605"/>
              <a:gd name="connsiteX72" fmla="*/ 1570007 w 2063144"/>
              <a:gd name="connsiteY72" fmla="*/ 172529 h 1570605"/>
              <a:gd name="connsiteX73" fmla="*/ 1613140 w 2063144"/>
              <a:gd name="connsiteY73" fmla="*/ 189781 h 1570605"/>
              <a:gd name="connsiteX74" fmla="*/ 1639019 w 2063144"/>
              <a:gd name="connsiteY74" fmla="*/ 207034 h 1570605"/>
              <a:gd name="connsiteX75" fmla="*/ 1673524 w 2063144"/>
              <a:gd name="connsiteY75" fmla="*/ 224287 h 1570605"/>
              <a:gd name="connsiteX76" fmla="*/ 1708030 w 2063144"/>
              <a:gd name="connsiteY76" fmla="*/ 250166 h 1570605"/>
              <a:gd name="connsiteX77" fmla="*/ 1759789 w 2063144"/>
              <a:gd name="connsiteY77" fmla="*/ 267419 h 1570605"/>
              <a:gd name="connsiteX78" fmla="*/ 1828800 w 2063144"/>
              <a:gd name="connsiteY78" fmla="*/ 301925 h 1570605"/>
              <a:gd name="connsiteX79" fmla="*/ 1889185 w 2063144"/>
              <a:gd name="connsiteY79" fmla="*/ 336430 h 1570605"/>
              <a:gd name="connsiteX80" fmla="*/ 1923690 w 2063144"/>
              <a:gd name="connsiteY80" fmla="*/ 353683 h 1570605"/>
              <a:gd name="connsiteX81" fmla="*/ 1932317 w 2063144"/>
              <a:gd name="connsiteY81" fmla="*/ 379562 h 1570605"/>
              <a:gd name="connsiteX82" fmla="*/ 1889185 w 2063144"/>
              <a:gd name="connsiteY82" fmla="*/ 388189 h 1570605"/>
              <a:gd name="connsiteX83" fmla="*/ 2061713 w 2063144"/>
              <a:gd name="connsiteY83" fmla="*/ 301924 h 15706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2063144" h="1570605">
                <a:moveTo>
                  <a:pt x="2061713" y="301924"/>
                </a:moveTo>
                <a:cubicBezTo>
                  <a:pt x="2041585" y="317739"/>
                  <a:pt x="1825924" y="444261"/>
                  <a:pt x="1768415" y="483080"/>
                </a:cubicBezTo>
                <a:cubicBezTo>
                  <a:pt x="1710906" y="521899"/>
                  <a:pt x="1728158" y="521899"/>
                  <a:pt x="1716656" y="534838"/>
                </a:cubicBezTo>
                <a:cubicBezTo>
                  <a:pt x="1705154" y="547777"/>
                  <a:pt x="1706735" y="553386"/>
                  <a:pt x="1699404" y="560717"/>
                </a:cubicBezTo>
                <a:cubicBezTo>
                  <a:pt x="1631548" y="628573"/>
                  <a:pt x="1718302" y="519059"/>
                  <a:pt x="1647645" y="603849"/>
                </a:cubicBezTo>
                <a:cubicBezTo>
                  <a:pt x="1611702" y="646981"/>
                  <a:pt x="1651957" y="615353"/>
                  <a:pt x="1604513" y="646981"/>
                </a:cubicBezTo>
                <a:cubicBezTo>
                  <a:pt x="1598762" y="655608"/>
                  <a:pt x="1593897" y="664896"/>
                  <a:pt x="1587260" y="672861"/>
                </a:cubicBezTo>
                <a:cubicBezTo>
                  <a:pt x="1579450" y="682233"/>
                  <a:pt x="1568148" y="688589"/>
                  <a:pt x="1561381" y="698740"/>
                </a:cubicBezTo>
                <a:cubicBezTo>
                  <a:pt x="1556337" y="706306"/>
                  <a:pt x="1557799" y="717053"/>
                  <a:pt x="1552755" y="724619"/>
                </a:cubicBezTo>
                <a:cubicBezTo>
                  <a:pt x="1545988" y="734770"/>
                  <a:pt x="1534365" y="740868"/>
                  <a:pt x="1526875" y="750498"/>
                </a:cubicBezTo>
                <a:cubicBezTo>
                  <a:pt x="1514145" y="766865"/>
                  <a:pt x="1503872" y="785004"/>
                  <a:pt x="1492370" y="802257"/>
                </a:cubicBezTo>
                <a:cubicBezTo>
                  <a:pt x="1486619" y="810883"/>
                  <a:pt x="1482448" y="820805"/>
                  <a:pt x="1475117" y="828136"/>
                </a:cubicBezTo>
                <a:lnTo>
                  <a:pt x="1449238" y="854015"/>
                </a:lnTo>
                <a:cubicBezTo>
                  <a:pt x="1446362" y="862642"/>
                  <a:pt x="1490932" y="767751"/>
                  <a:pt x="1440611" y="879895"/>
                </a:cubicBezTo>
                <a:cubicBezTo>
                  <a:pt x="1390290" y="992039"/>
                  <a:pt x="1171159" y="1498261"/>
                  <a:pt x="1147312" y="1526877"/>
                </a:cubicBezTo>
                <a:cubicBezTo>
                  <a:pt x="1140675" y="1534842"/>
                  <a:pt x="1385977" y="948906"/>
                  <a:pt x="1380226" y="957532"/>
                </a:cubicBezTo>
                <a:cubicBezTo>
                  <a:pt x="1363730" y="1007025"/>
                  <a:pt x="1383414" y="960830"/>
                  <a:pt x="1345721" y="1009291"/>
                </a:cubicBezTo>
                <a:cubicBezTo>
                  <a:pt x="1345708" y="1009308"/>
                  <a:pt x="1302594" y="1073981"/>
                  <a:pt x="1293962" y="1086929"/>
                </a:cubicBezTo>
                <a:cubicBezTo>
                  <a:pt x="1288211" y="1095555"/>
                  <a:pt x="1245079" y="1040921"/>
                  <a:pt x="1276709" y="1112808"/>
                </a:cubicBezTo>
                <a:cubicBezTo>
                  <a:pt x="1308339" y="1184695"/>
                  <a:pt x="1414732" y="1383102"/>
                  <a:pt x="1483743" y="1518249"/>
                </a:cubicBezTo>
                <a:cubicBezTo>
                  <a:pt x="1403230" y="1408981"/>
                  <a:pt x="1283898" y="1240767"/>
                  <a:pt x="1242204" y="1190446"/>
                </a:cubicBezTo>
                <a:cubicBezTo>
                  <a:pt x="1200510" y="1140125"/>
                  <a:pt x="1214887" y="1171755"/>
                  <a:pt x="1233577" y="1216325"/>
                </a:cubicBezTo>
                <a:cubicBezTo>
                  <a:pt x="1252267" y="1260895"/>
                  <a:pt x="1360904" y="1438193"/>
                  <a:pt x="1354347" y="1457864"/>
                </a:cubicBezTo>
                <a:cubicBezTo>
                  <a:pt x="1296838" y="1411857"/>
                  <a:pt x="1212011" y="1338532"/>
                  <a:pt x="1181819" y="1319842"/>
                </a:cubicBezTo>
                <a:cubicBezTo>
                  <a:pt x="1151627" y="1301152"/>
                  <a:pt x="1178236" y="1338155"/>
                  <a:pt x="1173192" y="1345721"/>
                </a:cubicBezTo>
                <a:cubicBezTo>
                  <a:pt x="1161690" y="1362974"/>
                  <a:pt x="1145244" y="1377808"/>
                  <a:pt x="1138687" y="1397479"/>
                </a:cubicBezTo>
                <a:cubicBezTo>
                  <a:pt x="1130693" y="1421461"/>
                  <a:pt x="1130645" y="1429171"/>
                  <a:pt x="1112807" y="1449238"/>
                </a:cubicBezTo>
                <a:cubicBezTo>
                  <a:pt x="1096597" y="1467474"/>
                  <a:pt x="1074583" y="1480695"/>
                  <a:pt x="1061049" y="1500996"/>
                </a:cubicBezTo>
                <a:cubicBezTo>
                  <a:pt x="1055298" y="1509623"/>
                  <a:pt x="1051127" y="1519545"/>
                  <a:pt x="1043796" y="1526876"/>
                </a:cubicBezTo>
                <a:cubicBezTo>
                  <a:pt x="1023938" y="1546734"/>
                  <a:pt x="1009809" y="1546156"/>
                  <a:pt x="983411" y="1552755"/>
                </a:cubicBezTo>
                <a:cubicBezTo>
                  <a:pt x="974785" y="1558506"/>
                  <a:pt x="967892" y="1569610"/>
                  <a:pt x="957532" y="1570008"/>
                </a:cubicBezTo>
                <a:cubicBezTo>
                  <a:pt x="891382" y="1572552"/>
                  <a:pt x="825127" y="1566458"/>
                  <a:pt x="759124" y="1561381"/>
                </a:cubicBezTo>
                <a:cubicBezTo>
                  <a:pt x="742684" y="1560116"/>
                  <a:pt x="710776" y="1540660"/>
                  <a:pt x="698740" y="1535502"/>
                </a:cubicBezTo>
                <a:cubicBezTo>
                  <a:pt x="690382" y="1531920"/>
                  <a:pt x="681374" y="1530069"/>
                  <a:pt x="672860" y="1526876"/>
                </a:cubicBezTo>
                <a:cubicBezTo>
                  <a:pt x="658361" y="1521439"/>
                  <a:pt x="644418" y="1514520"/>
                  <a:pt x="629728" y="1509623"/>
                </a:cubicBezTo>
                <a:cubicBezTo>
                  <a:pt x="618481" y="1505874"/>
                  <a:pt x="606324" y="1505159"/>
                  <a:pt x="595223" y="1500996"/>
                </a:cubicBezTo>
                <a:cubicBezTo>
                  <a:pt x="583182" y="1496481"/>
                  <a:pt x="572537" y="1488810"/>
                  <a:pt x="560717" y="1483744"/>
                </a:cubicBezTo>
                <a:cubicBezTo>
                  <a:pt x="532251" y="1471545"/>
                  <a:pt x="502754" y="1461816"/>
                  <a:pt x="474453" y="1449238"/>
                </a:cubicBezTo>
                <a:cubicBezTo>
                  <a:pt x="450950" y="1438792"/>
                  <a:pt x="428855" y="1425375"/>
                  <a:pt x="405441" y="1414732"/>
                </a:cubicBezTo>
                <a:cubicBezTo>
                  <a:pt x="323772" y="1377610"/>
                  <a:pt x="467226" y="1457683"/>
                  <a:pt x="327804" y="1380227"/>
                </a:cubicBezTo>
                <a:cubicBezTo>
                  <a:pt x="298321" y="1363848"/>
                  <a:pt x="289212" y="1349762"/>
                  <a:pt x="258792" y="1328468"/>
                </a:cubicBezTo>
                <a:cubicBezTo>
                  <a:pt x="217061" y="1299256"/>
                  <a:pt x="171183" y="1286417"/>
                  <a:pt x="138023" y="1242204"/>
                </a:cubicBezTo>
                <a:cubicBezTo>
                  <a:pt x="77609" y="1161654"/>
                  <a:pt x="151980" y="1262142"/>
                  <a:pt x="77638" y="1155940"/>
                </a:cubicBezTo>
                <a:cubicBezTo>
                  <a:pt x="69393" y="1144161"/>
                  <a:pt x="60385" y="1132936"/>
                  <a:pt x="51758" y="1121434"/>
                </a:cubicBezTo>
                <a:cubicBezTo>
                  <a:pt x="40256" y="1078302"/>
                  <a:pt x="24592" y="1036070"/>
                  <a:pt x="17253" y="992038"/>
                </a:cubicBezTo>
                <a:cubicBezTo>
                  <a:pt x="6677" y="928585"/>
                  <a:pt x="12868" y="957248"/>
                  <a:pt x="0" y="905774"/>
                </a:cubicBezTo>
                <a:cubicBezTo>
                  <a:pt x="8626" y="796506"/>
                  <a:pt x="12610" y="686772"/>
                  <a:pt x="25879" y="577970"/>
                </a:cubicBezTo>
                <a:cubicBezTo>
                  <a:pt x="27134" y="567679"/>
                  <a:pt x="38495" y="561364"/>
                  <a:pt x="43132" y="552091"/>
                </a:cubicBezTo>
                <a:cubicBezTo>
                  <a:pt x="50057" y="538241"/>
                  <a:pt x="52269" y="522147"/>
                  <a:pt x="60385" y="508959"/>
                </a:cubicBezTo>
                <a:cubicBezTo>
                  <a:pt x="75455" y="484470"/>
                  <a:pt x="112143" y="439947"/>
                  <a:pt x="112143" y="439947"/>
                </a:cubicBezTo>
                <a:cubicBezTo>
                  <a:pt x="115019" y="428445"/>
                  <a:pt x="115468" y="416046"/>
                  <a:pt x="120770" y="405442"/>
                </a:cubicBezTo>
                <a:cubicBezTo>
                  <a:pt x="127200" y="392582"/>
                  <a:pt x="137181" y="381756"/>
                  <a:pt x="146649" y="370936"/>
                </a:cubicBezTo>
                <a:cubicBezTo>
                  <a:pt x="178871" y="334110"/>
                  <a:pt x="193737" y="328122"/>
                  <a:pt x="232913" y="293298"/>
                </a:cubicBezTo>
                <a:cubicBezTo>
                  <a:pt x="270647" y="259756"/>
                  <a:pt x="256830" y="260101"/>
                  <a:pt x="310551" y="224287"/>
                </a:cubicBezTo>
                <a:cubicBezTo>
                  <a:pt x="488502" y="105653"/>
                  <a:pt x="357953" y="198432"/>
                  <a:pt x="448573" y="146649"/>
                </a:cubicBezTo>
                <a:cubicBezTo>
                  <a:pt x="494655" y="120316"/>
                  <a:pt x="457454" y="131019"/>
                  <a:pt x="526211" y="103517"/>
                </a:cubicBezTo>
                <a:cubicBezTo>
                  <a:pt x="537219" y="99114"/>
                  <a:pt x="549215" y="97766"/>
                  <a:pt x="560717" y="94891"/>
                </a:cubicBezTo>
                <a:cubicBezTo>
                  <a:pt x="589887" y="77389"/>
                  <a:pt x="613439" y="60145"/>
                  <a:pt x="646981" y="51759"/>
                </a:cubicBezTo>
                <a:cubicBezTo>
                  <a:pt x="666707" y="46827"/>
                  <a:pt x="687310" y="46475"/>
                  <a:pt x="707366" y="43132"/>
                </a:cubicBezTo>
                <a:cubicBezTo>
                  <a:pt x="770521" y="32606"/>
                  <a:pt x="729701" y="39215"/>
                  <a:pt x="776377" y="25879"/>
                </a:cubicBezTo>
                <a:cubicBezTo>
                  <a:pt x="787777" y="22622"/>
                  <a:pt x="799290" y="19737"/>
                  <a:pt x="810883" y="17253"/>
                </a:cubicBezTo>
                <a:cubicBezTo>
                  <a:pt x="839556" y="11109"/>
                  <a:pt x="897147" y="0"/>
                  <a:pt x="897147" y="0"/>
                </a:cubicBezTo>
                <a:cubicBezTo>
                  <a:pt x="986287" y="2876"/>
                  <a:pt x="1075688" y="1221"/>
                  <a:pt x="1164566" y="8627"/>
                </a:cubicBezTo>
                <a:cubicBezTo>
                  <a:pt x="1179997" y="9913"/>
                  <a:pt x="1192478" y="23025"/>
                  <a:pt x="1207698" y="25879"/>
                </a:cubicBezTo>
                <a:cubicBezTo>
                  <a:pt x="1238915" y="31732"/>
                  <a:pt x="1270959" y="31630"/>
                  <a:pt x="1302589" y="34506"/>
                </a:cubicBezTo>
                <a:cubicBezTo>
                  <a:pt x="1353359" y="59892"/>
                  <a:pt x="1324896" y="47693"/>
                  <a:pt x="1388853" y="69012"/>
                </a:cubicBezTo>
                <a:lnTo>
                  <a:pt x="1414732" y="77638"/>
                </a:lnTo>
                <a:cubicBezTo>
                  <a:pt x="1423358" y="83389"/>
                  <a:pt x="1433280" y="87560"/>
                  <a:pt x="1440611" y="94891"/>
                </a:cubicBezTo>
                <a:cubicBezTo>
                  <a:pt x="1447942" y="102222"/>
                  <a:pt x="1449768" y="114293"/>
                  <a:pt x="1457864" y="120770"/>
                </a:cubicBezTo>
                <a:cubicBezTo>
                  <a:pt x="1464964" y="126450"/>
                  <a:pt x="1475117" y="126521"/>
                  <a:pt x="1483743" y="129396"/>
                </a:cubicBezTo>
                <a:cubicBezTo>
                  <a:pt x="1492370" y="135147"/>
                  <a:pt x="1500350" y="142012"/>
                  <a:pt x="1509623" y="146649"/>
                </a:cubicBezTo>
                <a:cubicBezTo>
                  <a:pt x="1517756" y="150716"/>
                  <a:pt x="1527144" y="151694"/>
                  <a:pt x="1535502" y="155276"/>
                </a:cubicBezTo>
                <a:cubicBezTo>
                  <a:pt x="1547322" y="160342"/>
                  <a:pt x="1558256" y="167306"/>
                  <a:pt x="1570007" y="172529"/>
                </a:cubicBezTo>
                <a:cubicBezTo>
                  <a:pt x="1584157" y="178818"/>
                  <a:pt x="1599290" y="182856"/>
                  <a:pt x="1613140" y="189781"/>
                </a:cubicBezTo>
                <a:cubicBezTo>
                  <a:pt x="1622413" y="194417"/>
                  <a:pt x="1630017" y="201890"/>
                  <a:pt x="1639019" y="207034"/>
                </a:cubicBezTo>
                <a:cubicBezTo>
                  <a:pt x="1650184" y="213414"/>
                  <a:pt x="1662619" y="217472"/>
                  <a:pt x="1673524" y="224287"/>
                </a:cubicBezTo>
                <a:cubicBezTo>
                  <a:pt x="1685716" y="231907"/>
                  <a:pt x="1695170" y="243736"/>
                  <a:pt x="1708030" y="250166"/>
                </a:cubicBezTo>
                <a:cubicBezTo>
                  <a:pt x="1724296" y="258299"/>
                  <a:pt x="1759789" y="267419"/>
                  <a:pt x="1759789" y="267419"/>
                </a:cubicBezTo>
                <a:cubicBezTo>
                  <a:pt x="1805616" y="297971"/>
                  <a:pt x="1765491" y="273788"/>
                  <a:pt x="1828800" y="301925"/>
                </a:cubicBezTo>
                <a:cubicBezTo>
                  <a:pt x="1887448" y="327991"/>
                  <a:pt x="1840619" y="308678"/>
                  <a:pt x="1889185" y="336430"/>
                </a:cubicBezTo>
                <a:cubicBezTo>
                  <a:pt x="1900350" y="342810"/>
                  <a:pt x="1912188" y="347932"/>
                  <a:pt x="1923690" y="353683"/>
                </a:cubicBezTo>
                <a:cubicBezTo>
                  <a:pt x="1926566" y="362309"/>
                  <a:pt x="1938747" y="373132"/>
                  <a:pt x="1932317" y="379562"/>
                </a:cubicBezTo>
                <a:cubicBezTo>
                  <a:pt x="1921949" y="389930"/>
                  <a:pt x="1903283" y="384161"/>
                  <a:pt x="1889185" y="388189"/>
                </a:cubicBezTo>
                <a:cubicBezTo>
                  <a:pt x="1883003" y="389955"/>
                  <a:pt x="2081841" y="286109"/>
                  <a:pt x="2061713" y="30192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任意多边形: 形状 47">
            <a:extLst>
              <a:ext uri="{FF2B5EF4-FFF2-40B4-BE49-F238E27FC236}">
                <a16:creationId xmlns:a16="http://schemas.microsoft.com/office/drawing/2014/main" id="{73FE2236-C65D-425C-A418-C0539FF0C83F}"/>
              </a:ext>
            </a:extLst>
          </p:cNvPr>
          <p:cNvSpPr/>
          <p:nvPr userDrawn="1"/>
        </p:nvSpPr>
        <p:spPr>
          <a:xfrm rot="7967055">
            <a:off x="4733102" y="941270"/>
            <a:ext cx="1016756" cy="1081854"/>
          </a:xfrm>
          <a:custGeom>
            <a:avLst/>
            <a:gdLst>
              <a:gd name="connsiteX0" fmla="*/ 1854679 w 1934165"/>
              <a:gd name="connsiteY0" fmla="*/ 396815 h 1570605"/>
              <a:gd name="connsiteX1" fmla="*/ 1768415 w 1934165"/>
              <a:gd name="connsiteY1" fmla="*/ 491706 h 1570605"/>
              <a:gd name="connsiteX2" fmla="*/ 1716656 w 1934165"/>
              <a:gd name="connsiteY2" fmla="*/ 534838 h 1570605"/>
              <a:gd name="connsiteX3" fmla="*/ 1699404 w 1934165"/>
              <a:gd name="connsiteY3" fmla="*/ 560717 h 1570605"/>
              <a:gd name="connsiteX4" fmla="*/ 1647645 w 1934165"/>
              <a:gd name="connsiteY4" fmla="*/ 603849 h 1570605"/>
              <a:gd name="connsiteX5" fmla="*/ 1604513 w 1934165"/>
              <a:gd name="connsiteY5" fmla="*/ 646981 h 1570605"/>
              <a:gd name="connsiteX6" fmla="*/ 1587260 w 1934165"/>
              <a:gd name="connsiteY6" fmla="*/ 672861 h 1570605"/>
              <a:gd name="connsiteX7" fmla="*/ 1561381 w 1934165"/>
              <a:gd name="connsiteY7" fmla="*/ 698740 h 1570605"/>
              <a:gd name="connsiteX8" fmla="*/ 1552755 w 1934165"/>
              <a:gd name="connsiteY8" fmla="*/ 724619 h 1570605"/>
              <a:gd name="connsiteX9" fmla="*/ 1526875 w 1934165"/>
              <a:gd name="connsiteY9" fmla="*/ 750498 h 1570605"/>
              <a:gd name="connsiteX10" fmla="*/ 1492370 w 1934165"/>
              <a:gd name="connsiteY10" fmla="*/ 802257 h 1570605"/>
              <a:gd name="connsiteX11" fmla="*/ 1475117 w 1934165"/>
              <a:gd name="connsiteY11" fmla="*/ 828136 h 1570605"/>
              <a:gd name="connsiteX12" fmla="*/ 1449238 w 1934165"/>
              <a:gd name="connsiteY12" fmla="*/ 854015 h 1570605"/>
              <a:gd name="connsiteX13" fmla="*/ 1440611 w 1934165"/>
              <a:gd name="connsiteY13" fmla="*/ 879895 h 1570605"/>
              <a:gd name="connsiteX14" fmla="*/ 1397479 w 1934165"/>
              <a:gd name="connsiteY14" fmla="*/ 931653 h 1570605"/>
              <a:gd name="connsiteX15" fmla="*/ 1380226 w 1934165"/>
              <a:gd name="connsiteY15" fmla="*/ 957532 h 1570605"/>
              <a:gd name="connsiteX16" fmla="*/ 1345721 w 1934165"/>
              <a:gd name="connsiteY16" fmla="*/ 1009291 h 1570605"/>
              <a:gd name="connsiteX17" fmla="*/ 1293962 w 1934165"/>
              <a:gd name="connsiteY17" fmla="*/ 1086929 h 1570605"/>
              <a:gd name="connsiteX18" fmla="*/ 1276709 w 1934165"/>
              <a:gd name="connsiteY18" fmla="*/ 1112808 h 1570605"/>
              <a:gd name="connsiteX19" fmla="*/ 1259456 w 1934165"/>
              <a:gd name="connsiteY19" fmla="*/ 1138687 h 1570605"/>
              <a:gd name="connsiteX20" fmla="*/ 1242204 w 1934165"/>
              <a:gd name="connsiteY20" fmla="*/ 1190446 h 1570605"/>
              <a:gd name="connsiteX21" fmla="*/ 1233577 w 1934165"/>
              <a:gd name="connsiteY21" fmla="*/ 1216325 h 1570605"/>
              <a:gd name="connsiteX22" fmla="*/ 1199072 w 1934165"/>
              <a:gd name="connsiteY22" fmla="*/ 1268083 h 1570605"/>
              <a:gd name="connsiteX23" fmla="*/ 1181819 w 1934165"/>
              <a:gd name="connsiteY23" fmla="*/ 1319842 h 1570605"/>
              <a:gd name="connsiteX24" fmla="*/ 1173192 w 1934165"/>
              <a:gd name="connsiteY24" fmla="*/ 1345721 h 1570605"/>
              <a:gd name="connsiteX25" fmla="*/ 1138687 w 1934165"/>
              <a:gd name="connsiteY25" fmla="*/ 1397479 h 1570605"/>
              <a:gd name="connsiteX26" fmla="*/ 1112807 w 1934165"/>
              <a:gd name="connsiteY26" fmla="*/ 1449238 h 1570605"/>
              <a:gd name="connsiteX27" fmla="*/ 1061049 w 1934165"/>
              <a:gd name="connsiteY27" fmla="*/ 1500996 h 1570605"/>
              <a:gd name="connsiteX28" fmla="*/ 1043796 w 1934165"/>
              <a:gd name="connsiteY28" fmla="*/ 1526876 h 1570605"/>
              <a:gd name="connsiteX29" fmla="*/ 983411 w 1934165"/>
              <a:gd name="connsiteY29" fmla="*/ 1552755 h 1570605"/>
              <a:gd name="connsiteX30" fmla="*/ 957532 w 1934165"/>
              <a:gd name="connsiteY30" fmla="*/ 1570008 h 1570605"/>
              <a:gd name="connsiteX31" fmla="*/ 759124 w 1934165"/>
              <a:gd name="connsiteY31" fmla="*/ 1561381 h 1570605"/>
              <a:gd name="connsiteX32" fmla="*/ 698740 w 1934165"/>
              <a:gd name="connsiteY32" fmla="*/ 1535502 h 1570605"/>
              <a:gd name="connsiteX33" fmla="*/ 672860 w 1934165"/>
              <a:gd name="connsiteY33" fmla="*/ 1526876 h 1570605"/>
              <a:gd name="connsiteX34" fmla="*/ 629728 w 1934165"/>
              <a:gd name="connsiteY34" fmla="*/ 1509623 h 1570605"/>
              <a:gd name="connsiteX35" fmla="*/ 595223 w 1934165"/>
              <a:gd name="connsiteY35" fmla="*/ 1500996 h 1570605"/>
              <a:gd name="connsiteX36" fmla="*/ 560717 w 1934165"/>
              <a:gd name="connsiteY36" fmla="*/ 1483744 h 1570605"/>
              <a:gd name="connsiteX37" fmla="*/ 474453 w 1934165"/>
              <a:gd name="connsiteY37" fmla="*/ 1449238 h 1570605"/>
              <a:gd name="connsiteX38" fmla="*/ 405441 w 1934165"/>
              <a:gd name="connsiteY38" fmla="*/ 1414732 h 1570605"/>
              <a:gd name="connsiteX39" fmla="*/ 327804 w 1934165"/>
              <a:gd name="connsiteY39" fmla="*/ 1380227 h 1570605"/>
              <a:gd name="connsiteX40" fmla="*/ 258792 w 1934165"/>
              <a:gd name="connsiteY40" fmla="*/ 1328468 h 1570605"/>
              <a:gd name="connsiteX41" fmla="*/ 138023 w 1934165"/>
              <a:gd name="connsiteY41" fmla="*/ 1242204 h 1570605"/>
              <a:gd name="connsiteX42" fmla="*/ 77638 w 1934165"/>
              <a:gd name="connsiteY42" fmla="*/ 1155940 h 1570605"/>
              <a:gd name="connsiteX43" fmla="*/ 51758 w 1934165"/>
              <a:gd name="connsiteY43" fmla="*/ 1121434 h 1570605"/>
              <a:gd name="connsiteX44" fmla="*/ 17253 w 1934165"/>
              <a:gd name="connsiteY44" fmla="*/ 992038 h 1570605"/>
              <a:gd name="connsiteX45" fmla="*/ 0 w 1934165"/>
              <a:gd name="connsiteY45" fmla="*/ 905774 h 1570605"/>
              <a:gd name="connsiteX46" fmla="*/ 25879 w 1934165"/>
              <a:gd name="connsiteY46" fmla="*/ 577970 h 1570605"/>
              <a:gd name="connsiteX47" fmla="*/ 43132 w 1934165"/>
              <a:gd name="connsiteY47" fmla="*/ 552091 h 1570605"/>
              <a:gd name="connsiteX48" fmla="*/ 60385 w 1934165"/>
              <a:gd name="connsiteY48" fmla="*/ 508959 h 1570605"/>
              <a:gd name="connsiteX49" fmla="*/ 112143 w 1934165"/>
              <a:gd name="connsiteY49" fmla="*/ 439947 h 1570605"/>
              <a:gd name="connsiteX50" fmla="*/ 120770 w 1934165"/>
              <a:gd name="connsiteY50" fmla="*/ 405442 h 1570605"/>
              <a:gd name="connsiteX51" fmla="*/ 146649 w 1934165"/>
              <a:gd name="connsiteY51" fmla="*/ 370936 h 1570605"/>
              <a:gd name="connsiteX52" fmla="*/ 232913 w 1934165"/>
              <a:gd name="connsiteY52" fmla="*/ 293298 h 1570605"/>
              <a:gd name="connsiteX53" fmla="*/ 310551 w 1934165"/>
              <a:gd name="connsiteY53" fmla="*/ 224287 h 1570605"/>
              <a:gd name="connsiteX54" fmla="*/ 448573 w 1934165"/>
              <a:gd name="connsiteY54" fmla="*/ 146649 h 1570605"/>
              <a:gd name="connsiteX55" fmla="*/ 526211 w 1934165"/>
              <a:gd name="connsiteY55" fmla="*/ 103517 h 1570605"/>
              <a:gd name="connsiteX56" fmla="*/ 560717 w 1934165"/>
              <a:gd name="connsiteY56" fmla="*/ 94891 h 1570605"/>
              <a:gd name="connsiteX57" fmla="*/ 646981 w 1934165"/>
              <a:gd name="connsiteY57" fmla="*/ 51759 h 1570605"/>
              <a:gd name="connsiteX58" fmla="*/ 707366 w 1934165"/>
              <a:gd name="connsiteY58" fmla="*/ 43132 h 1570605"/>
              <a:gd name="connsiteX59" fmla="*/ 776377 w 1934165"/>
              <a:gd name="connsiteY59" fmla="*/ 25879 h 1570605"/>
              <a:gd name="connsiteX60" fmla="*/ 810883 w 1934165"/>
              <a:gd name="connsiteY60" fmla="*/ 17253 h 1570605"/>
              <a:gd name="connsiteX61" fmla="*/ 897147 w 1934165"/>
              <a:gd name="connsiteY61" fmla="*/ 0 h 1570605"/>
              <a:gd name="connsiteX62" fmla="*/ 1164566 w 1934165"/>
              <a:gd name="connsiteY62" fmla="*/ 8627 h 1570605"/>
              <a:gd name="connsiteX63" fmla="*/ 1207698 w 1934165"/>
              <a:gd name="connsiteY63" fmla="*/ 25879 h 1570605"/>
              <a:gd name="connsiteX64" fmla="*/ 1302589 w 1934165"/>
              <a:gd name="connsiteY64" fmla="*/ 34506 h 1570605"/>
              <a:gd name="connsiteX65" fmla="*/ 1388853 w 1934165"/>
              <a:gd name="connsiteY65" fmla="*/ 69012 h 1570605"/>
              <a:gd name="connsiteX66" fmla="*/ 1414732 w 1934165"/>
              <a:gd name="connsiteY66" fmla="*/ 77638 h 1570605"/>
              <a:gd name="connsiteX67" fmla="*/ 1440611 w 1934165"/>
              <a:gd name="connsiteY67" fmla="*/ 94891 h 1570605"/>
              <a:gd name="connsiteX68" fmla="*/ 1457864 w 1934165"/>
              <a:gd name="connsiteY68" fmla="*/ 120770 h 1570605"/>
              <a:gd name="connsiteX69" fmla="*/ 1483743 w 1934165"/>
              <a:gd name="connsiteY69" fmla="*/ 129396 h 1570605"/>
              <a:gd name="connsiteX70" fmla="*/ 1509623 w 1934165"/>
              <a:gd name="connsiteY70" fmla="*/ 146649 h 1570605"/>
              <a:gd name="connsiteX71" fmla="*/ 1535502 w 1934165"/>
              <a:gd name="connsiteY71" fmla="*/ 155276 h 1570605"/>
              <a:gd name="connsiteX72" fmla="*/ 1570007 w 1934165"/>
              <a:gd name="connsiteY72" fmla="*/ 172529 h 1570605"/>
              <a:gd name="connsiteX73" fmla="*/ 1613140 w 1934165"/>
              <a:gd name="connsiteY73" fmla="*/ 189781 h 1570605"/>
              <a:gd name="connsiteX74" fmla="*/ 1639019 w 1934165"/>
              <a:gd name="connsiteY74" fmla="*/ 207034 h 1570605"/>
              <a:gd name="connsiteX75" fmla="*/ 1673524 w 1934165"/>
              <a:gd name="connsiteY75" fmla="*/ 224287 h 1570605"/>
              <a:gd name="connsiteX76" fmla="*/ 1708030 w 1934165"/>
              <a:gd name="connsiteY76" fmla="*/ 250166 h 1570605"/>
              <a:gd name="connsiteX77" fmla="*/ 1759789 w 1934165"/>
              <a:gd name="connsiteY77" fmla="*/ 267419 h 1570605"/>
              <a:gd name="connsiteX78" fmla="*/ 1828800 w 1934165"/>
              <a:gd name="connsiteY78" fmla="*/ 301925 h 1570605"/>
              <a:gd name="connsiteX79" fmla="*/ 1889185 w 1934165"/>
              <a:gd name="connsiteY79" fmla="*/ 336430 h 1570605"/>
              <a:gd name="connsiteX80" fmla="*/ 1923690 w 1934165"/>
              <a:gd name="connsiteY80" fmla="*/ 353683 h 1570605"/>
              <a:gd name="connsiteX81" fmla="*/ 1932317 w 1934165"/>
              <a:gd name="connsiteY81" fmla="*/ 379562 h 1570605"/>
              <a:gd name="connsiteX82" fmla="*/ 1889185 w 1934165"/>
              <a:gd name="connsiteY82" fmla="*/ 388189 h 1570605"/>
              <a:gd name="connsiteX83" fmla="*/ 1854679 w 1934165"/>
              <a:gd name="connsiteY83" fmla="*/ 396815 h 1570605"/>
              <a:gd name="connsiteX0" fmla="*/ 1854679 w 1934165"/>
              <a:gd name="connsiteY0" fmla="*/ 396815 h 1570605"/>
              <a:gd name="connsiteX1" fmla="*/ 1768415 w 1934165"/>
              <a:gd name="connsiteY1" fmla="*/ 483080 h 1570605"/>
              <a:gd name="connsiteX2" fmla="*/ 1716656 w 1934165"/>
              <a:gd name="connsiteY2" fmla="*/ 534838 h 1570605"/>
              <a:gd name="connsiteX3" fmla="*/ 1699404 w 1934165"/>
              <a:gd name="connsiteY3" fmla="*/ 560717 h 1570605"/>
              <a:gd name="connsiteX4" fmla="*/ 1647645 w 1934165"/>
              <a:gd name="connsiteY4" fmla="*/ 603849 h 1570605"/>
              <a:gd name="connsiteX5" fmla="*/ 1604513 w 1934165"/>
              <a:gd name="connsiteY5" fmla="*/ 646981 h 1570605"/>
              <a:gd name="connsiteX6" fmla="*/ 1587260 w 1934165"/>
              <a:gd name="connsiteY6" fmla="*/ 672861 h 1570605"/>
              <a:gd name="connsiteX7" fmla="*/ 1561381 w 1934165"/>
              <a:gd name="connsiteY7" fmla="*/ 698740 h 1570605"/>
              <a:gd name="connsiteX8" fmla="*/ 1552755 w 1934165"/>
              <a:gd name="connsiteY8" fmla="*/ 724619 h 1570605"/>
              <a:gd name="connsiteX9" fmla="*/ 1526875 w 1934165"/>
              <a:gd name="connsiteY9" fmla="*/ 750498 h 1570605"/>
              <a:gd name="connsiteX10" fmla="*/ 1492370 w 1934165"/>
              <a:gd name="connsiteY10" fmla="*/ 802257 h 1570605"/>
              <a:gd name="connsiteX11" fmla="*/ 1475117 w 1934165"/>
              <a:gd name="connsiteY11" fmla="*/ 828136 h 1570605"/>
              <a:gd name="connsiteX12" fmla="*/ 1449238 w 1934165"/>
              <a:gd name="connsiteY12" fmla="*/ 854015 h 1570605"/>
              <a:gd name="connsiteX13" fmla="*/ 1440611 w 1934165"/>
              <a:gd name="connsiteY13" fmla="*/ 879895 h 1570605"/>
              <a:gd name="connsiteX14" fmla="*/ 1397479 w 1934165"/>
              <a:gd name="connsiteY14" fmla="*/ 931653 h 1570605"/>
              <a:gd name="connsiteX15" fmla="*/ 1380226 w 1934165"/>
              <a:gd name="connsiteY15" fmla="*/ 957532 h 1570605"/>
              <a:gd name="connsiteX16" fmla="*/ 1345721 w 1934165"/>
              <a:gd name="connsiteY16" fmla="*/ 1009291 h 1570605"/>
              <a:gd name="connsiteX17" fmla="*/ 1293962 w 1934165"/>
              <a:gd name="connsiteY17" fmla="*/ 1086929 h 1570605"/>
              <a:gd name="connsiteX18" fmla="*/ 1276709 w 1934165"/>
              <a:gd name="connsiteY18" fmla="*/ 1112808 h 1570605"/>
              <a:gd name="connsiteX19" fmla="*/ 1259456 w 1934165"/>
              <a:gd name="connsiteY19" fmla="*/ 1138687 h 1570605"/>
              <a:gd name="connsiteX20" fmla="*/ 1242204 w 1934165"/>
              <a:gd name="connsiteY20" fmla="*/ 1190446 h 1570605"/>
              <a:gd name="connsiteX21" fmla="*/ 1233577 w 1934165"/>
              <a:gd name="connsiteY21" fmla="*/ 1216325 h 1570605"/>
              <a:gd name="connsiteX22" fmla="*/ 1199072 w 1934165"/>
              <a:gd name="connsiteY22" fmla="*/ 1268083 h 1570605"/>
              <a:gd name="connsiteX23" fmla="*/ 1181819 w 1934165"/>
              <a:gd name="connsiteY23" fmla="*/ 1319842 h 1570605"/>
              <a:gd name="connsiteX24" fmla="*/ 1173192 w 1934165"/>
              <a:gd name="connsiteY24" fmla="*/ 1345721 h 1570605"/>
              <a:gd name="connsiteX25" fmla="*/ 1138687 w 1934165"/>
              <a:gd name="connsiteY25" fmla="*/ 1397479 h 1570605"/>
              <a:gd name="connsiteX26" fmla="*/ 1112807 w 1934165"/>
              <a:gd name="connsiteY26" fmla="*/ 1449238 h 1570605"/>
              <a:gd name="connsiteX27" fmla="*/ 1061049 w 1934165"/>
              <a:gd name="connsiteY27" fmla="*/ 1500996 h 1570605"/>
              <a:gd name="connsiteX28" fmla="*/ 1043796 w 1934165"/>
              <a:gd name="connsiteY28" fmla="*/ 1526876 h 1570605"/>
              <a:gd name="connsiteX29" fmla="*/ 983411 w 1934165"/>
              <a:gd name="connsiteY29" fmla="*/ 1552755 h 1570605"/>
              <a:gd name="connsiteX30" fmla="*/ 957532 w 1934165"/>
              <a:gd name="connsiteY30" fmla="*/ 1570008 h 1570605"/>
              <a:gd name="connsiteX31" fmla="*/ 759124 w 1934165"/>
              <a:gd name="connsiteY31" fmla="*/ 1561381 h 1570605"/>
              <a:gd name="connsiteX32" fmla="*/ 698740 w 1934165"/>
              <a:gd name="connsiteY32" fmla="*/ 1535502 h 1570605"/>
              <a:gd name="connsiteX33" fmla="*/ 672860 w 1934165"/>
              <a:gd name="connsiteY33" fmla="*/ 1526876 h 1570605"/>
              <a:gd name="connsiteX34" fmla="*/ 629728 w 1934165"/>
              <a:gd name="connsiteY34" fmla="*/ 1509623 h 1570605"/>
              <a:gd name="connsiteX35" fmla="*/ 595223 w 1934165"/>
              <a:gd name="connsiteY35" fmla="*/ 1500996 h 1570605"/>
              <a:gd name="connsiteX36" fmla="*/ 560717 w 1934165"/>
              <a:gd name="connsiteY36" fmla="*/ 1483744 h 1570605"/>
              <a:gd name="connsiteX37" fmla="*/ 474453 w 1934165"/>
              <a:gd name="connsiteY37" fmla="*/ 1449238 h 1570605"/>
              <a:gd name="connsiteX38" fmla="*/ 405441 w 1934165"/>
              <a:gd name="connsiteY38" fmla="*/ 1414732 h 1570605"/>
              <a:gd name="connsiteX39" fmla="*/ 327804 w 1934165"/>
              <a:gd name="connsiteY39" fmla="*/ 1380227 h 1570605"/>
              <a:gd name="connsiteX40" fmla="*/ 258792 w 1934165"/>
              <a:gd name="connsiteY40" fmla="*/ 1328468 h 1570605"/>
              <a:gd name="connsiteX41" fmla="*/ 138023 w 1934165"/>
              <a:gd name="connsiteY41" fmla="*/ 1242204 h 1570605"/>
              <a:gd name="connsiteX42" fmla="*/ 77638 w 1934165"/>
              <a:gd name="connsiteY42" fmla="*/ 1155940 h 1570605"/>
              <a:gd name="connsiteX43" fmla="*/ 51758 w 1934165"/>
              <a:gd name="connsiteY43" fmla="*/ 1121434 h 1570605"/>
              <a:gd name="connsiteX44" fmla="*/ 17253 w 1934165"/>
              <a:gd name="connsiteY44" fmla="*/ 992038 h 1570605"/>
              <a:gd name="connsiteX45" fmla="*/ 0 w 1934165"/>
              <a:gd name="connsiteY45" fmla="*/ 905774 h 1570605"/>
              <a:gd name="connsiteX46" fmla="*/ 25879 w 1934165"/>
              <a:gd name="connsiteY46" fmla="*/ 577970 h 1570605"/>
              <a:gd name="connsiteX47" fmla="*/ 43132 w 1934165"/>
              <a:gd name="connsiteY47" fmla="*/ 552091 h 1570605"/>
              <a:gd name="connsiteX48" fmla="*/ 60385 w 1934165"/>
              <a:gd name="connsiteY48" fmla="*/ 508959 h 1570605"/>
              <a:gd name="connsiteX49" fmla="*/ 112143 w 1934165"/>
              <a:gd name="connsiteY49" fmla="*/ 439947 h 1570605"/>
              <a:gd name="connsiteX50" fmla="*/ 120770 w 1934165"/>
              <a:gd name="connsiteY50" fmla="*/ 405442 h 1570605"/>
              <a:gd name="connsiteX51" fmla="*/ 146649 w 1934165"/>
              <a:gd name="connsiteY51" fmla="*/ 370936 h 1570605"/>
              <a:gd name="connsiteX52" fmla="*/ 232913 w 1934165"/>
              <a:gd name="connsiteY52" fmla="*/ 293298 h 1570605"/>
              <a:gd name="connsiteX53" fmla="*/ 310551 w 1934165"/>
              <a:gd name="connsiteY53" fmla="*/ 224287 h 1570605"/>
              <a:gd name="connsiteX54" fmla="*/ 448573 w 1934165"/>
              <a:gd name="connsiteY54" fmla="*/ 146649 h 1570605"/>
              <a:gd name="connsiteX55" fmla="*/ 526211 w 1934165"/>
              <a:gd name="connsiteY55" fmla="*/ 103517 h 1570605"/>
              <a:gd name="connsiteX56" fmla="*/ 560717 w 1934165"/>
              <a:gd name="connsiteY56" fmla="*/ 94891 h 1570605"/>
              <a:gd name="connsiteX57" fmla="*/ 646981 w 1934165"/>
              <a:gd name="connsiteY57" fmla="*/ 51759 h 1570605"/>
              <a:gd name="connsiteX58" fmla="*/ 707366 w 1934165"/>
              <a:gd name="connsiteY58" fmla="*/ 43132 h 1570605"/>
              <a:gd name="connsiteX59" fmla="*/ 776377 w 1934165"/>
              <a:gd name="connsiteY59" fmla="*/ 25879 h 1570605"/>
              <a:gd name="connsiteX60" fmla="*/ 810883 w 1934165"/>
              <a:gd name="connsiteY60" fmla="*/ 17253 h 1570605"/>
              <a:gd name="connsiteX61" fmla="*/ 897147 w 1934165"/>
              <a:gd name="connsiteY61" fmla="*/ 0 h 1570605"/>
              <a:gd name="connsiteX62" fmla="*/ 1164566 w 1934165"/>
              <a:gd name="connsiteY62" fmla="*/ 8627 h 1570605"/>
              <a:gd name="connsiteX63" fmla="*/ 1207698 w 1934165"/>
              <a:gd name="connsiteY63" fmla="*/ 25879 h 1570605"/>
              <a:gd name="connsiteX64" fmla="*/ 1302589 w 1934165"/>
              <a:gd name="connsiteY64" fmla="*/ 34506 h 1570605"/>
              <a:gd name="connsiteX65" fmla="*/ 1388853 w 1934165"/>
              <a:gd name="connsiteY65" fmla="*/ 69012 h 1570605"/>
              <a:gd name="connsiteX66" fmla="*/ 1414732 w 1934165"/>
              <a:gd name="connsiteY66" fmla="*/ 77638 h 1570605"/>
              <a:gd name="connsiteX67" fmla="*/ 1440611 w 1934165"/>
              <a:gd name="connsiteY67" fmla="*/ 94891 h 1570605"/>
              <a:gd name="connsiteX68" fmla="*/ 1457864 w 1934165"/>
              <a:gd name="connsiteY68" fmla="*/ 120770 h 1570605"/>
              <a:gd name="connsiteX69" fmla="*/ 1483743 w 1934165"/>
              <a:gd name="connsiteY69" fmla="*/ 129396 h 1570605"/>
              <a:gd name="connsiteX70" fmla="*/ 1509623 w 1934165"/>
              <a:gd name="connsiteY70" fmla="*/ 146649 h 1570605"/>
              <a:gd name="connsiteX71" fmla="*/ 1535502 w 1934165"/>
              <a:gd name="connsiteY71" fmla="*/ 155276 h 1570605"/>
              <a:gd name="connsiteX72" fmla="*/ 1570007 w 1934165"/>
              <a:gd name="connsiteY72" fmla="*/ 172529 h 1570605"/>
              <a:gd name="connsiteX73" fmla="*/ 1613140 w 1934165"/>
              <a:gd name="connsiteY73" fmla="*/ 189781 h 1570605"/>
              <a:gd name="connsiteX74" fmla="*/ 1639019 w 1934165"/>
              <a:gd name="connsiteY74" fmla="*/ 207034 h 1570605"/>
              <a:gd name="connsiteX75" fmla="*/ 1673524 w 1934165"/>
              <a:gd name="connsiteY75" fmla="*/ 224287 h 1570605"/>
              <a:gd name="connsiteX76" fmla="*/ 1708030 w 1934165"/>
              <a:gd name="connsiteY76" fmla="*/ 250166 h 1570605"/>
              <a:gd name="connsiteX77" fmla="*/ 1759789 w 1934165"/>
              <a:gd name="connsiteY77" fmla="*/ 267419 h 1570605"/>
              <a:gd name="connsiteX78" fmla="*/ 1828800 w 1934165"/>
              <a:gd name="connsiteY78" fmla="*/ 301925 h 1570605"/>
              <a:gd name="connsiteX79" fmla="*/ 1889185 w 1934165"/>
              <a:gd name="connsiteY79" fmla="*/ 336430 h 1570605"/>
              <a:gd name="connsiteX80" fmla="*/ 1923690 w 1934165"/>
              <a:gd name="connsiteY80" fmla="*/ 353683 h 1570605"/>
              <a:gd name="connsiteX81" fmla="*/ 1932317 w 1934165"/>
              <a:gd name="connsiteY81" fmla="*/ 379562 h 1570605"/>
              <a:gd name="connsiteX82" fmla="*/ 1889185 w 1934165"/>
              <a:gd name="connsiteY82" fmla="*/ 388189 h 1570605"/>
              <a:gd name="connsiteX83" fmla="*/ 1854679 w 1934165"/>
              <a:gd name="connsiteY83" fmla="*/ 396815 h 1570605"/>
              <a:gd name="connsiteX0" fmla="*/ 2061713 w 2063144"/>
              <a:gd name="connsiteY0" fmla="*/ 301924 h 1570605"/>
              <a:gd name="connsiteX1" fmla="*/ 1768415 w 2063144"/>
              <a:gd name="connsiteY1" fmla="*/ 483080 h 1570605"/>
              <a:gd name="connsiteX2" fmla="*/ 1716656 w 2063144"/>
              <a:gd name="connsiteY2" fmla="*/ 534838 h 1570605"/>
              <a:gd name="connsiteX3" fmla="*/ 1699404 w 2063144"/>
              <a:gd name="connsiteY3" fmla="*/ 560717 h 1570605"/>
              <a:gd name="connsiteX4" fmla="*/ 1647645 w 2063144"/>
              <a:gd name="connsiteY4" fmla="*/ 603849 h 1570605"/>
              <a:gd name="connsiteX5" fmla="*/ 1604513 w 2063144"/>
              <a:gd name="connsiteY5" fmla="*/ 646981 h 1570605"/>
              <a:gd name="connsiteX6" fmla="*/ 1587260 w 2063144"/>
              <a:gd name="connsiteY6" fmla="*/ 672861 h 1570605"/>
              <a:gd name="connsiteX7" fmla="*/ 1561381 w 2063144"/>
              <a:gd name="connsiteY7" fmla="*/ 698740 h 1570605"/>
              <a:gd name="connsiteX8" fmla="*/ 1552755 w 2063144"/>
              <a:gd name="connsiteY8" fmla="*/ 724619 h 1570605"/>
              <a:gd name="connsiteX9" fmla="*/ 1526875 w 2063144"/>
              <a:gd name="connsiteY9" fmla="*/ 750498 h 1570605"/>
              <a:gd name="connsiteX10" fmla="*/ 1492370 w 2063144"/>
              <a:gd name="connsiteY10" fmla="*/ 802257 h 1570605"/>
              <a:gd name="connsiteX11" fmla="*/ 1475117 w 2063144"/>
              <a:gd name="connsiteY11" fmla="*/ 828136 h 1570605"/>
              <a:gd name="connsiteX12" fmla="*/ 1449238 w 2063144"/>
              <a:gd name="connsiteY12" fmla="*/ 854015 h 1570605"/>
              <a:gd name="connsiteX13" fmla="*/ 1440611 w 2063144"/>
              <a:gd name="connsiteY13" fmla="*/ 879895 h 1570605"/>
              <a:gd name="connsiteX14" fmla="*/ 1397479 w 2063144"/>
              <a:gd name="connsiteY14" fmla="*/ 931653 h 1570605"/>
              <a:gd name="connsiteX15" fmla="*/ 1380226 w 2063144"/>
              <a:gd name="connsiteY15" fmla="*/ 957532 h 1570605"/>
              <a:gd name="connsiteX16" fmla="*/ 1345721 w 2063144"/>
              <a:gd name="connsiteY16" fmla="*/ 1009291 h 1570605"/>
              <a:gd name="connsiteX17" fmla="*/ 1293962 w 2063144"/>
              <a:gd name="connsiteY17" fmla="*/ 1086929 h 1570605"/>
              <a:gd name="connsiteX18" fmla="*/ 1276709 w 2063144"/>
              <a:gd name="connsiteY18" fmla="*/ 1112808 h 1570605"/>
              <a:gd name="connsiteX19" fmla="*/ 1259456 w 2063144"/>
              <a:gd name="connsiteY19" fmla="*/ 1138687 h 1570605"/>
              <a:gd name="connsiteX20" fmla="*/ 1242204 w 2063144"/>
              <a:gd name="connsiteY20" fmla="*/ 1190446 h 1570605"/>
              <a:gd name="connsiteX21" fmla="*/ 1233577 w 2063144"/>
              <a:gd name="connsiteY21" fmla="*/ 1216325 h 1570605"/>
              <a:gd name="connsiteX22" fmla="*/ 1199072 w 2063144"/>
              <a:gd name="connsiteY22" fmla="*/ 1268083 h 1570605"/>
              <a:gd name="connsiteX23" fmla="*/ 1181819 w 2063144"/>
              <a:gd name="connsiteY23" fmla="*/ 1319842 h 1570605"/>
              <a:gd name="connsiteX24" fmla="*/ 1173192 w 2063144"/>
              <a:gd name="connsiteY24" fmla="*/ 1345721 h 1570605"/>
              <a:gd name="connsiteX25" fmla="*/ 1138687 w 2063144"/>
              <a:gd name="connsiteY25" fmla="*/ 1397479 h 1570605"/>
              <a:gd name="connsiteX26" fmla="*/ 1112807 w 2063144"/>
              <a:gd name="connsiteY26" fmla="*/ 1449238 h 1570605"/>
              <a:gd name="connsiteX27" fmla="*/ 1061049 w 2063144"/>
              <a:gd name="connsiteY27" fmla="*/ 1500996 h 1570605"/>
              <a:gd name="connsiteX28" fmla="*/ 1043796 w 2063144"/>
              <a:gd name="connsiteY28" fmla="*/ 1526876 h 1570605"/>
              <a:gd name="connsiteX29" fmla="*/ 983411 w 2063144"/>
              <a:gd name="connsiteY29" fmla="*/ 1552755 h 1570605"/>
              <a:gd name="connsiteX30" fmla="*/ 957532 w 2063144"/>
              <a:gd name="connsiteY30" fmla="*/ 1570008 h 1570605"/>
              <a:gd name="connsiteX31" fmla="*/ 759124 w 2063144"/>
              <a:gd name="connsiteY31" fmla="*/ 1561381 h 1570605"/>
              <a:gd name="connsiteX32" fmla="*/ 698740 w 2063144"/>
              <a:gd name="connsiteY32" fmla="*/ 1535502 h 1570605"/>
              <a:gd name="connsiteX33" fmla="*/ 672860 w 2063144"/>
              <a:gd name="connsiteY33" fmla="*/ 1526876 h 1570605"/>
              <a:gd name="connsiteX34" fmla="*/ 629728 w 2063144"/>
              <a:gd name="connsiteY34" fmla="*/ 1509623 h 1570605"/>
              <a:gd name="connsiteX35" fmla="*/ 595223 w 2063144"/>
              <a:gd name="connsiteY35" fmla="*/ 1500996 h 1570605"/>
              <a:gd name="connsiteX36" fmla="*/ 560717 w 2063144"/>
              <a:gd name="connsiteY36" fmla="*/ 1483744 h 1570605"/>
              <a:gd name="connsiteX37" fmla="*/ 474453 w 2063144"/>
              <a:gd name="connsiteY37" fmla="*/ 1449238 h 1570605"/>
              <a:gd name="connsiteX38" fmla="*/ 405441 w 2063144"/>
              <a:gd name="connsiteY38" fmla="*/ 1414732 h 1570605"/>
              <a:gd name="connsiteX39" fmla="*/ 327804 w 2063144"/>
              <a:gd name="connsiteY39" fmla="*/ 1380227 h 1570605"/>
              <a:gd name="connsiteX40" fmla="*/ 258792 w 2063144"/>
              <a:gd name="connsiteY40" fmla="*/ 1328468 h 1570605"/>
              <a:gd name="connsiteX41" fmla="*/ 138023 w 2063144"/>
              <a:gd name="connsiteY41" fmla="*/ 1242204 h 1570605"/>
              <a:gd name="connsiteX42" fmla="*/ 77638 w 2063144"/>
              <a:gd name="connsiteY42" fmla="*/ 1155940 h 1570605"/>
              <a:gd name="connsiteX43" fmla="*/ 51758 w 2063144"/>
              <a:gd name="connsiteY43" fmla="*/ 1121434 h 1570605"/>
              <a:gd name="connsiteX44" fmla="*/ 17253 w 2063144"/>
              <a:gd name="connsiteY44" fmla="*/ 992038 h 1570605"/>
              <a:gd name="connsiteX45" fmla="*/ 0 w 2063144"/>
              <a:gd name="connsiteY45" fmla="*/ 905774 h 1570605"/>
              <a:gd name="connsiteX46" fmla="*/ 25879 w 2063144"/>
              <a:gd name="connsiteY46" fmla="*/ 577970 h 1570605"/>
              <a:gd name="connsiteX47" fmla="*/ 43132 w 2063144"/>
              <a:gd name="connsiteY47" fmla="*/ 552091 h 1570605"/>
              <a:gd name="connsiteX48" fmla="*/ 60385 w 2063144"/>
              <a:gd name="connsiteY48" fmla="*/ 508959 h 1570605"/>
              <a:gd name="connsiteX49" fmla="*/ 112143 w 2063144"/>
              <a:gd name="connsiteY49" fmla="*/ 439947 h 1570605"/>
              <a:gd name="connsiteX50" fmla="*/ 120770 w 2063144"/>
              <a:gd name="connsiteY50" fmla="*/ 405442 h 1570605"/>
              <a:gd name="connsiteX51" fmla="*/ 146649 w 2063144"/>
              <a:gd name="connsiteY51" fmla="*/ 370936 h 1570605"/>
              <a:gd name="connsiteX52" fmla="*/ 232913 w 2063144"/>
              <a:gd name="connsiteY52" fmla="*/ 293298 h 1570605"/>
              <a:gd name="connsiteX53" fmla="*/ 310551 w 2063144"/>
              <a:gd name="connsiteY53" fmla="*/ 224287 h 1570605"/>
              <a:gd name="connsiteX54" fmla="*/ 448573 w 2063144"/>
              <a:gd name="connsiteY54" fmla="*/ 146649 h 1570605"/>
              <a:gd name="connsiteX55" fmla="*/ 526211 w 2063144"/>
              <a:gd name="connsiteY55" fmla="*/ 103517 h 1570605"/>
              <a:gd name="connsiteX56" fmla="*/ 560717 w 2063144"/>
              <a:gd name="connsiteY56" fmla="*/ 94891 h 1570605"/>
              <a:gd name="connsiteX57" fmla="*/ 646981 w 2063144"/>
              <a:gd name="connsiteY57" fmla="*/ 51759 h 1570605"/>
              <a:gd name="connsiteX58" fmla="*/ 707366 w 2063144"/>
              <a:gd name="connsiteY58" fmla="*/ 43132 h 1570605"/>
              <a:gd name="connsiteX59" fmla="*/ 776377 w 2063144"/>
              <a:gd name="connsiteY59" fmla="*/ 25879 h 1570605"/>
              <a:gd name="connsiteX60" fmla="*/ 810883 w 2063144"/>
              <a:gd name="connsiteY60" fmla="*/ 17253 h 1570605"/>
              <a:gd name="connsiteX61" fmla="*/ 897147 w 2063144"/>
              <a:gd name="connsiteY61" fmla="*/ 0 h 1570605"/>
              <a:gd name="connsiteX62" fmla="*/ 1164566 w 2063144"/>
              <a:gd name="connsiteY62" fmla="*/ 8627 h 1570605"/>
              <a:gd name="connsiteX63" fmla="*/ 1207698 w 2063144"/>
              <a:gd name="connsiteY63" fmla="*/ 25879 h 1570605"/>
              <a:gd name="connsiteX64" fmla="*/ 1302589 w 2063144"/>
              <a:gd name="connsiteY64" fmla="*/ 34506 h 1570605"/>
              <a:gd name="connsiteX65" fmla="*/ 1388853 w 2063144"/>
              <a:gd name="connsiteY65" fmla="*/ 69012 h 1570605"/>
              <a:gd name="connsiteX66" fmla="*/ 1414732 w 2063144"/>
              <a:gd name="connsiteY66" fmla="*/ 77638 h 1570605"/>
              <a:gd name="connsiteX67" fmla="*/ 1440611 w 2063144"/>
              <a:gd name="connsiteY67" fmla="*/ 94891 h 1570605"/>
              <a:gd name="connsiteX68" fmla="*/ 1457864 w 2063144"/>
              <a:gd name="connsiteY68" fmla="*/ 120770 h 1570605"/>
              <a:gd name="connsiteX69" fmla="*/ 1483743 w 2063144"/>
              <a:gd name="connsiteY69" fmla="*/ 129396 h 1570605"/>
              <a:gd name="connsiteX70" fmla="*/ 1509623 w 2063144"/>
              <a:gd name="connsiteY70" fmla="*/ 146649 h 1570605"/>
              <a:gd name="connsiteX71" fmla="*/ 1535502 w 2063144"/>
              <a:gd name="connsiteY71" fmla="*/ 155276 h 1570605"/>
              <a:gd name="connsiteX72" fmla="*/ 1570007 w 2063144"/>
              <a:gd name="connsiteY72" fmla="*/ 172529 h 1570605"/>
              <a:gd name="connsiteX73" fmla="*/ 1613140 w 2063144"/>
              <a:gd name="connsiteY73" fmla="*/ 189781 h 1570605"/>
              <a:gd name="connsiteX74" fmla="*/ 1639019 w 2063144"/>
              <a:gd name="connsiteY74" fmla="*/ 207034 h 1570605"/>
              <a:gd name="connsiteX75" fmla="*/ 1673524 w 2063144"/>
              <a:gd name="connsiteY75" fmla="*/ 224287 h 1570605"/>
              <a:gd name="connsiteX76" fmla="*/ 1708030 w 2063144"/>
              <a:gd name="connsiteY76" fmla="*/ 250166 h 1570605"/>
              <a:gd name="connsiteX77" fmla="*/ 1759789 w 2063144"/>
              <a:gd name="connsiteY77" fmla="*/ 267419 h 1570605"/>
              <a:gd name="connsiteX78" fmla="*/ 1828800 w 2063144"/>
              <a:gd name="connsiteY78" fmla="*/ 301925 h 1570605"/>
              <a:gd name="connsiteX79" fmla="*/ 1889185 w 2063144"/>
              <a:gd name="connsiteY79" fmla="*/ 336430 h 1570605"/>
              <a:gd name="connsiteX80" fmla="*/ 1923690 w 2063144"/>
              <a:gd name="connsiteY80" fmla="*/ 353683 h 1570605"/>
              <a:gd name="connsiteX81" fmla="*/ 1932317 w 2063144"/>
              <a:gd name="connsiteY81" fmla="*/ 379562 h 1570605"/>
              <a:gd name="connsiteX82" fmla="*/ 1889185 w 2063144"/>
              <a:gd name="connsiteY82" fmla="*/ 388189 h 1570605"/>
              <a:gd name="connsiteX83" fmla="*/ 2061713 w 2063144"/>
              <a:gd name="connsiteY83" fmla="*/ 301924 h 1570605"/>
              <a:gd name="connsiteX0" fmla="*/ 2061713 w 2063144"/>
              <a:gd name="connsiteY0" fmla="*/ 301924 h 1570605"/>
              <a:gd name="connsiteX1" fmla="*/ 1768415 w 2063144"/>
              <a:gd name="connsiteY1" fmla="*/ 483080 h 1570605"/>
              <a:gd name="connsiteX2" fmla="*/ 1716656 w 2063144"/>
              <a:gd name="connsiteY2" fmla="*/ 534838 h 1570605"/>
              <a:gd name="connsiteX3" fmla="*/ 1699404 w 2063144"/>
              <a:gd name="connsiteY3" fmla="*/ 560717 h 1570605"/>
              <a:gd name="connsiteX4" fmla="*/ 1647645 w 2063144"/>
              <a:gd name="connsiteY4" fmla="*/ 603849 h 1570605"/>
              <a:gd name="connsiteX5" fmla="*/ 1604513 w 2063144"/>
              <a:gd name="connsiteY5" fmla="*/ 646981 h 1570605"/>
              <a:gd name="connsiteX6" fmla="*/ 1587260 w 2063144"/>
              <a:gd name="connsiteY6" fmla="*/ 672861 h 1570605"/>
              <a:gd name="connsiteX7" fmla="*/ 1561381 w 2063144"/>
              <a:gd name="connsiteY7" fmla="*/ 698740 h 1570605"/>
              <a:gd name="connsiteX8" fmla="*/ 1552755 w 2063144"/>
              <a:gd name="connsiteY8" fmla="*/ 724619 h 1570605"/>
              <a:gd name="connsiteX9" fmla="*/ 1526875 w 2063144"/>
              <a:gd name="connsiteY9" fmla="*/ 750498 h 1570605"/>
              <a:gd name="connsiteX10" fmla="*/ 1492370 w 2063144"/>
              <a:gd name="connsiteY10" fmla="*/ 802257 h 1570605"/>
              <a:gd name="connsiteX11" fmla="*/ 1475117 w 2063144"/>
              <a:gd name="connsiteY11" fmla="*/ 828136 h 1570605"/>
              <a:gd name="connsiteX12" fmla="*/ 1449238 w 2063144"/>
              <a:gd name="connsiteY12" fmla="*/ 854015 h 1570605"/>
              <a:gd name="connsiteX13" fmla="*/ 1440611 w 2063144"/>
              <a:gd name="connsiteY13" fmla="*/ 879895 h 1570605"/>
              <a:gd name="connsiteX14" fmla="*/ 1406105 w 2063144"/>
              <a:gd name="connsiteY14" fmla="*/ 1130061 h 1570605"/>
              <a:gd name="connsiteX15" fmla="*/ 1380226 w 2063144"/>
              <a:gd name="connsiteY15" fmla="*/ 957532 h 1570605"/>
              <a:gd name="connsiteX16" fmla="*/ 1345721 w 2063144"/>
              <a:gd name="connsiteY16" fmla="*/ 1009291 h 1570605"/>
              <a:gd name="connsiteX17" fmla="*/ 1293962 w 2063144"/>
              <a:gd name="connsiteY17" fmla="*/ 1086929 h 1570605"/>
              <a:gd name="connsiteX18" fmla="*/ 1276709 w 2063144"/>
              <a:gd name="connsiteY18" fmla="*/ 1112808 h 1570605"/>
              <a:gd name="connsiteX19" fmla="*/ 1259456 w 2063144"/>
              <a:gd name="connsiteY19" fmla="*/ 1138687 h 1570605"/>
              <a:gd name="connsiteX20" fmla="*/ 1242204 w 2063144"/>
              <a:gd name="connsiteY20" fmla="*/ 1190446 h 1570605"/>
              <a:gd name="connsiteX21" fmla="*/ 1233577 w 2063144"/>
              <a:gd name="connsiteY21" fmla="*/ 1216325 h 1570605"/>
              <a:gd name="connsiteX22" fmla="*/ 1199072 w 2063144"/>
              <a:gd name="connsiteY22" fmla="*/ 1268083 h 1570605"/>
              <a:gd name="connsiteX23" fmla="*/ 1181819 w 2063144"/>
              <a:gd name="connsiteY23" fmla="*/ 1319842 h 1570605"/>
              <a:gd name="connsiteX24" fmla="*/ 1173192 w 2063144"/>
              <a:gd name="connsiteY24" fmla="*/ 1345721 h 1570605"/>
              <a:gd name="connsiteX25" fmla="*/ 1138687 w 2063144"/>
              <a:gd name="connsiteY25" fmla="*/ 1397479 h 1570605"/>
              <a:gd name="connsiteX26" fmla="*/ 1112807 w 2063144"/>
              <a:gd name="connsiteY26" fmla="*/ 1449238 h 1570605"/>
              <a:gd name="connsiteX27" fmla="*/ 1061049 w 2063144"/>
              <a:gd name="connsiteY27" fmla="*/ 1500996 h 1570605"/>
              <a:gd name="connsiteX28" fmla="*/ 1043796 w 2063144"/>
              <a:gd name="connsiteY28" fmla="*/ 1526876 h 1570605"/>
              <a:gd name="connsiteX29" fmla="*/ 983411 w 2063144"/>
              <a:gd name="connsiteY29" fmla="*/ 1552755 h 1570605"/>
              <a:gd name="connsiteX30" fmla="*/ 957532 w 2063144"/>
              <a:gd name="connsiteY30" fmla="*/ 1570008 h 1570605"/>
              <a:gd name="connsiteX31" fmla="*/ 759124 w 2063144"/>
              <a:gd name="connsiteY31" fmla="*/ 1561381 h 1570605"/>
              <a:gd name="connsiteX32" fmla="*/ 698740 w 2063144"/>
              <a:gd name="connsiteY32" fmla="*/ 1535502 h 1570605"/>
              <a:gd name="connsiteX33" fmla="*/ 672860 w 2063144"/>
              <a:gd name="connsiteY33" fmla="*/ 1526876 h 1570605"/>
              <a:gd name="connsiteX34" fmla="*/ 629728 w 2063144"/>
              <a:gd name="connsiteY34" fmla="*/ 1509623 h 1570605"/>
              <a:gd name="connsiteX35" fmla="*/ 595223 w 2063144"/>
              <a:gd name="connsiteY35" fmla="*/ 1500996 h 1570605"/>
              <a:gd name="connsiteX36" fmla="*/ 560717 w 2063144"/>
              <a:gd name="connsiteY36" fmla="*/ 1483744 h 1570605"/>
              <a:gd name="connsiteX37" fmla="*/ 474453 w 2063144"/>
              <a:gd name="connsiteY37" fmla="*/ 1449238 h 1570605"/>
              <a:gd name="connsiteX38" fmla="*/ 405441 w 2063144"/>
              <a:gd name="connsiteY38" fmla="*/ 1414732 h 1570605"/>
              <a:gd name="connsiteX39" fmla="*/ 327804 w 2063144"/>
              <a:gd name="connsiteY39" fmla="*/ 1380227 h 1570605"/>
              <a:gd name="connsiteX40" fmla="*/ 258792 w 2063144"/>
              <a:gd name="connsiteY40" fmla="*/ 1328468 h 1570605"/>
              <a:gd name="connsiteX41" fmla="*/ 138023 w 2063144"/>
              <a:gd name="connsiteY41" fmla="*/ 1242204 h 1570605"/>
              <a:gd name="connsiteX42" fmla="*/ 77638 w 2063144"/>
              <a:gd name="connsiteY42" fmla="*/ 1155940 h 1570605"/>
              <a:gd name="connsiteX43" fmla="*/ 51758 w 2063144"/>
              <a:gd name="connsiteY43" fmla="*/ 1121434 h 1570605"/>
              <a:gd name="connsiteX44" fmla="*/ 17253 w 2063144"/>
              <a:gd name="connsiteY44" fmla="*/ 992038 h 1570605"/>
              <a:gd name="connsiteX45" fmla="*/ 0 w 2063144"/>
              <a:gd name="connsiteY45" fmla="*/ 905774 h 1570605"/>
              <a:gd name="connsiteX46" fmla="*/ 25879 w 2063144"/>
              <a:gd name="connsiteY46" fmla="*/ 577970 h 1570605"/>
              <a:gd name="connsiteX47" fmla="*/ 43132 w 2063144"/>
              <a:gd name="connsiteY47" fmla="*/ 552091 h 1570605"/>
              <a:gd name="connsiteX48" fmla="*/ 60385 w 2063144"/>
              <a:gd name="connsiteY48" fmla="*/ 508959 h 1570605"/>
              <a:gd name="connsiteX49" fmla="*/ 112143 w 2063144"/>
              <a:gd name="connsiteY49" fmla="*/ 439947 h 1570605"/>
              <a:gd name="connsiteX50" fmla="*/ 120770 w 2063144"/>
              <a:gd name="connsiteY50" fmla="*/ 405442 h 1570605"/>
              <a:gd name="connsiteX51" fmla="*/ 146649 w 2063144"/>
              <a:gd name="connsiteY51" fmla="*/ 370936 h 1570605"/>
              <a:gd name="connsiteX52" fmla="*/ 232913 w 2063144"/>
              <a:gd name="connsiteY52" fmla="*/ 293298 h 1570605"/>
              <a:gd name="connsiteX53" fmla="*/ 310551 w 2063144"/>
              <a:gd name="connsiteY53" fmla="*/ 224287 h 1570605"/>
              <a:gd name="connsiteX54" fmla="*/ 448573 w 2063144"/>
              <a:gd name="connsiteY54" fmla="*/ 146649 h 1570605"/>
              <a:gd name="connsiteX55" fmla="*/ 526211 w 2063144"/>
              <a:gd name="connsiteY55" fmla="*/ 103517 h 1570605"/>
              <a:gd name="connsiteX56" fmla="*/ 560717 w 2063144"/>
              <a:gd name="connsiteY56" fmla="*/ 94891 h 1570605"/>
              <a:gd name="connsiteX57" fmla="*/ 646981 w 2063144"/>
              <a:gd name="connsiteY57" fmla="*/ 51759 h 1570605"/>
              <a:gd name="connsiteX58" fmla="*/ 707366 w 2063144"/>
              <a:gd name="connsiteY58" fmla="*/ 43132 h 1570605"/>
              <a:gd name="connsiteX59" fmla="*/ 776377 w 2063144"/>
              <a:gd name="connsiteY59" fmla="*/ 25879 h 1570605"/>
              <a:gd name="connsiteX60" fmla="*/ 810883 w 2063144"/>
              <a:gd name="connsiteY60" fmla="*/ 17253 h 1570605"/>
              <a:gd name="connsiteX61" fmla="*/ 897147 w 2063144"/>
              <a:gd name="connsiteY61" fmla="*/ 0 h 1570605"/>
              <a:gd name="connsiteX62" fmla="*/ 1164566 w 2063144"/>
              <a:gd name="connsiteY62" fmla="*/ 8627 h 1570605"/>
              <a:gd name="connsiteX63" fmla="*/ 1207698 w 2063144"/>
              <a:gd name="connsiteY63" fmla="*/ 25879 h 1570605"/>
              <a:gd name="connsiteX64" fmla="*/ 1302589 w 2063144"/>
              <a:gd name="connsiteY64" fmla="*/ 34506 h 1570605"/>
              <a:gd name="connsiteX65" fmla="*/ 1388853 w 2063144"/>
              <a:gd name="connsiteY65" fmla="*/ 69012 h 1570605"/>
              <a:gd name="connsiteX66" fmla="*/ 1414732 w 2063144"/>
              <a:gd name="connsiteY66" fmla="*/ 77638 h 1570605"/>
              <a:gd name="connsiteX67" fmla="*/ 1440611 w 2063144"/>
              <a:gd name="connsiteY67" fmla="*/ 94891 h 1570605"/>
              <a:gd name="connsiteX68" fmla="*/ 1457864 w 2063144"/>
              <a:gd name="connsiteY68" fmla="*/ 120770 h 1570605"/>
              <a:gd name="connsiteX69" fmla="*/ 1483743 w 2063144"/>
              <a:gd name="connsiteY69" fmla="*/ 129396 h 1570605"/>
              <a:gd name="connsiteX70" fmla="*/ 1509623 w 2063144"/>
              <a:gd name="connsiteY70" fmla="*/ 146649 h 1570605"/>
              <a:gd name="connsiteX71" fmla="*/ 1535502 w 2063144"/>
              <a:gd name="connsiteY71" fmla="*/ 155276 h 1570605"/>
              <a:gd name="connsiteX72" fmla="*/ 1570007 w 2063144"/>
              <a:gd name="connsiteY72" fmla="*/ 172529 h 1570605"/>
              <a:gd name="connsiteX73" fmla="*/ 1613140 w 2063144"/>
              <a:gd name="connsiteY73" fmla="*/ 189781 h 1570605"/>
              <a:gd name="connsiteX74" fmla="*/ 1639019 w 2063144"/>
              <a:gd name="connsiteY74" fmla="*/ 207034 h 1570605"/>
              <a:gd name="connsiteX75" fmla="*/ 1673524 w 2063144"/>
              <a:gd name="connsiteY75" fmla="*/ 224287 h 1570605"/>
              <a:gd name="connsiteX76" fmla="*/ 1708030 w 2063144"/>
              <a:gd name="connsiteY76" fmla="*/ 250166 h 1570605"/>
              <a:gd name="connsiteX77" fmla="*/ 1759789 w 2063144"/>
              <a:gd name="connsiteY77" fmla="*/ 267419 h 1570605"/>
              <a:gd name="connsiteX78" fmla="*/ 1828800 w 2063144"/>
              <a:gd name="connsiteY78" fmla="*/ 301925 h 1570605"/>
              <a:gd name="connsiteX79" fmla="*/ 1889185 w 2063144"/>
              <a:gd name="connsiteY79" fmla="*/ 336430 h 1570605"/>
              <a:gd name="connsiteX80" fmla="*/ 1923690 w 2063144"/>
              <a:gd name="connsiteY80" fmla="*/ 353683 h 1570605"/>
              <a:gd name="connsiteX81" fmla="*/ 1932317 w 2063144"/>
              <a:gd name="connsiteY81" fmla="*/ 379562 h 1570605"/>
              <a:gd name="connsiteX82" fmla="*/ 1889185 w 2063144"/>
              <a:gd name="connsiteY82" fmla="*/ 388189 h 1570605"/>
              <a:gd name="connsiteX83" fmla="*/ 2061713 w 2063144"/>
              <a:gd name="connsiteY83" fmla="*/ 301924 h 1570605"/>
              <a:gd name="connsiteX0" fmla="*/ 2061713 w 2063144"/>
              <a:gd name="connsiteY0" fmla="*/ 301924 h 1570605"/>
              <a:gd name="connsiteX1" fmla="*/ 1768415 w 2063144"/>
              <a:gd name="connsiteY1" fmla="*/ 483080 h 1570605"/>
              <a:gd name="connsiteX2" fmla="*/ 1716656 w 2063144"/>
              <a:gd name="connsiteY2" fmla="*/ 534838 h 1570605"/>
              <a:gd name="connsiteX3" fmla="*/ 1699404 w 2063144"/>
              <a:gd name="connsiteY3" fmla="*/ 560717 h 1570605"/>
              <a:gd name="connsiteX4" fmla="*/ 1647645 w 2063144"/>
              <a:gd name="connsiteY4" fmla="*/ 603849 h 1570605"/>
              <a:gd name="connsiteX5" fmla="*/ 1604513 w 2063144"/>
              <a:gd name="connsiteY5" fmla="*/ 646981 h 1570605"/>
              <a:gd name="connsiteX6" fmla="*/ 1587260 w 2063144"/>
              <a:gd name="connsiteY6" fmla="*/ 672861 h 1570605"/>
              <a:gd name="connsiteX7" fmla="*/ 1561381 w 2063144"/>
              <a:gd name="connsiteY7" fmla="*/ 698740 h 1570605"/>
              <a:gd name="connsiteX8" fmla="*/ 1552755 w 2063144"/>
              <a:gd name="connsiteY8" fmla="*/ 724619 h 1570605"/>
              <a:gd name="connsiteX9" fmla="*/ 1526875 w 2063144"/>
              <a:gd name="connsiteY9" fmla="*/ 750498 h 1570605"/>
              <a:gd name="connsiteX10" fmla="*/ 1492370 w 2063144"/>
              <a:gd name="connsiteY10" fmla="*/ 802257 h 1570605"/>
              <a:gd name="connsiteX11" fmla="*/ 1475117 w 2063144"/>
              <a:gd name="connsiteY11" fmla="*/ 828136 h 1570605"/>
              <a:gd name="connsiteX12" fmla="*/ 1449238 w 2063144"/>
              <a:gd name="connsiteY12" fmla="*/ 854015 h 1570605"/>
              <a:gd name="connsiteX13" fmla="*/ 1440611 w 2063144"/>
              <a:gd name="connsiteY13" fmla="*/ 879895 h 1570605"/>
              <a:gd name="connsiteX14" fmla="*/ 1406105 w 2063144"/>
              <a:gd name="connsiteY14" fmla="*/ 1130061 h 1570605"/>
              <a:gd name="connsiteX15" fmla="*/ 1380226 w 2063144"/>
              <a:gd name="connsiteY15" fmla="*/ 957532 h 1570605"/>
              <a:gd name="connsiteX16" fmla="*/ 1345721 w 2063144"/>
              <a:gd name="connsiteY16" fmla="*/ 1009291 h 1570605"/>
              <a:gd name="connsiteX17" fmla="*/ 1293962 w 2063144"/>
              <a:gd name="connsiteY17" fmla="*/ 1086929 h 1570605"/>
              <a:gd name="connsiteX18" fmla="*/ 1276709 w 2063144"/>
              <a:gd name="connsiteY18" fmla="*/ 1112808 h 1570605"/>
              <a:gd name="connsiteX19" fmla="*/ 1259456 w 2063144"/>
              <a:gd name="connsiteY19" fmla="*/ 1138687 h 1570605"/>
              <a:gd name="connsiteX20" fmla="*/ 1242204 w 2063144"/>
              <a:gd name="connsiteY20" fmla="*/ 1190446 h 1570605"/>
              <a:gd name="connsiteX21" fmla="*/ 1233577 w 2063144"/>
              <a:gd name="connsiteY21" fmla="*/ 1216325 h 1570605"/>
              <a:gd name="connsiteX22" fmla="*/ 1354347 w 2063144"/>
              <a:gd name="connsiteY22" fmla="*/ 1457864 h 1570605"/>
              <a:gd name="connsiteX23" fmla="*/ 1181819 w 2063144"/>
              <a:gd name="connsiteY23" fmla="*/ 1319842 h 1570605"/>
              <a:gd name="connsiteX24" fmla="*/ 1173192 w 2063144"/>
              <a:gd name="connsiteY24" fmla="*/ 1345721 h 1570605"/>
              <a:gd name="connsiteX25" fmla="*/ 1138687 w 2063144"/>
              <a:gd name="connsiteY25" fmla="*/ 1397479 h 1570605"/>
              <a:gd name="connsiteX26" fmla="*/ 1112807 w 2063144"/>
              <a:gd name="connsiteY26" fmla="*/ 1449238 h 1570605"/>
              <a:gd name="connsiteX27" fmla="*/ 1061049 w 2063144"/>
              <a:gd name="connsiteY27" fmla="*/ 1500996 h 1570605"/>
              <a:gd name="connsiteX28" fmla="*/ 1043796 w 2063144"/>
              <a:gd name="connsiteY28" fmla="*/ 1526876 h 1570605"/>
              <a:gd name="connsiteX29" fmla="*/ 983411 w 2063144"/>
              <a:gd name="connsiteY29" fmla="*/ 1552755 h 1570605"/>
              <a:gd name="connsiteX30" fmla="*/ 957532 w 2063144"/>
              <a:gd name="connsiteY30" fmla="*/ 1570008 h 1570605"/>
              <a:gd name="connsiteX31" fmla="*/ 759124 w 2063144"/>
              <a:gd name="connsiteY31" fmla="*/ 1561381 h 1570605"/>
              <a:gd name="connsiteX32" fmla="*/ 698740 w 2063144"/>
              <a:gd name="connsiteY32" fmla="*/ 1535502 h 1570605"/>
              <a:gd name="connsiteX33" fmla="*/ 672860 w 2063144"/>
              <a:gd name="connsiteY33" fmla="*/ 1526876 h 1570605"/>
              <a:gd name="connsiteX34" fmla="*/ 629728 w 2063144"/>
              <a:gd name="connsiteY34" fmla="*/ 1509623 h 1570605"/>
              <a:gd name="connsiteX35" fmla="*/ 595223 w 2063144"/>
              <a:gd name="connsiteY35" fmla="*/ 1500996 h 1570605"/>
              <a:gd name="connsiteX36" fmla="*/ 560717 w 2063144"/>
              <a:gd name="connsiteY36" fmla="*/ 1483744 h 1570605"/>
              <a:gd name="connsiteX37" fmla="*/ 474453 w 2063144"/>
              <a:gd name="connsiteY37" fmla="*/ 1449238 h 1570605"/>
              <a:gd name="connsiteX38" fmla="*/ 405441 w 2063144"/>
              <a:gd name="connsiteY38" fmla="*/ 1414732 h 1570605"/>
              <a:gd name="connsiteX39" fmla="*/ 327804 w 2063144"/>
              <a:gd name="connsiteY39" fmla="*/ 1380227 h 1570605"/>
              <a:gd name="connsiteX40" fmla="*/ 258792 w 2063144"/>
              <a:gd name="connsiteY40" fmla="*/ 1328468 h 1570605"/>
              <a:gd name="connsiteX41" fmla="*/ 138023 w 2063144"/>
              <a:gd name="connsiteY41" fmla="*/ 1242204 h 1570605"/>
              <a:gd name="connsiteX42" fmla="*/ 77638 w 2063144"/>
              <a:gd name="connsiteY42" fmla="*/ 1155940 h 1570605"/>
              <a:gd name="connsiteX43" fmla="*/ 51758 w 2063144"/>
              <a:gd name="connsiteY43" fmla="*/ 1121434 h 1570605"/>
              <a:gd name="connsiteX44" fmla="*/ 17253 w 2063144"/>
              <a:gd name="connsiteY44" fmla="*/ 992038 h 1570605"/>
              <a:gd name="connsiteX45" fmla="*/ 0 w 2063144"/>
              <a:gd name="connsiteY45" fmla="*/ 905774 h 1570605"/>
              <a:gd name="connsiteX46" fmla="*/ 25879 w 2063144"/>
              <a:gd name="connsiteY46" fmla="*/ 577970 h 1570605"/>
              <a:gd name="connsiteX47" fmla="*/ 43132 w 2063144"/>
              <a:gd name="connsiteY47" fmla="*/ 552091 h 1570605"/>
              <a:gd name="connsiteX48" fmla="*/ 60385 w 2063144"/>
              <a:gd name="connsiteY48" fmla="*/ 508959 h 1570605"/>
              <a:gd name="connsiteX49" fmla="*/ 112143 w 2063144"/>
              <a:gd name="connsiteY49" fmla="*/ 439947 h 1570605"/>
              <a:gd name="connsiteX50" fmla="*/ 120770 w 2063144"/>
              <a:gd name="connsiteY50" fmla="*/ 405442 h 1570605"/>
              <a:gd name="connsiteX51" fmla="*/ 146649 w 2063144"/>
              <a:gd name="connsiteY51" fmla="*/ 370936 h 1570605"/>
              <a:gd name="connsiteX52" fmla="*/ 232913 w 2063144"/>
              <a:gd name="connsiteY52" fmla="*/ 293298 h 1570605"/>
              <a:gd name="connsiteX53" fmla="*/ 310551 w 2063144"/>
              <a:gd name="connsiteY53" fmla="*/ 224287 h 1570605"/>
              <a:gd name="connsiteX54" fmla="*/ 448573 w 2063144"/>
              <a:gd name="connsiteY54" fmla="*/ 146649 h 1570605"/>
              <a:gd name="connsiteX55" fmla="*/ 526211 w 2063144"/>
              <a:gd name="connsiteY55" fmla="*/ 103517 h 1570605"/>
              <a:gd name="connsiteX56" fmla="*/ 560717 w 2063144"/>
              <a:gd name="connsiteY56" fmla="*/ 94891 h 1570605"/>
              <a:gd name="connsiteX57" fmla="*/ 646981 w 2063144"/>
              <a:gd name="connsiteY57" fmla="*/ 51759 h 1570605"/>
              <a:gd name="connsiteX58" fmla="*/ 707366 w 2063144"/>
              <a:gd name="connsiteY58" fmla="*/ 43132 h 1570605"/>
              <a:gd name="connsiteX59" fmla="*/ 776377 w 2063144"/>
              <a:gd name="connsiteY59" fmla="*/ 25879 h 1570605"/>
              <a:gd name="connsiteX60" fmla="*/ 810883 w 2063144"/>
              <a:gd name="connsiteY60" fmla="*/ 17253 h 1570605"/>
              <a:gd name="connsiteX61" fmla="*/ 897147 w 2063144"/>
              <a:gd name="connsiteY61" fmla="*/ 0 h 1570605"/>
              <a:gd name="connsiteX62" fmla="*/ 1164566 w 2063144"/>
              <a:gd name="connsiteY62" fmla="*/ 8627 h 1570605"/>
              <a:gd name="connsiteX63" fmla="*/ 1207698 w 2063144"/>
              <a:gd name="connsiteY63" fmla="*/ 25879 h 1570605"/>
              <a:gd name="connsiteX64" fmla="*/ 1302589 w 2063144"/>
              <a:gd name="connsiteY64" fmla="*/ 34506 h 1570605"/>
              <a:gd name="connsiteX65" fmla="*/ 1388853 w 2063144"/>
              <a:gd name="connsiteY65" fmla="*/ 69012 h 1570605"/>
              <a:gd name="connsiteX66" fmla="*/ 1414732 w 2063144"/>
              <a:gd name="connsiteY66" fmla="*/ 77638 h 1570605"/>
              <a:gd name="connsiteX67" fmla="*/ 1440611 w 2063144"/>
              <a:gd name="connsiteY67" fmla="*/ 94891 h 1570605"/>
              <a:gd name="connsiteX68" fmla="*/ 1457864 w 2063144"/>
              <a:gd name="connsiteY68" fmla="*/ 120770 h 1570605"/>
              <a:gd name="connsiteX69" fmla="*/ 1483743 w 2063144"/>
              <a:gd name="connsiteY69" fmla="*/ 129396 h 1570605"/>
              <a:gd name="connsiteX70" fmla="*/ 1509623 w 2063144"/>
              <a:gd name="connsiteY70" fmla="*/ 146649 h 1570605"/>
              <a:gd name="connsiteX71" fmla="*/ 1535502 w 2063144"/>
              <a:gd name="connsiteY71" fmla="*/ 155276 h 1570605"/>
              <a:gd name="connsiteX72" fmla="*/ 1570007 w 2063144"/>
              <a:gd name="connsiteY72" fmla="*/ 172529 h 1570605"/>
              <a:gd name="connsiteX73" fmla="*/ 1613140 w 2063144"/>
              <a:gd name="connsiteY73" fmla="*/ 189781 h 1570605"/>
              <a:gd name="connsiteX74" fmla="*/ 1639019 w 2063144"/>
              <a:gd name="connsiteY74" fmla="*/ 207034 h 1570605"/>
              <a:gd name="connsiteX75" fmla="*/ 1673524 w 2063144"/>
              <a:gd name="connsiteY75" fmla="*/ 224287 h 1570605"/>
              <a:gd name="connsiteX76" fmla="*/ 1708030 w 2063144"/>
              <a:gd name="connsiteY76" fmla="*/ 250166 h 1570605"/>
              <a:gd name="connsiteX77" fmla="*/ 1759789 w 2063144"/>
              <a:gd name="connsiteY77" fmla="*/ 267419 h 1570605"/>
              <a:gd name="connsiteX78" fmla="*/ 1828800 w 2063144"/>
              <a:gd name="connsiteY78" fmla="*/ 301925 h 1570605"/>
              <a:gd name="connsiteX79" fmla="*/ 1889185 w 2063144"/>
              <a:gd name="connsiteY79" fmla="*/ 336430 h 1570605"/>
              <a:gd name="connsiteX80" fmla="*/ 1923690 w 2063144"/>
              <a:gd name="connsiteY80" fmla="*/ 353683 h 1570605"/>
              <a:gd name="connsiteX81" fmla="*/ 1932317 w 2063144"/>
              <a:gd name="connsiteY81" fmla="*/ 379562 h 1570605"/>
              <a:gd name="connsiteX82" fmla="*/ 1889185 w 2063144"/>
              <a:gd name="connsiteY82" fmla="*/ 388189 h 1570605"/>
              <a:gd name="connsiteX83" fmla="*/ 2061713 w 2063144"/>
              <a:gd name="connsiteY83" fmla="*/ 301924 h 1570605"/>
              <a:gd name="connsiteX0" fmla="*/ 2061713 w 2063144"/>
              <a:gd name="connsiteY0" fmla="*/ 301924 h 1570605"/>
              <a:gd name="connsiteX1" fmla="*/ 1768415 w 2063144"/>
              <a:gd name="connsiteY1" fmla="*/ 483080 h 1570605"/>
              <a:gd name="connsiteX2" fmla="*/ 1716656 w 2063144"/>
              <a:gd name="connsiteY2" fmla="*/ 534838 h 1570605"/>
              <a:gd name="connsiteX3" fmla="*/ 1699404 w 2063144"/>
              <a:gd name="connsiteY3" fmla="*/ 560717 h 1570605"/>
              <a:gd name="connsiteX4" fmla="*/ 1647645 w 2063144"/>
              <a:gd name="connsiteY4" fmla="*/ 603849 h 1570605"/>
              <a:gd name="connsiteX5" fmla="*/ 1604513 w 2063144"/>
              <a:gd name="connsiteY5" fmla="*/ 646981 h 1570605"/>
              <a:gd name="connsiteX6" fmla="*/ 1587260 w 2063144"/>
              <a:gd name="connsiteY6" fmla="*/ 672861 h 1570605"/>
              <a:gd name="connsiteX7" fmla="*/ 1561381 w 2063144"/>
              <a:gd name="connsiteY7" fmla="*/ 698740 h 1570605"/>
              <a:gd name="connsiteX8" fmla="*/ 1552755 w 2063144"/>
              <a:gd name="connsiteY8" fmla="*/ 724619 h 1570605"/>
              <a:gd name="connsiteX9" fmla="*/ 1526875 w 2063144"/>
              <a:gd name="connsiteY9" fmla="*/ 750498 h 1570605"/>
              <a:gd name="connsiteX10" fmla="*/ 1492370 w 2063144"/>
              <a:gd name="connsiteY10" fmla="*/ 802257 h 1570605"/>
              <a:gd name="connsiteX11" fmla="*/ 1475117 w 2063144"/>
              <a:gd name="connsiteY11" fmla="*/ 828136 h 1570605"/>
              <a:gd name="connsiteX12" fmla="*/ 1449238 w 2063144"/>
              <a:gd name="connsiteY12" fmla="*/ 854015 h 1570605"/>
              <a:gd name="connsiteX13" fmla="*/ 1440611 w 2063144"/>
              <a:gd name="connsiteY13" fmla="*/ 879895 h 1570605"/>
              <a:gd name="connsiteX14" fmla="*/ 1406105 w 2063144"/>
              <a:gd name="connsiteY14" fmla="*/ 1130061 h 1570605"/>
              <a:gd name="connsiteX15" fmla="*/ 1380226 w 2063144"/>
              <a:gd name="connsiteY15" fmla="*/ 957532 h 1570605"/>
              <a:gd name="connsiteX16" fmla="*/ 1345721 w 2063144"/>
              <a:gd name="connsiteY16" fmla="*/ 1009291 h 1570605"/>
              <a:gd name="connsiteX17" fmla="*/ 1293962 w 2063144"/>
              <a:gd name="connsiteY17" fmla="*/ 1086929 h 1570605"/>
              <a:gd name="connsiteX18" fmla="*/ 1276709 w 2063144"/>
              <a:gd name="connsiteY18" fmla="*/ 1112808 h 1570605"/>
              <a:gd name="connsiteX19" fmla="*/ 1483743 w 2063144"/>
              <a:gd name="connsiteY19" fmla="*/ 1518249 h 1570605"/>
              <a:gd name="connsiteX20" fmla="*/ 1242204 w 2063144"/>
              <a:gd name="connsiteY20" fmla="*/ 1190446 h 1570605"/>
              <a:gd name="connsiteX21" fmla="*/ 1233577 w 2063144"/>
              <a:gd name="connsiteY21" fmla="*/ 1216325 h 1570605"/>
              <a:gd name="connsiteX22" fmla="*/ 1354347 w 2063144"/>
              <a:gd name="connsiteY22" fmla="*/ 1457864 h 1570605"/>
              <a:gd name="connsiteX23" fmla="*/ 1181819 w 2063144"/>
              <a:gd name="connsiteY23" fmla="*/ 1319842 h 1570605"/>
              <a:gd name="connsiteX24" fmla="*/ 1173192 w 2063144"/>
              <a:gd name="connsiteY24" fmla="*/ 1345721 h 1570605"/>
              <a:gd name="connsiteX25" fmla="*/ 1138687 w 2063144"/>
              <a:gd name="connsiteY25" fmla="*/ 1397479 h 1570605"/>
              <a:gd name="connsiteX26" fmla="*/ 1112807 w 2063144"/>
              <a:gd name="connsiteY26" fmla="*/ 1449238 h 1570605"/>
              <a:gd name="connsiteX27" fmla="*/ 1061049 w 2063144"/>
              <a:gd name="connsiteY27" fmla="*/ 1500996 h 1570605"/>
              <a:gd name="connsiteX28" fmla="*/ 1043796 w 2063144"/>
              <a:gd name="connsiteY28" fmla="*/ 1526876 h 1570605"/>
              <a:gd name="connsiteX29" fmla="*/ 983411 w 2063144"/>
              <a:gd name="connsiteY29" fmla="*/ 1552755 h 1570605"/>
              <a:gd name="connsiteX30" fmla="*/ 957532 w 2063144"/>
              <a:gd name="connsiteY30" fmla="*/ 1570008 h 1570605"/>
              <a:gd name="connsiteX31" fmla="*/ 759124 w 2063144"/>
              <a:gd name="connsiteY31" fmla="*/ 1561381 h 1570605"/>
              <a:gd name="connsiteX32" fmla="*/ 698740 w 2063144"/>
              <a:gd name="connsiteY32" fmla="*/ 1535502 h 1570605"/>
              <a:gd name="connsiteX33" fmla="*/ 672860 w 2063144"/>
              <a:gd name="connsiteY33" fmla="*/ 1526876 h 1570605"/>
              <a:gd name="connsiteX34" fmla="*/ 629728 w 2063144"/>
              <a:gd name="connsiteY34" fmla="*/ 1509623 h 1570605"/>
              <a:gd name="connsiteX35" fmla="*/ 595223 w 2063144"/>
              <a:gd name="connsiteY35" fmla="*/ 1500996 h 1570605"/>
              <a:gd name="connsiteX36" fmla="*/ 560717 w 2063144"/>
              <a:gd name="connsiteY36" fmla="*/ 1483744 h 1570605"/>
              <a:gd name="connsiteX37" fmla="*/ 474453 w 2063144"/>
              <a:gd name="connsiteY37" fmla="*/ 1449238 h 1570605"/>
              <a:gd name="connsiteX38" fmla="*/ 405441 w 2063144"/>
              <a:gd name="connsiteY38" fmla="*/ 1414732 h 1570605"/>
              <a:gd name="connsiteX39" fmla="*/ 327804 w 2063144"/>
              <a:gd name="connsiteY39" fmla="*/ 1380227 h 1570605"/>
              <a:gd name="connsiteX40" fmla="*/ 258792 w 2063144"/>
              <a:gd name="connsiteY40" fmla="*/ 1328468 h 1570605"/>
              <a:gd name="connsiteX41" fmla="*/ 138023 w 2063144"/>
              <a:gd name="connsiteY41" fmla="*/ 1242204 h 1570605"/>
              <a:gd name="connsiteX42" fmla="*/ 77638 w 2063144"/>
              <a:gd name="connsiteY42" fmla="*/ 1155940 h 1570605"/>
              <a:gd name="connsiteX43" fmla="*/ 51758 w 2063144"/>
              <a:gd name="connsiteY43" fmla="*/ 1121434 h 1570605"/>
              <a:gd name="connsiteX44" fmla="*/ 17253 w 2063144"/>
              <a:gd name="connsiteY44" fmla="*/ 992038 h 1570605"/>
              <a:gd name="connsiteX45" fmla="*/ 0 w 2063144"/>
              <a:gd name="connsiteY45" fmla="*/ 905774 h 1570605"/>
              <a:gd name="connsiteX46" fmla="*/ 25879 w 2063144"/>
              <a:gd name="connsiteY46" fmla="*/ 577970 h 1570605"/>
              <a:gd name="connsiteX47" fmla="*/ 43132 w 2063144"/>
              <a:gd name="connsiteY47" fmla="*/ 552091 h 1570605"/>
              <a:gd name="connsiteX48" fmla="*/ 60385 w 2063144"/>
              <a:gd name="connsiteY48" fmla="*/ 508959 h 1570605"/>
              <a:gd name="connsiteX49" fmla="*/ 112143 w 2063144"/>
              <a:gd name="connsiteY49" fmla="*/ 439947 h 1570605"/>
              <a:gd name="connsiteX50" fmla="*/ 120770 w 2063144"/>
              <a:gd name="connsiteY50" fmla="*/ 405442 h 1570605"/>
              <a:gd name="connsiteX51" fmla="*/ 146649 w 2063144"/>
              <a:gd name="connsiteY51" fmla="*/ 370936 h 1570605"/>
              <a:gd name="connsiteX52" fmla="*/ 232913 w 2063144"/>
              <a:gd name="connsiteY52" fmla="*/ 293298 h 1570605"/>
              <a:gd name="connsiteX53" fmla="*/ 310551 w 2063144"/>
              <a:gd name="connsiteY53" fmla="*/ 224287 h 1570605"/>
              <a:gd name="connsiteX54" fmla="*/ 448573 w 2063144"/>
              <a:gd name="connsiteY54" fmla="*/ 146649 h 1570605"/>
              <a:gd name="connsiteX55" fmla="*/ 526211 w 2063144"/>
              <a:gd name="connsiteY55" fmla="*/ 103517 h 1570605"/>
              <a:gd name="connsiteX56" fmla="*/ 560717 w 2063144"/>
              <a:gd name="connsiteY56" fmla="*/ 94891 h 1570605"/>
              <a:gd name="connsiteX57" fmla="*/ 646981 w 2063144"/>
              <a:gd name="connsiteY57" fmla="*/ 51759 h 1570605"/>
              <a:gd name="connsiteX58" fmla="*/ 707366 w 2063144"/>
              <a:gd name="connsiteY58" fmla="*/ 43132 h 1570605"/>
              <a:gd name="connsiteX59" fmla="*/ 776377 w 2063144"/>
              <a:gd name="connsiteY59" fmla="*/ 25879 h 1570605"/>
              <a:gd name="connsiteX60" fmla="*/ 810883 w 2063144"/>
              <a:gd name="connsiteY60" fmla="*/ 17253 h 1570605"/>
              <a:gd name="connsiteX61" fmla="*/ 897147 w 2063144"/>
              <a:gd name="connsiteY61" fmla="*/ 0 h 1570605"/>
              <a:gd name="connsiteX62" fmla="*/ 1164566 w 2063144"/>
              <a:gd name="connsiteY62" fmla="*/ 8627 h 1570605"/>
              <a:gd name="connsiteX63" fmla="*/ 1207698 w 2063144"/>
              <a:gd name="connsiteY63" fmla="*/ 25879 h 1570605"/>
              <a:gd name="connsiteX64" fmla="*/ 1302589 w 2063144"/>
              <a:gd name="connsiteY64" fmla="*/ 34506 h 1570605"/>
              <a:gd name="connsiteX65" fmla="*/ 1388853 w 2063144"/>
              <a:gd name="connsiteY65" fmla="*/ 69012 h 1570605"/>
              <a:gd name="connsiteX66" fmla="*/ 1414732 w 2063144"/>
              <a:gd name="connsiteY66" fmla="*/ 77638 h 1570605"/>
              <a:gd name="connsiteX67" fmla="*/ 1440611 w 2063144"/>
              <a:gd name="connsiteY67" fmla="*/ 94891 h 1570605"/>
              <a:gd name="connsiteX68" fmla="*/ 1457864 w 2063144"/>
              <a:gd name="connsiteY68" fmla="*/ 120770 h 1570605"/>
              <a:gd name="connsiteX69" fmla="*/ 1483743 w 2063144"/>
              <a:gd name="connsiteY69" fmla="*/ 129396 h 1570605"/>
              <a:gd name="connsiteX70" fmla="*/ 1509623 w 2063144"/>
              <a:gd name="connsiteY70" fmla="*/ 146649 h 1570605"/>
              <a:gd name="connsiteX71" fmla="*/ 1535502 w 2063144"/>
              <a:gd name="connsiteY71" fmla="*/ 155276 h 1570605"/>
              <a:gd name="connsiteX72" fmla="*/ 1570007 w 2063144"/>
              <a:gd name="connsiteY72" fmla="*/ 172529 h 1570605"/>
              <a:gd name="connsiteX73" fmla="*/ 1613140 w 2063144"/>
              <a:gd name="connsiteY73" fmla="*/ 189781 h 1570605"/>
              <a:gd name="connsiteX74" fmla="*/ 1639019 w 2063144"/>
              <a:gd name="connsiteY74" fmla="*/ 207034 h 1570605"/>
              <a:gd name="connsiteX75" fmla="*/ 1673524 w 2063144"/>
              <a:gd name="connsiteY75" fmla="*/ 224287 h 1570605"/>
              <a:gd name="connsiteX76" fmla="*/ 1708030 w 2063144"/>
              <a:gd name="connsiteY76" fmla="*/ 250166 h 1570605"/>
              <a:gd name="connsiteX77" fmla="*/ 1759789 w 2063144"/>
              <a:gd name="connsiteY77" fmla="*/ 267419 h 1570605"/>
              <a:gd name="connsiteX78" fmla="*/ 1828800 w 2063144"/>
              <a:gd name="connsiteY78" fmla="*/ 301925 h 1570605"/>
              <a:gd name="connsiteX79" fmla="*/ 1889185 w 2063144"/>
              <a:gd name="connsiteY79" fmla="*/ 336430 h 1570605"/>
              <a:gd name="connsiteX80" fmla="*/ 1923690 w 2063144"/>
              <a:gd name="connsiteY80" fmla="*/ 353683 h 1570605"/>
              <a:gd name="connsiteX81" fmla="*/ 1932317 w 2063144"/>
              <a:gd name="connsiteY81" fmla="*/ 379562 h 1570605"/>
              <a:gd name="connsiteX82" fmla="*/ 1889185 w 2063144"/>
              <a:gd name="connsiteY82" fmla="*/ 388189 h 1570605"/>
              <a:gd name="connsiteX83" fmla="*/ 2061713 w 2063144"/>
              <a:gd name="connsiteY83" fmla="*/ 301924 h 1570605"/>
              <a:gd name="connsiteX0" fmla="*/ 2061713 w 2063144"/>
              <a:gd name="connsiteY0" fmla="*/ 301924 h 1570605"/>
              <a:gd name="connsiteX1" fmla="*/ 1768415 w 2063144"/>
              <a:gd name="connsiteY1" fmla="*/ 483080 h 1570605"/>
              <a:gd name="connsiteX2" fmla="*/ 1716656 w 2063144"/>
              <a:gd name="connsiteY2" fmla="*/ 534838 h 1570605"/>
              <a:gd name="connsiteX3" fmla="*/ 1699404 w 2063144"/>
              <a:gd name="connsiteY3" fmla="*/ 560717 h 1570605"/>
              <a:gd name="connsiteX4" fmla="*/ 1647645 w 2063144"/>
              <a:gd name="connsiteY4" fmla="*/ 603849 h 1570605"/>
              <a:gd name="connsiteX5" fmla="*/ 1604513 w 2063144"/>
              <a:gd name="connsiteY5" fmla="*/ 646981 h 1570605"/>
              <a:gd name="connsiteX6" fmla="*/ 1587260 w 2063144"/>
              <a:gd name="connsiteY6" fmla="*/ 672861 h 1570605"/>
              <a:gd name="connsiteX7" fmla="*/ 1561381 w 2063144"/>
              <a:gd name="connsiteY7" fmla="*/ 698740 h 1570605"/>
              <a:gd name="connsiteX8" fmla="*/ 1552755 w 2063144"/>
              <a:gd name="connsiteY8" fmla="*/ 724619 h 1570605"/>
              <a:gd name="connsiteX9" fmla="*/ 1526875 w 2063144"/>
              <a:gd name="connsiteY9" fmla="*/ 750498 h 1570605"/>
              <a:gd name="connsiteX10" fmla="*/ 1492370 w 2063144"/>
              <a:gd name="connsiteY10" fmla="*/ 802257 h 1570605"/>
              <a:gd name="connsiteX11" fmla="*/ 1475117 w 2063144"/>
              <a:gd name="connsiteY11" fmla="*/ 828136 h 1570605"/>
              <a:gd name="connsiteX12" fmla="*/ 1449238 w 2063144"/>
              <a:gd name="connsiteY12" fmla="*/ 854015 h 1570605"/>
              <a:gd name="connsiteX13" fmla="*/ 1440611 w 2063144"/>
              <a:gd name="connsiteY13" fmla="*/ 879895 h 1570605"/>
              <a:gd name="connsiteX14" fmla="*/ 1147312 w 2063144"/>
              <a:gd name="connsiteY14" fmla="*/ 1526877 h 1570605"/>
              <a:gd name="connsiteX15" fmla="*/ 1380226 w 2063144"/>
              <a:gd name="connsiteY15" fmla="*/ 957532 h 1570605"/>
              <a:gd name="connsiteX16" fmla="*/ 1345721 w 2063144"/>
              <a:gd name="connsiteY16" fmla="*/ 1009291 h 1570605"/>
              <a:gd name="connsiteX17" fmla="*/ 1293962 w 2063144"/>
              <a:gd name="connsiteY17" fmla="*/ 1086929 h 1570605"/>
              <a:gd name="connsiteX18" fmla="*/ 1276709 w 2063144"/>
              <a:gd name="connsiteY18" fmla="*/ 1112808 h 1570605"/>
              <a:gd name="connsiteX19" fmla="*/ 1483743 w 2063144"/>
              <a:gd name="connsiteY19" fmla="*/ 1518249 h 1570605"/>
              <a:gd name="connsiteX20" fmla="*/ 1242204 w 2063144"/>
              <a:gd name="connsiteY20" fmla="*/ 1190446 h 1570605"/>
              <a:gd name="connsiteX21" fmla="*/ 1233577 w 2063144"/>
              <a:gd name="connsiteY21" fmla="*/ 1216325 h 1570605"/>
              <a:gd name="connsiteX22" fmla="*/ 1354347 w 2063144"/>
              <a:gd name="connsiteY22" fmla="*/ 1457864 h 1570605"/>
              <a:gd name="connsiteX23" fmla="*/ 1181819 w 2063144"/>
              <a:gd name="connsiteY23" fmla="*/ 1319842 h 1570605"/>
              <a:gd name="connsiteX24" fmla="*/ 1173192 w 2063144"/>
              <a:gd name="connsiteY24" fmla="*/ 1345721 h 1570605"/>
              <a:gd name="connsiteX25" fmla="*/ 1138687 w 2063144"/>
              <a:gd name="connsiteY25" fmla="*/ 1397479 h 1570605"/>
              <a:gd name="connsiteX26" fmla="*/ 1112807 w 2063144"/>
              <a:gd name="connsiteY26" fmla="*/ 1449238 h 1570605"/>
              <a:gd name="connsiteX27" fmla="*/ 1061049 w 2063144"/>
              <a:gd name="connsiteY27" fmla="*/ 1500996 h 1570605"/>
              <a:gd name="connsiteX28" fmla="*/ 1043796 w 2063144"/>
              <a:gd name="connsiteY28" fmla="*/ 1526876 h 1570605"/>
              <a:gd name="connsiteX29" fmla="*/ 983411 w 2063144"/>
              <a:gd name="connsiteY29" fmla="*/ 1552755 h 1570605"/>
              <a:gd name="connsiteX30" fmla="*/ 957532 w 2063144"/>
              <a:gd name="connsiteY30" fmla="*/ 1570008 h 1570605"/>
              <a:gd name="connsiteX31" fmla="*/ 759124 w 2063144"/>
              <a:gd name="connsiteY31" fmla="*/ 1561381 h 1570605"/>
              <a:gd name="connsiteX32" fmla="*/ 698740 w 2063144"/>
              <a:gd name="connsiteY32" fmla="*/ 1535502 h 1570605"/>
              <a:gd name="connsiteX33" fmla="*/ 672860 w 2063144"/>
              <a:gd name="connsiteY33" fmla="*/ 1526876 h 1570605"/>
              <a:gd name="connsiteX34" fmla="*/ 629728 w 2063144"/>
              <a:gd name="connsiteY34" fmla="*/ 1509623 h 1570605"/>
              <a:gd name="connsiteX35" fmla="*/ 595223 w 2063144"/>
              <a:gd name="connsiteY35" fmla="*/ 1500996 h 1570605"/>
              <a:gd name="connsiteX36" fmla="*/ 560717 w 2063144"/>
              <a:gd name="connsiteY36" fmla="*/ 1483744 h 1570605"/>
              <a:gd name="connsiteX37" fmla="*/ 474453 w 2063144"/>
              <a:gd name="connsiteY37" fmla="*/ 1449238 h 1570605"/>
              <a:gd name="connsiteX38" fmla="*/ 405441 w 2063144"/>
              <a:gd name="connsiteY38" fmla="*/ 1414732 h 1570605"/>
              <a:gd name="connsiteX39" fmla="*/ 327804 w 2063144"/>
              <a:gd name="connsiteY39" fmla="*/ 1380227 h 1570605"/>
              <a:gd name="connsiteX40" fmla="*/ 258792 w 2063144"/>
              <a:gd name="connsiteY40" fmla="*/ 1328468 h 1570605"/>
              <a:gd name="connsiteX41" fmla="*/ 138023 w 2063144"/>
              <a:gd name="connsiteY41" fmla="*/ 1242204 h 1570605"/>
              <a:gd name="connsiteX42" fmla="*/ 77638 w 2063144"/>
              <a:gd name="connsiteY42" fmla="*/ 1155940 h 1570605"/>
              <a:gd name="connsiteX43" fmla="*/ 51758 w 2063144"/>
              <a:gd name="connsiteY43" fmla="*/ 1121434 h 1570605"/>
              <a:gd name="connsiteX44" fmla="*/ 17253 w 2063144"/>
              <a:gd name="connsiteY44" fmla="*/ 992038 h 1570605"/>
              <a:gd name="connsiteX45" fmla="*/ 0 w 2063144"/>
              <a:gd name="connsiteY45" fmla="*/ 905774 h 1570605"/>
              <a:gd name="connsiteX46" fmla="*/ 25879 w 2063144"/>
              <a:gd name="connsiteY46" fmla="*/ 577970 h 1570605"/>
              <a:gd name="connsiteX47" fmla="*/ 43132 w 2063144"/>
              <a:gd name="connsiteY47" fmla="*/ 552091 h 1570605"/>
              <a:gd name="connsiteX48" fmla="*/ 60385 w 2063144"/>
              <a:gd name="connsiteY48" fmla="*/ 508959 h 1570605"/>
              <a:gd name="connsiteX49" fmla="*/ 112143 w 2063144"/>
              <a:gd name="connsiteY49" fmla="*/ 439947 h 1570605"/>
              <a:gd name="connsiteX50" fmla="*/ 120770 w 2063144"/>
              <a:gd name="connsiteY50" fmla="*/ 405442 h 1570605"/>
              <a:gd name="connsiteX51" fmla="*/ 146649 w 2063144"/>
              <a:gd name="connsiteY51" fmla="*/ 370936 h 1570605"/>
              <a:gd name="connsiteX52" fmla="*/ 232913 w 2063144"/>
              <a:gd name="connsiteY52" fmla="*/ 293298 h 1570605"/>
              <a:gd name="connsiteX53" fmla="*/ 310551 w 2063144"/>
              <a:gd name="connsiteY53" fmla="*/ 224287 h 1570605"/>
              <a:gd name="connsiteX54" fmla="*/ 448573 w 2063144"/>
              <a:gd name="connsiteY54" fmla="*/ 146649 h 1570605"/>
              <a:gd name="connsiteX55" fmla="*/ 526211 w 2063144"/>
              <a:gd name="connsiteY55" fmla="*/ 103517 h 1570605"/>
              <a:gd name="connsiteX56" fmla="*/ 560717 w 2063144"/>
              <a:gd name="connsiteY56" fmla="*/ 94891 h 1570605"/>
              <a:gd name="connsiteX57" fmla="*/ 646981 w 2063144"/>
              <a:gd name="connsiteY57" fmla="*/ 51759 h 1570605"/>
              <a:gd name="connsiteX58" fmla="*/ 707366 w 2063144"/>
              <a:gd name="connsiteY58" fmla="*/ 43132 h 1570605"/>
              <a:gd name="connsiteX59" fmla="*/ 776377 w 2063144"/>
              <a:gd name="connsiteY59" fmla="*/ 25879 h 1570605"/>
              <a:gd name="connsiteX60" fmla="*/ 810883 w 2063144"/>
              <a:gd name="connsiteY60" fmla="*/ 17253 h 1570605"/>
              <a:gd name="connsiteX61" fmla="*/ 897147 w 2063144"/>
              <a:gd name="connsiteY61" fmla="*/ 0 h 1570605"/>
              <a:gd name="connsiteX62" fmla="*/ 1164566 w 2063144"/>
              <a:gd name="connsiteY62" fmla="*/ 8627 h 1570605"/>
              <a:gd name="connsiteX63" fmla="*/ 1207698 w 2063144"/>
              <a:gd name="connsiteY63" fmla="*/ 25879 h 1570605"/>
              <a:gd name="connsiteX64" fmla="*/ 1302589 w 2063144"/>
              <a:gd name="connsiteY64" fmla="*/ 34506 h 1570605"/>
              <a:gd name="connsiteX65" fmla="*/ 1388853 w 2063144"/>
              <a:gd name="connsiteY65" fmla="*/ 69012 h 1570605"/>
              <a:gd name="connsiteX66" fmla="*/ 1414732 w 2063144"/>
              <a:gd name="connsiteY66" fmla="*/ 77638 h 1570605"/>
              <a:gd name="connsiteX67" fmla="*/ 1440611 w 2063144"/>
              <a:gd name="connsiteY67" fmla="*/ 94891 h 1570605"/>
              <a:gd name="connsiteX68" fmla="*/ 1457864 w 2063144"/>
              <a:gd name="connsiteY68" fmla="*/ 120770 h 1570605"/>
              <a:gd name="connsiteX69" fmla="*/ 1483743 w 2063144"/>
              <a:gd name="connsiteY69" fmla="*/ 129396 h 1570605"/>
              <a:gd name="connsiteX70" fmla="*/ 1509623 w 2063144"/>
              <a:gd name="connsiteY70" fmla="*/ 146649 h 1570605"/>
              <a:gd name="connsiteX71" fmla="*/ 1535502 w 2063144"/>
              <a:gd name="connsiteY71" fmla="*/ 155276 h 1570605"/>
              <a:gd name="connsiteX72" fmla="*/ 1570007 w 2063144"/>
              <a:gd name="connsiteY72" fmla="*/ 172529 h 1570605"/>
              <a:gd name="connsiteX73" fmla="*/ 1613140 w 2063144"/>
              <a:gd name="connsiteY73" fmla="*/ 189781 h 1570605"/>
              <a:gd name="connsiteX74" fmla="*/ 1639019 w 2063144"/>
              <a:gd name="connsiteY74" fmla="*/ 207034 h 1570605"/>
              <a:gd name="connsiteX75" fmla="*/ 1673524 w 2063144"/>
              <a:gd name="connsiteY75" fmla="*/ 224287 h 1570605"/>
              <a:gd name="connsiteX76" fmla="*/ 1708030 w 2063144"/>
              <a:gd name="connsiteY76" fmla="*/ 250166 h 1570605"/>
              <a:gd name="connsiteX77" fmla="*/ 1759789 w 2063144"/>
              <a:gd name="connsiteY77" fmla="*/ 267419 h 1570605"/>
              <a:gd name="connsiteX78" fmla="*/ 1828800 w 2063144"/>
              <a:gd name="connsiteY78" fmla="*/ 301925 h 1570605"/>
              <a:gd name="connsiteX79" fmla="*/ 1889185 w 2063144"/>
              <a:gd name="connsiteY79" fmla="*/ 336430 h 1570605"/>
              <a:gd name="connsiteX80" fmla="*/ 1923690 w 2063144"/>
              <a:gd name="connsiteY80" fmla="*/ 353683 h 1570605"/>
              <a:gd name="connsiteX81" fmla="*/ 1932317 w 2063144"/>
              <a:gd name="connsiteY81" fmla="*/ 379562 h 1570605"/>
              <a:gd name="connsiteX82" fmla="*/ 1889185 w 2063144"/>
              <a:gd name="connsiteY82" fmla="*/ 388189 h 1570605"/>
              <a:gd name="connsiteX83" fmla="*/ 2061713 w 2063144"/>
              <a:gd name="connsiteY83" fmla="*/ 301924 h 15706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2063144" h="1570605">
                <a:moveTo>
                  <a:pt x="2061713" y="301924"/>
                </a:moveTo>
                <a:cubicBezTo>
                  <a:pt x="2041585" y="317739"/>
                  <a:pt x="1825924" y="444261"/>
                  <a:pt x="1768415" y="483080"/>
                </a:cubicBezTo>
                <a:cubicBezTo>
                  <a:pt x="1710906" y="521899"/>
                  <a:pt x="1728158" y="521899"/>
                  <a:pt x="1716656" y="534838"/>
                </a:cubicBezTo>
                <a:cubicBezTo>
                  <a:pt x="1705154" y="547777"/>
                  <a:pt x="1706735" y="553386"/>
                  <a:pt x="1699404" y="560717"/>
                </a:cubicBezTo>
                <a:cubicBezTo>
                  <a:pt x="1631548" y="628573"/>
                  <a:pt x="1718302" y="519059"/>
                  <a:pt x="1647645" y="603849"/>
                </a:cubicBezTo>
                <a:cubicBezTo>
                  <a:pt x="1611702" y="646981"/>
                  <a:pt x="1651957" y="615353"/>
                  <a:pt x="1604513" y="646981"/>
                </a:cubicBezTo>
                <a:cubicBezTo>
                  <a:pt x="1598762" y="655608"/>
                  <a:pt x="1593897" y="664896"/>
                  <a:pt x="1587260" y="672861"/>
                </a:cubicBezTo>
                <a:cubicBezTo>
                  <a:pt x="1579450" y="682233"/>
                  <a:pt x="1568148" y="688589"/>
                  <a:pt x="1561381" y="698740"/>
                </a:cubicBezTo>
                <a:cubicBezTo>
                  <a:pt x="1556337" y="706306"/>
                  <a:pt x="1557799" y="717053"/>
                  <a:pt x="1552755" y="724619"/>
                </a:cubicBezTo>
                <a:cubicBezTo>
                  <a:pt x="1545988" y="734770"/>
                  <a:pt x="1534365" y="740868"/>
                  <a:pt x="1526875" y="750498"/>
                </a:cubicBezTo>
                <a:cubicBezTo>
                  <a:pt x="1514145" y="766865"/>
                  <a:pt x="1503872" y="785004"/>
                  <a:pt x="1492370" y="802257"/>
                </a:cubicBezTo>
                <a:cubicBezTo>
                  <a:pt x="1486619" y="810883"/>
                  <a:pt x="1482448" y="820805"/>
                  <a:pt x="1475117" y="828136"/>
                </a:cubicBezTo>
                <a:lnTo>
                  <a:pt x="1449238" y="854015"/>
                </a:lnTo>
                <a:cubicBezTo>
                  <a:pt x="1446362" y="862642"/>
                  <a:pt x="1490932" y="767751"/>
                  <a:pt x="1440611" y="879895"/>
                </a:cubicBezTo>
                <a:cubicBezTo>
                  <a:pt x="1390290" y="992039"/>
                  <a:pt x="1171159" y="1498261"/>
                  <a:pt x="1147312" y="1526877"/>
                </a:cubicBezTo>
                <a:cubicBezTo>
                  <a:pt x="1140675" y="1534842"/>
                  <a:pt x="1385977" y="948906"/>
                  <a:pt x="1380226" y="957532"/>
                </a:cubicBezTo>
                <a:cubicBezTo>
                  <a:pt x="1363730" y="1007025"/>
                  <a:pt x="1383414" y="960830"/>
                  <a:pt x="1345721" y="1009291"/>
                </a:cubicBezTo>
                <a:cubicBezTo>
                  <a:pt x="1345708" y="1009308"/>
                  <a:pt x="1302594" y="1073981"/>
                  <a:pt x="1293962" y="1086929"/>
                </a:cubicBezTo>
                <a:cubicBezTo>
                  <a:pt x="1288211" y="1095555"/>
                  <a:pt x="1245079" y="1040921"/>
                  <a:pt x="1276709" y="1112808"/>
                </a:cubicBezTo>
                <a:cubicBezTo>
                  <a:pt x="1308339" y="1184695"/>
                  <a:pt x="1414732" y="1383102"/>
                  <a:pt x="1483743" y="1518249"/>
                </a:cubicBezTo>
                <a:cubicBezTo>
                  <a:pt x="1403230" y="1408981"/>
                  <a:pt x="1283898" y="1240767"/>
                  <a:pt x="1242204" y="1190446"/>
                </a:cubicBezTo>
                <a:cubicBezTo>
                  <a:pt x="1200510" y="1140125"/>
                  <a:pt x="1214887" y="1171755"/>
                  <a:pt x="1233577" y="1216325"/>
                </a:cubicBezTo>
                <a:cubicBezTo>
                  <a:pt x="1252267" y="1260895"/>
                  <a:pt x="1360904" y="1438193"/>
                  <a:pt x="1354347" y="1457864"/>
                </a:cubicBezTo>
                <a:cubicBezTo>
                  <a:pt x="1296838" y="1411857"/>
                  <a:pt x="1212011" y="1338532"/>
                  <a:pt x="1181819" y="1319842"/>
                </a:cubicBezTo>
                <a:cubicBezTo>
                  <a:pt x="1151627" y="1301152"/>
                  <a:pt x="1178236" y="1338155"/>
                  <a:pt x="1173192" y="1345721"/>
                </a:cubicBezTo>
                <a:cubicBezTo>
                  <a:pt x="1161690" y="1362974"/>
                  <a:pt x="1145244" y="1377808"/>
                  <a:pt x="1138687" y="1397479"/>
                </a:cubicBezTo>
                <a:cubicBezTo>
                  <a:pt x="1130693" y="1421461"/>
                  <a:pt x="1130645" y="1429171"/>
                  <a:pt x="1112807" y="1449238"/>
                </a:cubicBezTo>
                <a:cubicBezTo>
                  <a:pt x="1096597" y="1467474"/>
                  <a:pt x="1074583" y="1480695"/>
                  <a:pt x="1061049" y="1500996"/>
                </a:cubicBezTo>
                <a:cubicBezTo>
                  <a:pt x="1055298" y="1509623"/>
                  <a:pt x="1051127" y="1519545"/>
                  <a:pt x="1043796" y="1526876"/>
                </a:cubicBezTo>
                <a:cubicBezTo>
                  <a:pt x="1023938" y="1546734"/>
                  <a:pt x="1009809" y="1546156"/>
                  <a:pt x="983411" y="1552755"/>
                </a:cubicBezTo>
                <a:cubicBezTo>
                  <a:pt x="974785" y="1558506"/>
                  <a:pt x="967892" y="1569610"/>
                  <a:pt x="957532" y="1570008"/>
                </a:cubicBezTo>
                <a:cubicBezTo>
                  <a:pt x="891382" y="1572552"/>
                  <a:pt x="825127" y="1566458"/>
                  <a:pt x="759124" y="1561381"/>
                </a:cubicBezTo>
                <a:cubicBezTo>
                  <a:pt x="742684" y="1560116"/>
                  <a:pt x="710776" y="1540660"/>
                  <a:pt x="698740" y="1535502"/>
                </a:cubicBezTo>
                <a:cubicBezTo>
                  <a:pt x="690382" y="1531920"/>
                  <a:pt x="681374" y="1530069"/>
                  <a:pt x="672860" y="1526876"/>
                </a:cubicBezTo>
                <a:cubicBezTo>
                  <a:pt x="658361" y="1521439"/>
                  <a:pt x="644418" y="1514520"/>
                  <a:pt x="629728" y="1509623"/>
                </a:cubicBezTo>
                <a:cubicBezTo>
                  <a:pt x="618481" y="1505874"/>
                  <a:pt x="606324" y="1505159"/>
                  <a:pt x="595223" y="1500996"/>
                </a:cubicBezTo>
                <a:cubicBezTo>
                  <a:pt x="583182" y="1496481"/>
                  <a:pt x="572537" y="1488810"/>
                  <a:pt x="560717" y="1483744"/>
                </a:cubicBezTo>
                <a:cubicBezTo>
                  <a:pt x="532251" y="1471545"/>
                  <a:pt x="502754" y="1461816"/>
                  <a:pt x="474453" y="1449238"/>
                </a:cubicBezTo>
                <a:cubicBezTo>
                  <a:pt x="450950" y="1438792"/>
                  <a:pt x="428855" y="1425375"/>
                  <a:pt x="405441" y="1414732"/>
                </a:cubicBezTo>
                <a:cubicBezTo>
                  <a:pt x="323772" y="1377610"/>
                  <a:pt x="467226" y="1457683"/>
                  <a:pt x="327804" y="1380227"/>
                </a:cubicBezTo>
                <a:cubicBezTo>
                  <a:pt x="298321" y="1363848"/>
                  <a:pt x="289212" y="1349762"/>
                  <a:pt x="258792" y="1328468"/>
                </a:cubicBezTo>
                <a:cubicBezTo>
                  <a:pt x="217061" y="1299256"/>
                  <a:pt x="171183" y="1286417"/>
                  <a:pt x="138023" y="1242204"/>
                </a:cubicBezTo>
                <a:cubicBezTo>
                  <a:pt x="77609" y="1161654"/>
                  <a:pt x="151980" y="1262142"/>
                  <a:pt x="77638" y="1155940"/>
                </a:cubicBezTo>
                <a:cubicBezTo>
                  <a:pt x="69393" y="1144161"/>
                  <a:pt x="60385" y="1132936"/>
                  <a:pt x="51758" y="1121434"/>
                </a:cubicBezTo>
                <a:cubicBezTo>
                  <a:pt x="40256" y="1078302"/>
                  <a:pt x="24592" y="1036070"/>
                  <a:pt x="17253" y="992038"/>
                </a:cubicBezTo>
                <a:cubicBezTo>
                  <a:pt x="6677" y="928585"/>
                  <a:pt x="12868" y="957248"/>
                  <a:pt x="0" y="905774"/>
                </a:cubicBezTo>
                <a:cubicBezTo>
                  <a:pt x="8626" y="796506"/>
                  <a:pt x="12610" y="686772"/>
                  <a:pt x="25879" y="577970"/>
                </a:cubicBezTo>
                <a:cubicBezTo>
                  <a:pt x="27134" y="567679"/>
                  <a:pt x="38495" y="561364"/>
                  <a:pt x="43132" y="552091"/>
                </a:cubicBezTo>
                <a:cubicBezTo>
                  <a:pt x="50057" y="538241"/>
                  <a:pt x="52269" y="522147"/>
                  <a:pt x="60385" y="508959"/>
                </a:cubicBezTo>
                <a:cubicBezTo>
                  <a:pt x="75455" y="484470"/>
                  <a:pt x="112143" y="439947"/>
                  <a:pt x="112143" y="439947"/>
                </a:cubicBezTo>
                <a:cubicBezTo>
                  <a:pt x="115019" y="428445"/>
                  <a:pt x="115468" y="416046"/>
                  <a:pt x="120770" y="405442"/>
                </a:cubicBezTo>
                <a:cubicBezTo>
                  <a:pt x="127200" y="392582"/>
                  <a:pt x="137181" y="381756"/>
                  <a:pt x="146649" y="370936"/>
                </a:cubicBezTo>
                <a:cubicBezTo>
                  <a:pt x="178871" y="334110"/>
                  <a:pt x="193737" y="328122"/>
                  <a:pt x="232913" y="293298"/>
                </a:cubicBezTo>
                <a:cubicBezTo>
                  <a:pt x="270647" y="259756"/>
                  <a:pt x="256830" y="260101"/>
                  <a:pt x="310551" y="224287"/>
                </a:cubicBezTo>
                <a:cubicBezTo>
                  <a:pt x="488502" y="105653"/>
                  <a:pt x="357953" y="198432"/>
                  <a:pt x="448573" y="146649"/>
                </a:cubicBezTo>
                <a:cubicBezTo>
                  <a:pt x="494655" y="120316"/>
                  <a:pt x="457454" y="131019"/>
                  <a:pt x="526211" y="103517"/>
                </a:cubicBezTo>
                <a:cubicBezTo>
                  <a:pt x="537219" y="99114"/>
                  <a:pt x="549215" y="97766"/>
                  <a:pt x="560717" y="94891"/>
                </a:cubicBezTo>
                <a:cubicBezTo>
                  <a:pt x="589887" y="77389"/>
                  <a:pt x="613439" y="60145"/>
                  <a:pt x="646981" y="51759"/>
                </a:cubicBezTo>
                <a:cubicBezTo>
                  <a:pt x="666707" y="46827"/>
                  <a:pt x="687310" y="46475"/>
                  <a:pt x="707366" y="43132"/>
                </a:cubicBezTo>
                <a:cubicBezTo>
                  <a:pt x="770521" y="32606"/>
                  <a:pt x="729701" y="39215"/>
                  <a:pt x="776377" y="25879"/>
                </a:cubicBezTo>
                <a:cubicBezTo>
                  <a:pt x="787777" y="22622"/>
                  <a:pt x="799290" y="19737"/>
                  <a:pt x="810883" y="17253"/>
                </a:cubicBezTo>
                <a:cubicBezTo>
                  <a:pt x="839556" y="11109"/>
                  <a:pt x="897147" y="0"/>
                  <a:pt x="897147" y="0"/>
                </a:cubicBezTo>
                <a:cubicBezTo>
                  <a:pt x="986287" y="2876"/>
                  <a:pt x="1075688" y="1221"/>
                  <a:pt x="1164566" y="8627"/>
                </a:cubicBezTo>
                <a:cubicBezTo>
                  <a:pt x="1179997" y="9913"/>
                  <a:pt x="1192478" y="23025"/>
                  <a:pt x="1207698" y="25879"/>
                </a:cubicBezTo>
                <a:cubicBezTo>
                  <a:pt x="1238915" y="31732"/>
                  <a:pt x="1270959" y="31630"/>
                  <a:pt x="1302589" y="34506"/>
                </a:cubicBezTo>
                <a:cubicBezTo>
                  <a:pt x="1353359" y="59892"/>
                  <a:pt x="1324896" y="47693"/>
                  <a:pt x="1388853" y="69012"/>
                </a:cubicBezTo>
                <a:lnTo>
                  <a:pt x="1414732" y="77638"/>
                </a:lnTo>
                <a:cubicBezTo>
                  <a:pt x="1423358" y="83389"/>
                  <a:pt x="1433280" y="87560"/>
                  <a:pt x="1440611" y="94891"/>
                </a:cubicBezTo>
                <a:cubicBezTo>
                  <a:pt x="1447942" y="102222"/>
                  <a:pt x="1449768" y="114293"/>
                  <a:pt x="1457864" y="120770"/>
                </a:cubicBezTo>
                <a:cubicBezTo>
                  <a:pt x="1464964" y="126450"/>
                  <a:pt x="1475117" y="126521"/>
                  <a:pt x="1483743" y="129396"/>
                </a:cubicBezTo>
                <a:cubicBezTo>
                  <a:pt x="1492370" y="135147"/>
                  <a:pt x="1500350" y="142012"/>
                  <a:pt x="1509623" y="146649"/>
                </a:cubicBezTo>
                <a:cubicBezTo>
                  <a:pt x="1517756" y="150716"/>
                  <a:pt x="1527144" y="151694"/>
                  <a:pt x="1535502" y="155276"/>
                </a:cubicBezTo>
                <a:cubicBezTo>
                  <a:pt x="1547322" y="160342"/>
                  <a:pt x="1558256" y="167306"/>
                  <a:pt x="1570007" y="172529"/>
                </a:cubicBezTo>
                <a:cubicBezTo>
                  <a:pt x="1584157" y="178818"/>
                  <a:pt x="1599290" y="182856"/>
                  <a:pt x="1613140" y="189781"/>
                </a:cubicBezTo>
                <a:cubicBezTo>
                  <a:pt x="1622413" y="194417"/>
                  <a:pt x="1630017" y="201890"/>
                  <a:pt x="1639019" y="207034"/>
                </a:cubicBezTo>
                <a:cubicBezTo>
                  <a:pt x="1650184" y="213414"/>
                  <a:pt x="1662619" y="217472"/>
                  <a:pt x="1673524" y="224287"/>
                </a:cubicBezTo>
                <a:cubicBezTo>
                  <a:pt x="1685716" y="231907"/>
                  <a:pt x="1695170" y="243736"/>
                  <a:pt x="1708030" y="250166"/>
                </a:cubicBezTo>
                <a:cubicBezTo>
                  <a:pt x="1724296" y="258299"/>
                  <a:pt x="1759789" y="267419"/>
                  <a:pt x="1759789" y="267419"/>
                </a:cubicBezTo>
                <a:cubicBezTo>
                  <a:pt x="1805616" y="297971"/>
                  <a:pt x="1765491" y="273788"/>
                  <a:pt x="1828800" y="301925"/>
                </a:cubicBezTo>
                <a:cubicBezTo>
                  <a:pt x="1887448" y="327991"/>
                  <a:pt x="1840619" y="308678"/>
                  <a:pt x="1889185" y="336430"/>
                </a:cubicBezTo>
                <a:cubicBezTo>
                  <a:pt x="1900350" y="342810"/>
                  <a:pt x="1912188" y="347932"/>
                  <a:pt x="1923690" y="353683"/>
                </a:cubicBezTo>
                <a:cubicBezTo>
                  <a:pt x="1926566" y="362309"/>
                  <a:pt x="1938747" y="373132"/>
                  <a:pt x="1932317" y="379562"/>
                </a:cubicBezTo>
                <a:cubicBezTo>
                  <a:pt x="1921949" y="389930"/>
                  <a:pt x="1903283" y="384161"/>
                  <a:pt x="1889185" y="388189"/>
                </a:cubicBezTo>
                <a:cubicBezTo>
                  <a:pt x="1883003" y="389955"/>
                  <a:pt x="2081841" y="286109"/>
                  <a:pt x="2061713" y="30192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任意多边形: 形状 50">
            <a:extLst>
              <a:ext uri="{FF2B5EF4-FFF2-40B4-BE49-F238E27FC236}">
                <a16:creationId xmlns:a16="http://schemas.microsoft.com/office/drawing/2014/main" id="{AA455534-5EF1-4FDF-A0FF-3EDCF542761C}"/>
              </a:ext>
            </a:extLst>
          </p:cNvPr>
          <p:cNvSpPr/>
          <p:nvPr userDrawn="1"/>
        </p:nvSpPr>
        <p:spPr>
          <a:xfrm rot="1077720">
            <a:off x="7924565" y="5201328"/>
            <a:ext cx="1016756" cy="1081854"/>
          </a:xfrm>
          <a:custGeom>
            <a:avLst/>
            <a:gdLst>
              <a:gd name="connsiteX0" fmla="*/ 1854679 w 1934165"/>
              <a:gd name="connsiteY0" fmla="*/ 396815 h 1570605"/>
              <a:gd name="connsiteX1" fmla="*/ 1768415 w 1934165"/>
              <a:gd name="connsiteY1" fmla="*/ 491706 h 1570605"/>
              <a:gd name="connsiteX2" fmla="*/ 1716656 w 1934165"/>
              <a:gd name="connsiteY2" fmla="*/ 534838 h 1570605"/>
              <a:gd name="connsiteX3" fmla="*/ 1699404 w 1934165"/>
              <a:gd name="connsiteY3" fmla="*/ 560717 h 1570605"/>
              <a:gd name="connsiteX4" fmla="*/ 1647645 w 1934165"/>
              <a:gd name="connsiteY4" fmla="*/ 603849 h 1570605"/>
              <a:gd name="connsiteX5" fmla="*/ 1604513 w 1934165"/>
              <a:gd name="connsiteY5" fmla="*/ 646981 h 1570605"/>
              <a:gd name="connsiteX6" fmla="*/ 1587260 w 1934165"/>
              <a:gd name="connsiteY6" fmla="*/ 672861 h 1570605"/>
              <a:gd name="connsiteX7" fmla="*/ 1561381 w 1934165"/>
              <a:gd name="connsiteY7" fmla="*/ 698740 h 1570605"/>
              <a:gd name="connsiteX8" fmla="*/ 1552755 w 1934165"/>
              <a:gd name="connsiteY8" fmla="*/ 724619 h 1570605"/>
              <a:gd name="connsiteX9" fmla="*/ 1526875 w 1934165"/>
              <a:gd name="connsiteY9" fmla="*/ 750498 h 1570605"/>
              <a:gd name="connsiteX10" fmla="*/ 1492370 w 1934165"/>
              <a:gd name="connsiteY10" fmla="*/ 802257 h 1570605"/>
              <a:gd name="connsiteX11" fmla="*/ 1475117 w 1934165"/>
              <a:gd name="connsiteY11" fmla="*/ 828136 h 1570605"/>
              <a:gd name="connsiteX12" fmla="*/ 1449238 w 1934165"/>
              <a:gd name="connsiteY12" fmla="*/ 854015 h 1570605"/>
              <a:gd name="connsiteX13" fmla="*/ 1440611 w 1934165"/>
              <a:gd name="connsiteY13" fmla="*/ 879895 h 1570605"/>
              <a:gd name="connsiteX14" fmla="*/ 1397479 w 1934165"/>
              <a:gd name="connsiteY14" fmla="*/ 931653 h 1570605"/>
              <a:gd name="connsiteX15" fmla="*/ 1380226 w 1934165"/>
              <a:gd name="connsiteY15" fmla="*/ 957532 h 1570605"/>
              <a:gd name="connsiteX16" fmla="*/ 1345721 w 1934165"/>
              <a:gd name="connsiteY16" fmla="*/ 1009291 h 1570605"/>
              <a:gd name="connsiteX17" fmla="*/ 1293962 w 1934165"/>
              <a:gd name="connsiteY17" fmla="*/ 1086929 h 1570605"/>
              <a:gd name="connsiteX18" fmla="*/ 1276709 w 1934165"/>
              <a:gd name="connsiteY18" fmla="*/ 1112808 h 1570605"/>
              <a:gd name="connsiteX19" fmla="*/ 1259456 w 1934165"/>
              <a:gd name="connsiteY19" fmla="*/ 1138687 h 1570605"/>
              <a:gd name="connsiteX20" fmla="*/ 1242204 w 1934165"/>
              <a:gd name="connsiteY20" fmla="*/ 1190446 h 1570605"/>
              <a:gd name="connsiteX21" fmla="*/ 1233577 w 1934165"/>
              <a:gd name="connsiteY21" fmla="*/ 1216325 h 1570605"/>
              <a:gd name="connsiteX22" fmla="*/ 1199072 w 1934165"/>
              <a:gd name="connsiteY22" fmla="*/ 1268083 h 1570605"/>
              <a:gd name="connsiteX23" fmla="*/ 1181819 w 1934165"/>
              <a:gd name="connsiteY23" fmla="*/ 1319842 h 1570605"/>
              <a:gd name="connsiteX24" fmla="*/ 1173192 w 1934165"/>
              <a:gd name="connsiteY24" fmla="*/ 1345721 h 1570605"/>
              <a:gd name="connsiteX25" fmla="*/ 1138687 w 1934165"/>
              <a:gd name="connsiteY25" fmla="*/ 1397479 h 1570605"/>
              <a:gd name="connsiteX26" fmla="*/ 1112807 w 1934165"/>
              <a:gd name="connsiteY26" fmla="*/ 1449238 h 1570605"/>
              <a:gd name="connsiteX27" fmla="*/ 1061049 w 1934165"/>
              <a:gd name="connsiteY27" fmla="*/ 1500996 h 1570605"/>
              <a:gd name="connsiteX28" fmla="*/ 1043796 w 1934165"/>
              <a:gd name="connsiteY28" fmla="*/ 1526876 h 1570605"/>
              <a:gd name="connsiteX29" fmla="*/ 983411 w 1934165"/>
              <a:gd name="connsiteY29" fmla="*/ 1552755 h 1570605"/>
              <a:gd name="connsiteX30" fmla="*/ 957532 w 1934165"/>
              <a:gd name="connsiteY30" fmla="*/ 1570008 h 1570605"/>
              <a:gd name="connsiteX31" fmla="*/ 759124 w 1934165"/>
              <a:gd name="connsiteY31" fmla="*/ 1561381 h 1570605"/>
              <a:gd name="connsiteX32" fmla="*/ 698740 w 1934165"/>
              <a:gd name="connsiteY32" fmla="*/ 1535502 h 1570605"/>
              <a:gd name="connsiteX33" fmla="*/ 672860 w 1934165"/>
              <a:gd name="connsiteY33" fmla="*/ 1526876 h 1570605"/>
              <a:gd name="connsiteX34" fmla="*/ 629728 w 1934165"/>
              <a:gd name="connsiteY34" fmla="*/ 1509623 h 1570605"/>
              <a:gd name="connsiteX35" fmla="*/ 595223 w 1934165"/>
              <a:gd name="connsiteY35" fmla="*/ 1500996 h 1570605"/>
              <a:gd name="connsiteX36" fmla="*/ 560717 w 1934165"/>
              <a:gd name="connsiteY36" fmla="*/ 1483744 h 1570605"/>
              <a:gd name="connsiteX37" fmla="*/ 474453 w 1934165"/>
              <a:gd name="connsiteY37" fmla="*/ 1449238 h 1570605"/>
              <a:gd name="connsiteX38" fmla="*/ 405441 w 1934165"/>
              <a:gd name="connsiteY38" fmla="*/ 1414732 h 1570605"/>
              <a:gd name="connsiteX39" fmla="*/ 327804 w 1934165"/>
              <a:gd name="connsiteY39" fmla="*/ 1380227 h 1570605"/>
              <a:gd name="connsiteX40" fmla="*/ 258792 w 1934165"/>
              <a:gd name="connsiteY40" fmla="*/ 1328468 h 1570605"/>
              <a:gd name="connsiteX41" fmla="*/ 138023 w 1934165"/>
              <a:gd name="connsiteY41" fmla="*/ 1242204 h 1570605"/>
              <a:gd name="connsiteX42" fmla="*/ 77638 w 1934165"/>
              <a:gd name="connsiteY42" fmla="*/ 1155940 h 1570605"/>
              <a:gd name="connsiteX43" fmla="*/ 51758 w 1934165"/>
              <a:gd name="connsiteY43" fmla="*/ 1121434 h 1570605"/>
              <a:gd name="connsiteX44" fmla="*/ 17253 w 1934165"/>
              <a:gd name="connsiteY44" fmla="*/ 992038 h 1570605"/>
              <a:gd name="connsiteX45" fmla="*/ 0 w 1934165"/>
              <a:gd name="connsiteY45" fmla="*/ 905774 h 1570605"/>
              <a:gd name="connsiteX46" fmla="*/ 25879 w 1934165"/>
              <a:gd name="connsiteY46" fmla="*/ 577970 h 1570605"/>
              <a:gd name="connsiteX47" fmla="*/ 43132 w 1934165"/>
              <a:gd name="connsiteY47" fmla="*/ 552091 h 1570605"/>
              <a:gd name="connsiteX48" fmla="*/ 60385 w 1934165"/>
              <a:gd name="connsiteY48" fmla="*/ 508959 h 1570605"/>
              <a:gd name="connsiteX49" fmla="*/ 112143 w 1934165"/>
              <a:gd name="connsiteY49" fmla="*/ 439947 h 1570605"/>
              <a:gd name="connsiteX50" fmla="*/ 120770 w 1934165"/>
              <a:gd name="connsiteY50" fmla="*/ 405442 h 1570605"/>
              <a:gd name="connsiteX51" fmla="*/ 146649 w 1934165"/>
              <a:gd name="connsiteY51" fmla="*/ 370936 h 1570605"/>
              <a:gd name="connsiteX52" fmla="*/ 232913 w 1934165"/>
              <a:gd name="connsiteY52" fmla="*/ 293298 h 1570605"/>
              <a:gd name="connsiteX53" fmla="*/ 310551 w 1934165"/>
              <a:gd name="connsiteY53" fmla="*/ 224287 h 1570605"/>
              <a:gd name="connsiteX54" fmla="*/ 448573 w 1934165"/>
              <a:gd name="connsiteY54" fmla="*/ 146649 h 1570605"/>
              <a:gd name="connsiteX55" fmla="*/ 526211 w 1934165"/>
              <a:gd name="connsiteY55" fmla="*/ 103517 h 1570605"/>
              <a:gd name="connsiteX56" fmla="*/ 560717 w 1934165"/>
              <a:gd name="connsiteY56" fmla="*/ 94891 h 1570605"/>
              <a:gd name="connsiteX57" fmla="*/ 646981 w 1934165"/>
              <a:gd name="connsiteY57" fmla="*/ 51759 h 1570605"/>
              <a:gd name="connsiteX58" fmla="*/ 707366 w 1934165"/>
              <a:gd name="connsiteY58" fmla="*/ 43132 h 1570605"/>
              <a:gd name="connsiteX59" fmla="*/ 776377 w 1934165"/>
              <a:gd name="connsiteY59" fmla="*/ 25879 h 1570605"/>
              <a:gd name="connsiteX60" fmla="*/ 810883 w 1934165"/>
              <a:gd name="connsiteY60" fmla="*/ 17253 h 1570605"/>
              <a:gd name="connsiteX61" fmla="*/ 897147 w 1934165"/>
              <a:gd name="connsiteY61" fmla="*/ 0 h 1570605"/>
              <a:gd name="connsiteX62" fmla="*/ 1164566 w 1934165"/>
              <a:gd name="connsiteY62" fmla="*/ 8627 h 1570605"/>
              <a:gd name="connsiteX63" fmla="*/ 1207698 w 1934165"/>
              <a:gd name="connsiteY63" fmla="*/ 25879 h 1570605"/>
              <a:gd name="connsiteX64" fmla="*/ 1302589 w 1934165"/>
              <a:gd name="connsiteY64" fmla="*/ 34506 h 1570605"/>
              <a:gd name="connsiteX65" fmla="*/ 1388853 w 1934165"/>
              <a:gd name="connsiteY65" fmla="*/ 69012 h 1570605"/>
              <a:gd name="connsiteX66" fmla="*/ 1414732 w 1934165"/>
              <a:gd name="connsiteY66" fmla="*/ 77638 h 1570605"/>
              <a:gd name="connsiteX67" fmla="*/ 1440611 w 1934165"/>
              <a:gd name="connsiteY67" fmla="*/ 94891 h 1570605"/>
              <a:gd name="connsiteX68" fmla="*/ 1457864 w 1934165"/>
              <a:gd name="connsiteY68" fmla="*/ 120770 h 1570605"/>
              <a:gd name="connsiteX69" fmla="*/ 1483743 w 1934165"/>
              <a:gd name="connsiteY69" fmla="*/ 129396 h 1570605"/>
              <a:gd name="connsiteX70" fmla="*/ 1509623 w 1934165"/>
              <a:gd name="connsiteY70" fmla="*/ 146649 h 1570605"/>
              <a:gd name="connsiteX71" fmla="*/ 1535502 w 1934165"/>
              <a:gd name="connsiteY71" fmla="*/ 155276 h 1570605"/>
              <a:gd name="connsiteX72" fmla="*/ 1570007 w 1934165"/>
              <a:gd name="connsiteY72" fmla="*/ 172529 h 1570605"/>
              <a:gd name="connsiteX73" fmla="*/ 1613140 w 1934165"/>
              <a:gd name="connsiteY73" fmla="*/ 189781 h 1570605"/>
              <a:gd name="connsiteX74" fmla="*/ 1639019 w 1934165"/>
              <a:gd name="connsiteY74" fmla="*/ 207034 h 1570605"/>
              <a:gd name="connsiteX75" fmla="*/ 1673524 w 1934165"/>
              <a:gd name="connsiteY75" fmla="*/ 224287 h 1570605"/>
              <a:gd name="connsiteX76" fmla="*/ 1708030 w 1934165"/>
              <a:gd name="connsiteY76" fmla="*/ 250166 h 1570605"/>
              <a:gd name="connsiteX77" fmla="*/ 1759789 w 1934165"/>
              <a:gd name="connsiteY77" fmla="*/ 267419 h 1570605"/>
              <a:gd name="connsiteX78" fmla="*/ 1828800 w 1934165"/>
              <a:gd name="connsiteY78" fmla="*/ 301925 h 1570605"/>
              <a:gd name="connsiteX79" fmla="*/ 1889185 w 1934165"/>
              <a:gd name="connsiteY79" fmla="*/ 336430 h 1570605"/>
              <a:gd name="connsiteX80" fmla="*/ 1923690 w 1934165"/>
              <a:gd name="connsiteY80" fmla="*/ 353683 h 1570605"/>
              <a:gd name="connsiteX81" fmla="*/ 1932317 w 1934165"/>
              <a:gd name="connsiteY81" fmla="*/ 379562 h 1570605"/>
              <a:gd name="connsiteX82" fmla="*/ 1889185 w 1934165"/>
              <a:gd name="connsiteY82" fmla="*/ 388189 h 1570605"/>
              <a:gd name="connsiteX83" fmla="*/ 1854679 w 1934165"/>
              <a:gd name="connsiteY83" fmla="*/ 396815 h 1570605"/>
              <a:gd name="connsiteX0" fmla="*/ 1854679 w 1934165"/>
              <a:gd name="connsiteY0" fmla="*/ 396815 h 1570605"/>
              <a:gd name="connsiteX1" fmla="*/ 1768415 w 1934165"/>
              <a:gd name="connsiteY1" fmla="*/ 483080 h 1570605"/>
              <a:gd name="connsiteX2" fmla="*/ 1716656 w 1934165"/>
              <a:gd name="connsiteY2" fmla="*/ 534838 h 1570605"/>
              <a:gd name="connsiteX3" fmla="*/ 1699404 w 1934165"/>
              <a:gd name="connsiteY3" fmla="*/ 560717 h 1570605"/>
              <a:gd name="connsiteX4" fmla="*/ 1647645 w 1934165"/>
              <a:gd name="connsiteY4" fmla="*/ 603849 h 1570605"/>
              <a:gd name="connsiteX5" fmla="*/ 1604513 w 1934165"/>
              <a:gd name="connsiteY5" fmla="*/ 646981 h 1570605"/>
              <a:gd name="connsiteX6" fmla="*/ 1587260 w 1934165"/>
              <a:gd name="connsiteY6" fmla="*/ 672861 h 1570605"/>
              <a:gd name="connsiteX7" fmla="*/ 1561381 w 1934165"/>
              <a:gd name="connsiteY7" fmla="*/ 698740 h 1570605"/>
              <a:gd name="connsiteX8" fmla="*/ 1552755 w 1934165"/>
              <a:gd name="connsiteY8" fmla="*/ 724619 h 1570605"/>
              <a:gd name="connsiteX9" fmla="*/ 1526875 w 1934165"/>
              <a:gd name="connsiteY9" fmla="*/ 750498 h 1570605"/>
              <a:gd name="connsiteX10" fmla="*/ 1492370 w 1934165"/>
              <a:gd name="connsiteY10" fmla="*/ 802257 h 1570605"/>
              <a:gd name="connsiteX11" fmla="*/ 1475117 w 1934165"/>
              <a:gd name="connsiteY11" fmla="*/ 828136 h 1570605"/>
              <a:gd name="connsiteX12" fmla="*/ 1449238 w 1934165"/>
              <a:gd name="connsiteY12" fmla="*/ 854015 h 1570605"/>
              <a:gd name="connsiteX13" fmla="*/ 1440611 w 1934165"/>
              <a:gd name="connsiteY13" fmla="*/ 879895 h 1570605"/>
              <a:gd name="connsiteX14" fmla="*/ 1397479 w 1934165"/>
              <a:gd name="connsiteY14" fmla="*/ 931653 h 1570605"/>
              <a:gd name="connsiteX15" fmla="*/ 1380226 w 1934165"/>
              <a:gd name="connsiteY15" fmla="*/ 957532 h 1570605"/>
              <a:gd name="connsiteX16" fmla="*/ 1345721 w 1934165"/>
              <a:gd name="connsiteY16" fmla="*/ 1009291 h 1570605"/>
              <a:gd name="connsiteX17" fmla="*/ 1293962 w 1934165"/>
              <a:gd name="connsiteY17" fmla="*/ 1086929 h 1570605"/>
              <a:gd name="connsiteX18" fmla="*/ 1276709 w 1934165"/>
              <a:gd name="connsiteY18" fmla="*/ 1112808 h 1570605"/>
              <a:gd name="connsiteX19" fmla="*/ 1259456 w 1934165"/>
              <a:gd name="connsiteY19" fmla="*/ 1138687 h 1570605"/>
              <a:gd name="connsiteX20" fmla="*/ 1242204 w 1934165"/>
              <a:gd name="connsiteY20" fmla="*/ 1190446 h 1570605"/>
              <a:gd name="connsiteX21" fmla="*/ 1233577 w 1934165"/>
              <a:gd name="connsiteY21" fmla="*/ 1216325 h 1570605"/>
              <a:gd name="connsiteX22" fmla="*/ 1199072 w 1934165"/>
              <a:gd name="connsiteY22" fmla="*/ 1268083 h 1570605"/>
              <a:gd name="connsiteX23" fmla="*/ 1181819 w 1934165"/>
              <a:gd name="connsiteY23" fmla="*/ 1319842 h 1570605"/>
              <a:gd name="connsiteX24" fmla="*/ 1173192 w 1934165"/>
              <a:gd name="connsiteY24" fmla="*/ 1345721 h 1570605"/>
              <a:gd name="connsiteX25" fmla="*/ 1138687 w 1934165"/>
              <a:gd name="connsiteY25" fmla="*/ 1397479 h 1570605"/>
              <a:gd name="connsiteX26" fmla="*/ 1112807 w 1934165"/>
              <a:gd name="connsiteY26" fmla="*/ 1449238 h 1570605"/>
              <a:gd name="connsiteX27" fmla="*/ 1061049 w 1934165"/>
              <a:gd name="connsiteY27" fmla="*/ 1500996 h 1570605"/>
              <a:gd name="connsiteX28" fmla="*/ 1043796 w 1934165"/>
              <a:gd name="connsiteY28" fmla="*/ 1526876 h 1570605"/>
              <a:gd name="connsiteX29" fmla="*/ 983411 w 1934165"/>
              <a:gd name="connsiteY29" fmla="*/ 1552755 h 1570605"/>
              <a:gd name="connsiteX30" fmla="*/ 957532 w 1934165"/>
              <a:gd name="connsiteY30" fmla="*/ 1570008 h 1570605"/>
              <a:gd name="connsiteX31" fmla="*/ 759124 w 1934165"/>
              <a:gd name="connsiteY31" fmla="*/ 1561381 h 1570605"/>
              <a:gd name="connsiteX32" fmla="*/ 698740 w 1934165"/>
              <a:gd name="connsiteY32" fmla="*/ 1535502 h 1570605"/>
              <a:gd name="connsiteX33" fmla="*/ 672860 w 1934165"/>
              <a:gd name="connsiteY33" fmla="*/ 1526876 h 1570605"/>
              <a:gd name="connsiteX34" fmla="*/ 629728 w 1934165"/>
              <a:gd name="connsiteY34" fmla="*/ 1509623 h 1570605"/>
              <a:gd name="connsiteX35" fmla="*/ 595223 w 1934165"/>
              <a:gd name="connsiteY35" fmla="*/ 1500996 h 1570605"/>
              <a:gd name="connsiteX36" fmla="*/ 560717 w 1934165"/>
              <a:gd name="connsiteY36" fmla="*/ 1483744 h 1570605"/>
              <a:gd name="connsiteX37" fmla="*/ 474453 w 1934165"/>
              <a:gd name="connsiteY37" fmla="*/ 1449238 h 1570605"/>
              <a:gd name="connsiteX38" fmla="*/ 405441 w 1934165"/>
              <a:gd name="connsiteY38" fmla="*/ 1414732 h 1570605"/>
              <a:gd name="connsiteX39" fmla="*/ 327804 w 1934165"/>
              <a:gd name="connsiteY39" fmla="*/ 1380227 h 1570605"/>
              <a:gd name="connsiteX40" fmla="*/ 258792 w 1934165"/>
              <a:gd name="connsiteY40" fmla="*/ 1328468 h 1570605"/>
              <a:gd name="connsiteX41" fmla="*/ 138023 w 1934165"/>
              <a:gd name="connsiteY41" fmla="*/ 1242204 h 1570605"/>
              <a:gd name="connsiteX42" fmla="*/ 77638 w 1934165"/>
              <a:gd name="connsiteY42" fmla="*/ 1155940 h 1570605"/>
              <a:gd name="connsiteX43" fmla="*/ 51758 w 1934165"/>
              <a:gd name="connsiteY43" fmla="*/ 1121434 h 1570605"/>
              <a:gd name="connsiteX44" fmla="*/ 17253 w 1934165"/>
              <a:gd name="connsiteY44" fmla="*/ 992038 h 1570605"/>
              <a:gd name="connsiteX45" fmla="*/ 0 w 1934165"/>
              <a:gd name="connsiteY45" fmla="*/ 905774 h 1570605"/>
              <a:gd name="connsiteX46" fmla="*/ 25879 w 1934165"/>
              <a:gd name="connsiteY46" fmla="*/ 577970 h 1570605"/>
              <a:gd name="connsiteX47" fmla="*/ 43132 w 1934165"/>
              <a:gd name="connsiteY47" fmla="*/ 552091 h 1570605"/>
              <a:gd name="connsiteX48" fmla="*/ 60385 w 1934165"/>
              <a:gd name="connsiteY48" fmla="*/ 508959 h 1570605"/>
              <a:gd name="connsiteX49" fmla="*/ 112143 w 1934165"/>
              <a:gd name="connsiteY49" fmla="*/ 439947 h 1570605"/>
              <a:gd name="connsiteX50" fmla="*/ 120770 w 1934165"/>
              <a:gd name="connsiteY50" fmla="*/ 405442 h 1570605"/>
              <a:gd name="connsiteX51" fmla="*/ 146649 w 1934165"/>
              <a:gd name="connsiteY51" fmla="*/ 370936 h 1570605"/>
              <a:gd name="connsiteX52" fmla="*/ 232913 w 1934165"/>
              <a:gd name="connsiteY52" fmla="*/ 293298 h 1570605"/>
              <a:gd name="connsiteX53" fmla="*/ 310551 w 1934165"/>
              <a:gd name="connsiteY53" fmla="*/ 224287 h 1570605"/>
              <a:gd name="connsiteX54" fmla="*/ 448573 w 1934165"/>
              <a:gd name="connsiteY54" fmla="*/ 146649 h 1570605"/>
              <a:gd name="connsiteX55" fmla="*/ 526211 w 1934165"/>
              <a:gd name="connsiteY55" fmla="*/ 103517 h 1570605"/>
              <a:gd name="connsiteX56" fmla="*/ 560717 w 1934165"/>
              <a:gd name="connsiteY56" fmla="*/ 94891 h 1570605"/>
              <a:gd name="connsiteX57" fmla="*/ 646981 w 1934165"/>
              <a:gd name="connsiteY57" fmla="*/ 51759 h 1570605"/>
              <a:gd name="connsiteX58" fmla="*/ 707366 w 1934165"/>
              <a:gd name="connsiteY58" fmla="*/ 43132 h 1570605"/>
              <a:gd name="connsiteX59" fmla="*/ 776377 w 1934165"/>
              <a:gd name="connsiteY59" fmla="*/ 25879 h 1570605"/>
              <a:gd name="connsiteX60" fmla="*/ 810883 w 1934165"/>
              <a:gd name="connsiteY60" fmla="*/ 17253 h 1570605"/>
              <a:gd name="connsiteX61" fmla="*/ 897147 w 1934165"/>
              <a:gd name="connsiteY61" fmla="*/ 0 h 1570605"/>
              <a:gd name="connsiteX62" fmla="*/ 1164566 w 1934165"/>
              <a:gd name="connsiteY62" fmla="*/ 8627 h 1570605"/>
              <a:gd name="connsiteX63" fmla="*/ 1207698 w 1934165"/>
              <a:gd name="connsiteY63" fmla="*/ 25879 h 1570605"/>
              <a:gd name="connsiteX64" fmla="*/ 1302589 w 1934165"/>
              <a:gd name="connsiteY64" fmla="*/ 34506 h 1570605"/>
              <a:gd name="connsiteX65" fmla="*/ 1388853 w 1934165"/>
              <a:gd name="connsiteY65" fmla="*/ 69012 h 1570605"/>
              <a:gd name="connsiteX66" fmla="*/ 1414732 w 1934165"/>
              <a:gd name="connsiteY66" fmla="*/ 77638 h 1570605"/>
              <a:gd name="connsiteX67" fmla="*/ 1440611 w 1934165"/>
              <a:gd name="connsiteY67" fmla="*/ 94891 h 1570605"/>
              <a:gd name="connsiteX68" fmla="*/ 1457864 w 1934165"/>
              <a:gd name="connsiteY68" fmla="*/ 120770 h 1570605"/>
              <a:gd name="connsiteX69" fmla="*/ 1483743 w 1934165"/>
              <a:gd name="connsiteY69" fmla="*/ 129396 h 1570605"/>
              <a:gd name="connsiteX70" fmla="*/ 1509623 w 1934165"/>
              <a:gd name="connsiteY70" fmla="*/ 146649 h 1570605"/>
              <a:gd name="connsiteX71" fmla="*/ 1535502 w 1934165"/>
              <a:gd name="connsiteY71" fmla="*/ 155276 h 1570605"/>
              <a:gd name="connsiteX72" fmla="*/ 1570007 w 1934165"/>
              <a:gd name="connsiteY72" fmla="*/ 172529 h 1570605"/>
              <a:gd name="connsiteX73" fmla="*/ 1613140 w 1934165"/>
              <a:gd name="connsiteY73" fmla="*/ 189781 h 1570605"/>
              <a:gd name="connsiteX74" fmla="*/ 1639019 w 1934165"/>
              <a:gd name="connsiteY74" fmla="*/ 207034 h 1570605"/>
              <a:gd name="connsiteX75" fmla="*/ 1673524 w 1934165"/>
              <a:gd name="connsiteY75" fmla="*/ 224287 h 1570605"/>
              <a:gd name="connsiteX76" fmla="*/ 1708030 w 1934165"/>
              <a:gd name="connsiteY76" fmla="*/ 250166 h 1570605"/>
              <a:gd name="connsiteX77" fmla="*/ 1759789 w 1934165"/>
              <a:gd name="connsiteY77" fmla="*/ 267419 h 1570605"/>
              <a:gd name="connsiteX78" fmla="*/ 1828800 w 1934165"/>
              <a:gd name="connsiteY78" fmla="*/ 301925 h 1570605"/>
              <a:gd name="connsiteX79" fmla="*/ 1889185 w 1934165"/>
              <a:gd name="connsiteY79" fmla="*/ 336430 h 1570605"/>
              <a:gd name="connsiteX80" fmla="*/ 1923690 w 1934165"/>
              <a:gd name="connsiteY80" fmla="*/ 353683 h 1570605"/>
              <a:gd name="connsiteX81" fmla="*/ 1932317 w 1934165"/>
              <a:gd name="connsiteY81" fmla="*/ 379562 h 1570605"/>
              <a:gd name="connsiteX82" fmla="*/ 1889185 w 1934165"/>
              <a:gd name="connsiteY82" fmla="*/ 388189 h 1570605"/>
              <a:gd name="connsiteX83" fmla="*/ 1854679 w 1934165"/>
              <a:gd name="connsiteY83" fmla="*/ 396815 h 1570605"/>
              <a:gd name="connsiteX0" fmla="*/ 2061713 w 2063144"/>
              <a:gd name="connsiteY0" fmla="*/ 301924 h 1570605"/>
              <a:gd name="connsiteX1" fmla="*/ 1768415 w 2063144"/>
              <a:gd name="connsiteY1" fmla="*/ 483080 h 1570605"/>
              <a:gd name="connsiteX2" fmla="*/ 1716656 w 2063144"/>
              <a:gd name="connsiteY2" fmla="*/ 534838 h 1570605"/>
              <a:gd name="connsiteX3" fmla="*/ 1699404 w 2063144"/>
              <a:gd name="connsiteY3" fmla="*/ 560717 h 1570605"/>
              <a:gd name="connsiteX4" fmla="*/ 1647645 w 2063144"/>
              <a:gd name="connsiteY4" fmla="*/ 603849 h 1570605"/>
              <a:gd name="connsiteX5" fmla="*/ 1604513 w 2063144"/>
              <a:gd name="connsiteY5" fmla="*/ 646981 h 1570605"/>
              <a:gd name="connsiteX6" fmla="*/ 1587260 w 2063144"/>
              <a:gd name="connsiteY6" fmla="*/ 672861 h 1570605"/>
              <a:gd name="connsiteX7" fmla="*/ 1561381 w 2063144"/>
              <a:gd name="connsiteY7" fmla="*/ 698740 h 1570605"/>
              <a:gd name="connsiteX8" fmla="*/ 1552755 w 2063144"/>
              <a:gd name="connsiteY8" fmla="*/ 724619 h 1570605"/>
              <a:gd name="connsiteX9" fmla="*/ 1526875 w 2063144"/>
              <a:gd name="connsiteY9" fmla="*/ 750498 h 1570605"/>
              <a:gd name="connsiteX10" fmla="*/ 1492370 w 2063144"/>
              <a:gd name="connsiteY10" fmla="*/ 802257 h 1570605"/>
              <a:gd name="connsiteX11" fmla="*/ 1475117 w 2063144"/>
              <a:gd name="connsiteY11" fmla="*/ 828136 h 1570605"/>
              <a:gd name="connsiteX12" fmla="*/ 1449238 w 2063144"/>
              <a:gd name="connsiteY12" fmla="*/ 854015 h 1570605"/>
              <a:gd name="connsiteX13" fmla="*/ 1440611 w 2063144"/>
              <a:gd name="connsiteY13" fmla="*/ 879895 h 1570605"/>
              <a:gd name="connsiteX14" fmla="*/ 1397479 w 2063144"/>
              <a:gd name="connsiteY14" fmla="*/ 931653 h 1570605"/>
              <a:gd name="connsiteX15" fmla="*/ 1380226 w 2063144"/>
              <a:gd name="connsiteY15" fmla="*/ 957532 h 1570605"/>
              <a:gd name="connsiteX16" fmla="*/ 1345721 w 2063144"/>
              <a:gd name="connsiteY16" fmla="*/ 1009291 h 1570605"/>
              <a:gd name="connsiteX17" fmla="*/ 1293962 w 2063144"/>
              <a:gd name="connsiteY17" fmla="*/ 1086929 h 1570605"/>
              <a:gd name="connsiteX18" fmla="*/ 1276709 w 2063144"/>
              <a:gd name="connsiteY18" fmla="*/ 1112808 h 1570605"/>
              <a:gd name="connsiteX19" fmla="*/ 1259456 w 2063144"/>
              <a:gd name="connsiteY19" fmla="*/ 1138687 h 1570605"/>
              <a:gd name="connsiteX20" fmla="*/ 1242204 w 2063144"/>
              <a:gd name="connsiteY20" fmla="*/ 1190446 h 1570605"/>
              <a:gd name="connsiteX21" fmla="*/ 1233577 w 2063144"/>
              <a:gd name="connsiteY21" fmla="*/ 1216325 h 1570605"/>
              <a:gd name="connsiteX22" fmla="*/ 1199072 w 2063144"/>
              <a:gd name="connsiteY22" fmla="*/ 1268083 h 1570605"/>
              <a:gd name="connsiteX23" fmla="*/ 1181819 w 2063144"/>
              <a:gd name="connsiteY23" fmla="*/ 1319842 h 1570605"/>
              <a:gd name="connsiteX24" fmla="*/ 1173192 w 2063144"/>
              <a:gd name="connsiteY24" fmla="*/ 1345721 h 1570605"/>
              <a:gd name="connsiteX25" fmla="*/ 1138687 w 2063144"/>
              <a:gd name="connsiteY25" fmla="*/ 1397479 h 1570605"/>
              <a:gd name="connsiteX26" fmla="*/ 1112807 w 2063144"/>
              <a:gd name="connsiteY26" fmla="*/ 1449238 h 1570605"/>
              <a:gd name="connsiteX27" fmla="*/ 1061049 w 2063144"/>
              <a:gd name="connsiteY27" fmla="*/ 1500996 h 1570605"/>
              <a:gd name="connsiteX28" fmla="*/ 1043796 w 2063144"/>
              <a:gd name="connsiteY28" fmla="*/ 1526876 h 1570605"/>
              <a:gd name="connsiteX29" fmla="*/ 983411 w 2063144"/>
              <a:gd name="connsiteY29" fmla="*/ 1552755 h 1570605"/>
              <a:gd name="connsiteX30" fmla="*/ 957532 w 2063144"/>
              <a:gd name="connsiteY30" fmla="*/ 1570008 h 1570605"/>
              <a:gd name="connsiteX31" fmla="*/ 759124 w 2063144"/>
              <a:gd name="connsiteY31" fmla="*/ 1561381 h 1570605"/>
              <a:gd name="connsiteX32" fmla="*/ 698740 w 2063144"/>
              <a:gd name="connsiteY32" fmla="*/ 1535502 h 1570605"/>
              <a:gd name="connsiteX33" fmla="*/ 672860 w 2063144"/>
              <a:gd name="connsiteY33" fmla="*/ 1526876 h 1570605"/>
              <a:gd name="connsiteX34" fmla="*/ 629728 w 2063144"/>
              <a:gd name="connsiteY34" fmla="*/ 1509623 h 1570605"/>
              <a:gd name="connsiteX35" fmla="*/ 595223 w 2063144"/>
              <a:gd name="connsiteY35" fmla="*/ 1500996 h 1570605"/>
              <a:gd name="connsiteX36" fmla="*/ 560717 w 2063144"/>
              <a:gd name="connsiteY36" fmla="*/ 1483744 h 1570605"/>
              <a:gd name="connsiteX37" fmla="*/ 474453 w 2063144"/>
              <a:gd name="connsiteY37" fmla="*/ 1449238 h 1570605"/>
              <a:gd name="connsiteX38" fmla="*/ 405441 w 2063144"/>
              <a:gd name="connsiteY38" fmla="*/ 1414732 h 1570605"/>
              <a:gd name="connsiteX39" fmla="*/ 327804 w 2063144"/>
              <a:gd name="connsiteY39" fmla="*/ 1380227 h 1570605"/>
              <a:gd name="connsiteX40" fmla="*/ 258792 w 2063144"/>
              <a:gd name="connsiteY40" fmla="*/ 1328468 h 1570605"/>
              <a:gd name="connsiteX41" fmla="*/ 138023 w 2063144"/>
              <a:gd name="connsiteY41" fmla="*/ 1242204 h 1570605"/>
              <a:gd name="connsiteX42" fmla="*/ 77638 w 2063144"/>
              <a:gd name="connsiteY42" fmla="*/ 1155940 h 1570605"/>
              <a:gd name="connsiteX43" fmla="*/ 51758 w 2063144"/>
              <a:gd name="connsiteY43" fmla="*/ 1121434 h 1570605"/>
              <a:gd name="connsiteX44" fmla="*/ 17253 w 2063144"/>
              <a:gd name="connsiteY44" fmla="*/ 992038 h 1570605"/>
              <a:gd name="connsiteX45" fmla="*/ 0 w 2063144"/>
              <a:gd name="connsiteY45" fmla="*/ 905774 h 1570605"/>
              <a:gd name="connsiteX46" fmla="*/ 25879 w 2063144"/>
              <a:gd name="connsiteY46" fmla="*/ 577970 h 1570605"/>
              <a:gd name="connsiteX47" fmla="*/ 43132 w 2063144"/>
              <a:gd name="connsiteY47" fmla="*/ 552091 h 1570605"/>
              <a:gd name="connsiteX48" fmla="*/ 60385 w 2063144"/>
              <a:gd name="connsiteY48" fmla="*/ 508959 h 1570605"/>
              <a:gd name="connsiteX49" fmla="*/ 112143 w 2063144"/>
              <a:gd name="connsiteY49" fmla="*/ 439947 h 1570605"/>
              <a:gd name="connsiteX50" fmla="*/ 120770 w 2063144"/>
              <a:gd name="connsiteY50" fmla="*/ 405442 h 1570605"/>
              <a:gd name="connsiteX51" fmla="*/ 146649 w 2063144"/>
              <a:gd name="connsiteY51" fmla="*/ 370936 h 1570605"/>
              <a:gd name="connsiteX52" fmla="*/ 232913 w 2063144"/>
              <a:gd name="connsiteY52" fmla="*/ 293298 h 1570605"/>
              <a:gd name="connsiteX53" fmla="*/ 310551 w 2063144"/>
              <a:gd name="connsiteY53" fmla="*/ 224287 h 1570605"/>
              <a:gd name="connsiteX54" fmla="*/ 448573 w 2063144"/>
              <a:gd name="connsiteY54" fmla="*/ 146649 h 1570605"/>
              <a:gd name="connsiteX55" fmla="*/ 526211 w 2063144"/>
              <a:gd name="connsiteY55" fmla="*/ 103517 h 1570605"/>
              <a:gd name="connsiteX56" fmla="*/ 560717 w 2063144"/>
              <a:gd name="connsiteY56" fmla="*/ 94891 h 1570605"/>
              <a:gd name="connsiteX57" fmla="*/ 646981 w 2063144"/>
              <a:gd name="connsiteY57" fmla="*/ 51759 h 1570605"/>
              <a:gd name="connsiteX58" fmla="*/ 707366 w 2063144"/>
              <a:gd name="connsiteY58" fmla="*/ 43132 h 1570605"/>
              <a:gd name="connsiteX59" fmla="*/ 776377 w 2063144"/>
              <a:gd name="connsiteY59" fmla="*/ 25879 h 1570605"/>
              <a:gd name="connsiteX60" fmla="*/ 810883 w 2063144"/>
              <a:gd name="connsiteY60" fmla="*/ 17253 h 1570605"/>
              <a:gd name="connsiteX61" fmla="*/ 897147 w 2063144"/>
              <a:gd name="connsiteY61" fmla="*/ 0 h 1570605"/>
              <a:gd name="connsiteX62" fmla="*/ 1164566 w 2063144"/>
              <a:gd name="connsiteY62" fmla="*/ 8627 h 1570605"/>
              <a:gd name="connsiteX63" fmla="*/ 1207698 w 2063144"/>
              <a:gd name="connsiteY63" fmla="*/ 25879 h 1570605"/>
              <a:gd name="connsiteX64" fmla="*/ 1302589 w 2063144"/>
              <a:gd name="connsiteY64" fmla="*/ 34506 h 1570605"/>
              <a:gd name="connsiteX65" fmla="*/ 1388853 w 2063144"/>
              <a:gd name="connsiteY65" fmla="*/ 69012 h 1570605"/>
              <a:gd name="connsiteX66" fmla="*/ 1414732 w 2063144"/>
              <a:gd name="connsiteY66" fmla="*/ 77638 h 1570605"/>
              <a:gd name="connsiteX67" fmla="*/ 1440611 w 2063144"/>
              <a:gd name="connsiteY67" fmla="*/ 94891 h 1570605"/>
              <a:gd name="connsiteX68" fmla="*/ 1457864 w 2063144"/>
              <a:gd name="connsiteY68" fmla="*/ 120770 h 1570605"/>
              <a:gd name="connsiteX69" fmla="*/ 1483743 w 2063144"/>
              <a:gd name="connsiteY69" fmla="*/ 129396 h 1570605"/>
              <a:gd name="connsiteX70" fmla="*/ 1509623 w 2063144"/>
              <a:gd name="connsiteY70" fmla="*/ 146649 h 1570605"/>
              <a:gd name="connsiteX71" fmla="*/ 1535502 w 2063144"/>
              <a:gd name="connsiteY71" fmla="*/ 155276 h 1570605"/>
              <a:gd name="connsiteX72" fmla="*/ 1570007 w 2063144"/>
              <a:gd name="connsiteY72" fmla="*/ 172529 h 1570605"/>
              <a:gd name="connsiteX73" fmla="*/ 1613140 w 2063144"/>
              <a:gd name="connsiteY73" fmla="*/ 189781 h 1570605"/>
              <a:gd name="connsiteX74" fmla="*/ 1639019 w 2063144"/>
              <a:gd name="connsiteY74" fmla="*/ 207034 h 1570605"/>
              <a:gd name="connsiteX75" fmla="*/ 1673524 w 2063144"/>
              <a:gd name="connsiteY75" fmla="*/ 224287 h 1570605"/>
              <a:gd name="connsiteX76" fmla="*/ 1708030 w 2063144"/>
              <a:gd name="connsiteY76" fmla="*/ 250166 h 1570605"/>
              <a:gd name="connsiteX77" fmla="*/ 1759789 w 2063144"/>
              <a:gd name="connsiteY77" fmla="*/ 267419 h 1570605"/>
              <a:gd name="connsiteX78" fmla="*/ 1828800 w 2063144"/>
              <a:gd name="connsiteY78" fmla="*/ 301925 h 1570605"/>
              <a:gd name="connsiteX79" fmla="*/ 1889185 w 2063144"/>
              <a:gd name="connsiteY79" fmla="*/ 336430 h 1570605"/>
              <a:gd name="connsiteX80" fmla="*/ 1923690 w 2063144"/>
              <a:gd name="connsiteY80" fmla="*/ 353683 h 1570605"/>
              <a:gd name="connsiteX81" fmla="*/ 1932317 w 2063144"/>
              <a:gd name="connsiteY81" fmla="*/ 379562 h 1570605"/>
              <a:gd name="connsiteX82" fmla="*/ 1889185 w 2063144"/>
              <a:gd name="connsiteY82" fmla="*/ 388189 h 1570605"/>
              <a:gd name="connsiteX83" fmla="*/ 2061713 w 2063144"/>
              <a:gd name="connsiteY83" fmla="*/ 301924 h 1570605"/>
              <a:gd name="connsiteX0" fmla="*/ 2061713 w 2063144"/>
              <a:gd name="connsiteY0" fmla="*/ 301924 h 1570605"/>
              <a:gd name="connsiteX1" fmla="*/ 1768415 w 2063144"/>
              <a:gd name="connsiteY1" fmla="*/ 483080 h 1570605"/>
              <a:gd name="connsiteX2" fmla="*/ 1716656 w 2063144"/>
              <a:gd name="connsiteY2" fmla="*/ 534838 h 1570605"/>
              <a:gd name="connsiteX3" fmla="*/ 1699404 w 2063144"/>
              <a:gd name="connsiteY3" fmla="*/ 560717 h 1570605"/>
              <a:gd name="connsiteX4" fmla="*/ 1647645 w 2063144"/>
              <a:gd name="connsiteY4" fmla="*/ 603849 h 1570605"/>
              <a:gd name="connsiteX5" fmla="*/ 1604513 w 2063144"/>
              <a:gd name="connsiteY5" fmla="*/ 646981 h 1570605"/>
              <a:gd name="connsiteX6" fmla="*/ 1587260 w 2063144"/>
              <a:gd name="connsiteY6" fmla="*/ 672861 h 1570605"/>
              <a:gd name="connsiteX7" fmla="*/ 1561381 w 2063144"/>
              <a:gd name="connsiteY7" fmla="*/ 698740 h 1570605"/>
              <a:gd name="connsiteX8" fmla="*/ 1552755 w 2063144"/>
              <a:gd name="connsiteY8" fmla="*/ 724619 h 1570605"/>
              <a:gd name="connsiteX9" fmla="*/ 1526875 w 2063144"/>
              <a:gd name="connsiteY9" fmla="*/ 750498 h 1570605"/>
              <a:gd name="connsiteX10" fmla="*/ 1492370 w 2063144"/>
              <a:gd name="connsiteY10" fmla="*/ 802257 h 1570605"/>
              <a:gd name="connsiteX11" fmla="*/ 1475117 w 2063144"/>
              <a:gd name="connsiteY11" fmla="*/ 828136 h 1570605"/>
              <a:gd name="connsiteX12" fmla="*/ 1449238 w 2063144"/>
              <a:gd name="connsiteY12" fmla="*/ 854015 h 1570605"/>
              <a:gd name="connsiteX13" fmla="*/ 1440611 w 2063144"/>
              <a:gd name="connsiteY13" fmla="*/ 879895 h 1570605"/>
              <a:gd name="connsiteX14" fmla="*/ 1406105 w 2063144"/>
              <a:gd name="connsiteY14" fmla="*/ 1130061 h 1570605"/>
              <a:gd name="connsiteX15" fmla="*/ 1380226 w 2063144"/>
              <a:gd name="connsiteY15" fmla="*/ 957532 h 1570605"/>
              <a:gd name="connsiteX16" fmla="*/ 1345721 w 2063144"/>
              <a:gd name="connsiteY16" fmla="*/ 1009291 h 1570605"/>
              <a:gd name="connsiteX17" fmla="*/ 1293962 w 2063144"/>
              <a:gd name="connsiteY17" fmla="*/ 1086929 h 1570605"/>
              <a:gd name="connsiteX18" fmla="*/ 1276709 w 2063144"/>
              <a:gd name="connsiteY18" fmla="*/ 1112808 h 1570605"/>
              <a:gd name="connsiteX19" fmla="*/ 1259456 w 2063144"/>
              <a:gd name="connsiteY19" fmla="*/ 1138687 h 1570605"/>
              <a:gd name="connsiteX20" fmla="*/ 1242204 w 2063144"/>
              <a:gd name="connsiteY20" fmla="*/ 1190446 h 1570605"/>
              <a:gd name="connsiteX21" fmla="*/ 1233577 w 2063144"/>
              <a:gd name="connsiteY21" fmla="*/ 1216325 h 1570605"/>
              <a:gd name="connsiteX22" fmla="*/ 1199072 w 2063144"/>
              <a:gd name="connsiteY22" fmla="*/ 1268083 h 1570605"/>
              <a:gd name="connsiteX23" fmla="*/ 1181819 w 2063144"/>
              <a:gd name="connsiteY23" fmla="*/ 1319842 h 1570605"/>
              <a:gd name="connsiteX24" fmla="*/ 1173192 w 2063144"/>
              <a:gd name="connsiteY24" fmla="*/ 1345721 h 1570605"/>
              <a:gd name="connsiteX25" fmla="*/ 1138687 w 2063144"/>
              <a:gd name="connsiteY25" fmla="*/ 1397479 h 1570605"/>
              <a:gd name="connsiteX26" fmla="*/ 1112807 w 2063144"/>
              <a:gd name="connsiteY26" fmla="*/ 1449238 h 1570605"/>
              <a:gd name="connsiteX27" fmla="*/ 1061049 w 2063144"/>
              <a:gd name="connsiteY27" fmla="*/ 1500996 h 1570605"/>
              <a:gd name="connsiteX28" fmla="*/ 1043796 w 2063144"/>
              <a:gd name="connsiteY28" fmla="*/ 1526876 h 1570605"/>
              <a:gd name="connsiteX29" fmla="*/ 983411 w 2063144"/>
              <a:gd name="connsiteY29" fmla="*/ 1552755 h 1570605"/>
              <a:gd name="connsiteX30" fmla="*/ 957532 w 2063144"/>
              <a:gd name="connsiteY30" fmla="*/ 1570008 h 1570605"/>
              <a:gd name="connsiteX31" fmla="*/ 759124 w 2063144"/>
              <a:gd name="connsiteY31" fmla="*/ 1561381 h 1570605"/>
              <a:gd name="connsiteX32" fmla="*/ 698740 w 2063144"/>
              <a:gd name="connsiteY32" fmla="*/ 1535502 h 1570605"/>
              <a:gd name="connsiteX33" fmla="*/ 672860 w 2063144"/>
              <a:gd name="connsiteY33" fmla="*/ 1526876 h 1570605"/>
              <a:gd name="connsiteX34" fmla="*/ 629728 w 2063144"/>
              <a:gd name="connsiteY34" fmla="*/ 1509623 h 1570605"/>
              <a:gd name="connsiteX35" fmla="*/ 595223 w 2063144"/>
              <a:gd name="connsiteY35" fmla="*/ 1500996 h 1570605"/>
              <a:gd name="connsiteX36" fmla="*/ 560717 w 2063144"/>
              <a:gd name="connsiteY36" fmla="*/ 1483744 h 1570605"/>
              <a:gd name="connsiteX37" fmla="*/ 474453 w 2063144"/>
              <a:gd name="connsiteY37" fmla="*/ 1449238 h 1570605"/>
              <a:gd name="connsiteX38" fmla="*/ 405441 w 2063144"/>
              <a:gd name="connsiteY38" fmla="*/ 1414732 h 1570605"/>
              <a:gd name="connsiteX39" fmla="*/ 327804 w 2063144"/>
              <a:gd name="connsiteY39" fmla="*/ 1380227 h 1570605"/>
              <a:gd name="connsiteX40" fmla="*/ 258792 w 2063144"/>
              <a:gd name="connsiteY40" fmla="*/ 1328468 h 1570605"/>
              <a:gd name="connsiteX41" fmla="*/ 138023 w 2063144"/>
              <a:gd name="connsiteY41" fmla="*/ 1242204 h 1570605"/>
              <a:gd name="connsiteX42" fmla="*/ 77638 w 2063144"/>
              <a:gd name="connsiteY42" fmla="*/ 1155940 h 1570605"/>
              <a:gd name="connsiteX43" fmla="*/ 51758 w 2063144"/>
              <a:gd name="connsiteY43" fmla="*/ 1121434 h 1570605"/>
              <a:gd name="connsiteX44" fmla="*/ 17253 w 2063144"/>
              <a:gd name="connsiteY44" fmla="*/ 992038 h 1570605"/>
              <a:gd name="connsiteX45" fmla="*/ 0 w 2063144"/>
              <a:gd name="connsiteY45" fmla="*/ 905774 h 1570605"/>
              <a:gd name="connsiteX46" fmla="*/ 25879 w 2063144"/>
              <a:gd name="connsiteY46" fmla="*/ 577970 h 1570605"/>
              <a:gd name="connsiteX47" fmla="*/ 43132 w 2063144"/>
              <a:gd name="connsiteY47" fmla="*/ 552091 h 1570605"/>
              <a:gd name="connsiteX48" fmla="*/ 60385 w 2063144"/>
              <a:gd name="connsiteY48" fmla="*/ 508959 h 1570605"/>
              <a:gd name="connsiteX49" fmla="*/ 112143 w 2063144"/>
              <a:gd name="connsiteY49" fmla="*/ 439947 h 1570605"/>
              <a:gd name="connsiteX50" fmla="*/ 120770 w 2063144"/>
              <a:gd name="connsiteY50" fmla="*/ 405442 h 1570605"/>
              <a:gd name="connsiteX51" fmla="*/ 146649 w 2063144"/>
              <a:gd name="connsiteY51" fmla="*/ 370936 h 1570605"/>
              <a:gd name="connsiteX52" fmla="*/ 232913 w 2063144"/>
              <a:gd name="connsiteY52" fmla="*/ 293298 h 1570605"/>
              <a:gd name="connsiteX53" fmla="*/ 310551 w 2063144"/>
              <a:gd name="connsiteY53" fmla="*/ 224287 h 1570605"/>
              <a:gd name="connsiteX54" fmla="*/ 448573 w 2063144"/>
              <a:gd name="connsiteY54" fmla="*/ 146649 h 1570605"/>
              <a:gd name="connsiteX55" fmla="*/ 526211 w 2063144"/>
              <a:gd name="connsiteY55" fmla="*/ 103517 h 1570605"/>
              <a:gd name="connsiteX56" fmla="*/ 560717 w 2063144"/>
              <a:gd name="connsiteY56" fmla="*/ 94891 h 1570605"/>
              <a:gd name="connsiteX57" fmla="*/ 646981 w 2063144"/>
              <a:gd name="connsiteY57" fmla="*/ 51759 h 1570605"/>
              <a:gd name="connsiteX58" fmla="*/ 707366 w 2063144"/>
              <a:gd name="connsiteY58" fmla="*/ 43132 h 1570605"/>
              <a:gd name="connsiteX59" fmla="*/ 776377 w 2063144"/>
              <a:gd name="connsiteY59" fmla="*/ 25879 h 1570605"/>
              <a:gd name="connsiteX60" fmla="*/ 810883 w 2063144"/>
              <a:gd name="connsiteY60" fmla="*/ 17253 h 1570605"/>
              <a:gd name="connsiteX61" fmla="*/ 897147 w 2063144"/>
              <a:gd name="connsiteY61" fmla="*/ 0 h 1570605"/>
              <a:gd name="connsiteX62" fmla="*/ 1164566 w 2063144"/>
              <a:gd name="connsiteY62" fmla="*/ 8627 h 1570605"/>
              <a:gd name="connsiteX63" fmla="*/ 1207698 w 2063144"/>
              <a:gd name="connsiteY63" fmla="*/ 25879 h 1570605"/>
              <a:gd name="connsiteX64" fmla="*/ 1302589 w 2063144"/>
              <a:gd name="connsiteY64" fmla="*/ 34506 h 1570605"/>
              <a:gd name="connsiteX65" fmla="*/ 1388853 w 2063144"/>
              <a:gd name="connsiteY65" fmla="*/ 69012 h 1570605"/>
              <a:gd name="connsiteX66" fmla="*/ 1414732 w 2063144"/>
              <a:gd name="connsiteY66" fmla="*/ 77638 h 1570605"/>
              <a:gd name="connsiteX67" fmla="*/ 1440611 w 2063144"/>
              <a:gd name="connsiteY67" fmla="*/ 94891 h 1570605"/>
              <a:gd name="connsiteX68" fmla="*/ 1457864 w 2063144"/>
              <a:gd name="connsiteY68" fmla="*/ 120770 h 1570605"/>
              <a:gd name="connsiteX69" fmla="*/ 1483743 w 2063144"/>
              <a:gd name="connsiteY69" fmla="*/ 129396 h 1570605"/>
              <a:gd name="connsiteX70" fmla="*/ 1509623 w 2063144"/>
              <a:gd name="connsiteY70" fmla="*/ 146649 h 1570605"/>
              <a:gd name="connsiteX71" fmla="*/ 1535502 w 2063144"/>
              <a:gd name="connsiteY71" fmla="*/ 155276 h 1570605"/>
              <a:gd name="connsiteX72" fmla="*/ 1570007 w 2063144"/>
              <a:gd name="connsiteY72" fmla="*/ 172529 h 1570605"/>
              <a:gd name="connsiteX73" fmla="*/ 1613140 w 2063144"/>
              <a:gd name="connsiteY73" fmla="*/ 189781 h 1570605"/>
              <a:gd name="connsiteX74" fmla="*/ 1639019 w 2063144"/>
              <a:gd name="connsiteY74" fmla="*/ 207034 h 1570605"/>
              <a:gd name="connsiteX75" fmla="*/ 1673524 w 2063144"/>
              <a:gd name="connsiteY75" fmla="*/ 224287 h 1570605"/>
              <a:gd name="connsiteX76" fmla="*/ 1708030 w 2063144"/>
              <a:gd name="connsiteY76" fmla="*/ 250166 h 1570605"/>
              <a:gd name="connsiteX77" fmla="*/ 1759789 w 2063144"/>
              <a:gd name="connsiteY77" fmla="*/ 267419 h 1570605"/>
              <a:gd name="connsiteX78" fmla="*/ 1828800 w 2063144"/>
              <a:gd name="connsiteY78" fmla="*/ 301925 h 1570605"/>
              <a:gd name="connsiteX79" fmla="*/ 1889185 w 2063144"/>
              <a:gd name="connsiteY79" fmla="*/ 336430 h 1570605"/>
              <a:gd name="connsiteX80" fmla="*/ 1923690 w 2063144"/>
              <a:gd name="connsiteY80" fmla="*/ 353683 h 1570605"/>
              <a:gd name="connsiteX81" fmla="*/ 1932317 w 2063144"/>
              <a:gd name="connsiteY81" fmla="*/ 379562 h 1570605"/>
              <a:gd name="connsiteX82" fmla="*/ 1889185 w 2063144"/>
              <a:gd name="connsiteY82" fmla="*/ 388189 h 1570605"/>
              <a:gd name="connsiteX83" fmla="*/ 2061713 w 2063144"/>
              <a:gd name="connsiteY83" fmla="*/ 301924 h 1570605"/>
              <a:gd name="connsiteX0" fmla="*/ 2061713 w 2063144"/>
              <a:gd name="connsiteY0" fmla="*/ 301924 h 1570605"/>
              <a:gd name="connsiteX1" fmla="*/ 1768415 w 2063144"/>
              <a:gd name="connsiteY1" fmla="*/ 483080 h 1570605"/>
              <a:gd name="connsiteX2" fmla="*/ 1716656 w 2063144"/>
              <a:gd name="connsiteY2" fmla="*/ 534838 h 1570605"/>
              <a:gd name="connsiteX3" fmla="*/ 1699404 w 2063144"/>
              <a:gd name="connsiteY3" fmla="*/ 560717 h 1570605"/>
              <a:gd name="connsiteX4" fmla="*/ 1647645 w 2063144"/>
              <a:gd name="connsiteY4" fmla="*/ 603849 h 1570605"/>
              <a:gd name="connsiteX5" fmla="*/ 1604513 w 2063144"/>
              <a:gd name="connsiteY5" fmla="*/ 646981 h 1570605"/>
              <a:gd name="connsiteX6" fmla="*/ 1587260 w 2063144"/>
              <a:gd name="connsiteY6" fmla="*/ 672861 h 1570605"/>
              <a:gd name="connsiteX7" fmla="*/ 1561381 w 2063144"/>
              <a:gd name="connsiteY7" fmla="*/ 698740 h 1570605"/>
              <a:gd name="connsiteX8" fmla="*/ 1552755 w 2063144"/>
              <a:gd name="connsiteY8" fmla="*/ 724619 h 1570605"/>
              <a:gd name="connsiteX9" fmla="*/ 1526875 w 2063144"/>
              <a:gd name="connsiteY9" fmla="*/ 750498 h 1570605"/>
              <a:gd name="connsiteX10" fmla="*/ 1492370 w 2063144"/>
              <a:gd name="connsiteY10" fmla="*/ 802257 h 1570605"/>
              <a:gd name="connsiteX11" fmla="*/ 1475117 w 2063144"/>
              <a:gd name="connsiteY11" fmla="*/ 828136 h 1570605"/>
              <a:gd name="connsiteX12" fmla="*/ 1449238 w 2063144"/>
              <a:gd name="connsiteY12" fmla="*/ 854015 h 1570605"/>
              <a:gd name="connsiteX13" fmla="*/ 1440611 w 2063144"/>
              <a:gd name="connsiteY13" fmla="*/ 879895 h 1570605"/>
              <a:gd name="connsiteX14" fmla="*/ 1406105 w 2063144"/>
              <a:gd name="connsiteY14" fmla="*/ 1130061 h 1570605"/>
              <a:gd name="connsiteX15" fmla="*/ 1380226 w 2063144"/>
              <a:gd name="connsiteY15" fmla="*/ 957532 h 1570605"/>
              <a:gd name="connsiteX16" fmla="*/ 1345721 w 2063144"/>
              <a:gd name="connsiteY16" fmla="*/ 1009291 h 1570605"/>
              <a:gd name="connsiteX17" fmla="*/ 1293962 w 2063144"/>
              <a:gd name="connsiteY17" fmla="*/ 1086929 h 1570605"/>
              <a:gd name="connsiteX18" fmla="*/ 1276709 w 2063144"/>
              <a:gd name="connsiteY18" fmla="*/ 1112808 h 1570605"/>
              <a:gd name="connsiteX19" fmla="*/ 1259456 w 2063144"/>
              <a:gd name="connsiteY19" fmla="*/ 1138687 h 1570605"/>
              <a:gd name="connsiteX20" fmla="*/ 1242204 w 2063144"/>
              <a:gd name="connsiteY20" fmla="*/ 1190446 h 1570605"/>
              <a:gd name="connsiteX21" fmla="*/ 1233577 w 2063144"/>
              <a:gd name="connsiteY21" fmla="*/ 1216325 h 1570605"/>
              <a:gd name="connsiteX22" fmla="*/ 1354347 w 2063144"/>
              <a:gd name="connsiteY22" fmla="*/ 1457864 h 1570605"/>
              <a:gd name="connsiteX23" fmla="*/ 1181819 w 2063144"/>
              <a:gd name="connsiteY23" fmla="*/ 1319842 h 1570605"/>
              <a:gd name="connsiteX24" fmla="*/ 1173192 w 2063144"/>
              <a:gd name="connsiteY24" fmla="*/ 1345721 h 1570605"/>
              <a:gd name="connsiteX25" fmla="*/ 1138687 w 2063144"/>
              <a:gd name="connsiteY25" fmla="*/ 1397479 h 1570605"/>
              <a:gd name="connsiteX26" fmla="*/ 1112807 w 2063144"/>
              <a:gd name="connsiteY26" fmla="*/ 1449238 h 1570605"/>
              <a:gd name="connsiteX27" fmla="*/ 1061049 w 2063144"/>
              <a:gd name="connsiteY27" fmla="*/ 1500996 h 1570605"/>
              <a:gd name="connsiteX28" fmla="*/ 1043796 w 2063144"/>
              <a:gd name="connsiteY28" fmla="*/ 1526876 h 1570605"/>
              <a:gd name="connsiteX29" fmla="*/ 983411 w 2063144"/>
              <a:gd name="connsiteY29" fmla="*/ 1552755 h 1570605"/>
              <a:gd name="connsiteX30" fmla="*/ 957532 w 2063144"/>
              <a:gd name="connsiteY30" fmla="*/ 1570008 h 1570605"/>
              <a:gd name="connsiteX31" fmla="*/ 759124 w 2063144"/>
              <a:gd name="connsiteY31" fmla="*/ 1561381 h 1570605"/>
              <a:gd name="connsiteX32" fmla="*/ 698740 w 2063144"/>
              <a:gd name="connsiteY32" fmla="*/ 1535502 h 1570605"/>
              <a:gd name="connsiteX33" fmla="*/ 672860 w 2063144"/>
              <a:gd name="connsiteY33" fmla="*/ 1526876 h 1570605"/>
              <a:gd name="connsiteX34" fmla="*/ 629728 w 2063144"/>
              <a:gd name="connsiteY34" fmla="*/ 1509623 h 1570605"/>
              <a:gd name="connsiteX35" fmla="*/ 595223 w 2063144"/>
              <a:gd name="connsiteY35" fmla="*/ 1500996 h 1570605"/>
              <a:gd name="connsiteX36" fmla="*/ 560717 w 2063144"/>
              <a:gd name="connsiteY36" fmla="*/ 1483744 h 1570605"/>
              <a:gd name="connsiteX37" fmla="*/ 474453 w 2063144"/>
              <a:gd name="connsiteY37" fmla="*/ 1449238 h 1570605"/>
              <a:gd name="connsiteX38" fmla="*/ 405441 w 2063144"/>
              <a:gd name="connsiteY38" fmla="*/ 1414732 h 1570605"/>
              <a:gd name="connsiteX39" fmla="*/ 327804 w 2063144"/>
              <a:gd name="connsiteY39" fmla="*/ 1380227 h 1570605"/>
              <a:gd name="connsiteX40" fmla="*/ 258792 w 2063144"/>
              <a:gd name="connsiteY40" fmla="*/ 1328468 h 1570605"/>
              <a:gd name="connsiteX41" fmla="*/ 138023 w 2063144"/>
              <a:gd name="connsiteY41" fmla="*/ 1242204 h 1570605"/>
              <a:gd name="connsiteX42" fmla="*/ 77638 w 2063144"/>
              <a:gd name="connsiteY42" fmla="*/ 1155940 h 1570605"/>
              <a:gd name="connsiteX43" fmla="*/ 51758 w 2063144"/>
              <a:gd name="connsiteY43" fmla="*/ 1121434 h 1570605"/>
              <a:gd name="connsiteX44" fmla="*/ 17253 w 2063144"/>
              <a:gd name="connsiteY44" fmla="*/ 992038 h 1570605"/>
              <a:gd name="connsiteX45" fmla="*/ 0 w 2063144"/>
              <a:gd name="connsiteY45" fmla="*/ 905774 h 1570605"/>
              <a:gd name="connsiteX46" fmla="*/ 25879 w 2063144"/>
              <a:gd name="connsiteY46" fmla="*/ 577970 h 1570605"/>
              <a:gd name="connsiteX47" fmla="*/ 43132 w 2063144"/>
              <a:gd name="connsiteY47" fmla="*/ 552091 h 1570605"/>
              <a:gd name="connsiteX48" fmla="*/ 60385 w 2063144"/>
              <a:gd name="connsiteY48" fmla="*/ 508959 h 1570605"/>
              <a:gd name="connsiteX49" fmla="*/ 112143 w 2063144"/>
              <a:gd name="connsiteY49" fmla="*/ 439947 h 1570605"/>
              <a:gd name="connsiteX50" fmla="*/ 120770 w 2063144"/>
              <a:gd name="connsiteY50" fmla="*/ 405442 h 1570605"/>
              <a:gd name="connsiteX51" fmla="*/ 146649 w 2063144"/>
              <a:gd name="connsiteY51" fmla="*/ 370936 h 1570605"/>
              <a:gd name="connsiteX52" fmla="*/ 232913 w 2063144"/>
              <a:gd name="connsiteY52" fmla="*/ 293298 h 1570605"/>
              <a:gd name="connsiteX53" fmla="*/ 310551 w 2063144"/>
              <a:gd name="connsiteY53" fmla="*/ 224287 h 1570605"/>
              <a:gd name="connsiteX54" fmla="*/ 448573 w 2063144"/>
              <a:gd name="connsiteY54" fmla="*/ 146649 h 1570605"/>
              <a:gd name="connsiteX55" fmla="*/ 526211 w 2063144"/>
              <a:gd name="connsiteY55" fmla="*/ 103517 h 1570605"/>
              <a:gd name="connsiteX56" fmla="*/ 560717 w 2063144"/>
              <a:gd name="connsiteY56" fmla="*/ 94891 h 1570605"/>
              <a:gd name="connsiteX57" fmla="*/ 646981 w 2063144"/>
              <a:gd name="connsiteY57" fmla="*/ 51759 h 1570605"/>
              <a:gd name="connsiteX58" fmla="*/ 707366 w 2063144"/>
              <a:gd name="connsiteY58" fmla="*/ 43132 h 1570605"/>
              <a:gd name="connsiteX59" fmla="*/ 776377 w 2063144"/>
              <a:gd name="connsiteY59" fmla="*/ 25879 h 1570605"/>
              <a:gd name="connsiteX60" fmla="*/ 810883 w 2063144"/>
              <a:gd name="connsiteY60" fmla="*/ 17253 h 1570605"/>
              <a:gd name="connsiteX61" fmla="*/ 897147 w 2063144"/>
              <a:gd name="connsiteY61" fmla="*/ 0 h 1570605"/>
              <a:gd name="connsiteX62" fmla="*/ 1164566 w 2063144"/>
              <a:gd name="connsiteY62" fmla="*/ 8627 h 1570605"/>
              <a:gd name="connsiteX63" fmla="*/ 1207698 w 2063144"/>
              <a:gd name="connsiteY63" fmla="*/ 25879 h 1570605"/>
              <a:gd name="connsiteX64" fmla="*/ 1302589 w 2063144"/>
              <a:gd name="connsiteY64" fmla="*/ 34506 h 1570605"/>
              <a:gd name="connsiteX65" fmla="*/ 1388853 w 2063144"/>
              <a:gd name="connsiteY65" fmla="*/ 69012 h 1570605"/>
              <a:gd name="connsiteX66" fmla="*/ 1414732 w 2063144"/>
              <a:gd name="connsiteY66" fmla="*/ 77638 h 1570605"/>
              <a:gd name="connsiteX67" fmla="*/ 1440611 w 2063144"/>
              <a:gd name="connsiteY67" fmla="*/ 94891 h 1570605"/>
              <a:gd name="connsiteX68" fmla="*/ 1457864 w 2063144"/>
              <a:gd name="connsiteY68" fmla="*/ 120770 h 1570605"/>
              <a:gd name="connsiteX69" fmla="*/ 1483743 w 2063144"/>
              <a:gd name="connsiteY69" fmla="*/ 129396 h 1570605"/>
              <a:gd name="connsiteX70" fmla="*/ 1509623 w 2063144"/>
              <a:gd name="connsiteY70" fmla="*/ 146649 h 1570605"/>
              <a:gd name="connsiteX71" fmla="*/ 1535502 w 2063144"/>
              <a:gd name="connsiteY71" fmla="*/ 155276 h 1570605"/>
              <a:gd name="connsiteX72" fmla="*/ 1570007 w 2063144"/>
              <a:gd name="connsiteY72" fmla="*/ 172529 h 1570605"/>
              <a:gd name="connsiteX73" fmla="*/ 1613140 w 2063144"/>
              <a:gd name="connsiteY73" fmla="*/ 189781 h 1570605"/>
              <a:gd name="connsiteX74" fmla="*/ 1639019 w 2063144"/>
              <a:gd name="connsiteY74" fmla="*/ 207034 h 1570605"/>
              <a:gd name="connsiteX75" fmla="*/ 1673524 w 2063144"/>
              <a:gd name="connsiteY75" fmla="*/ 224287 h 1570605"/>
              <a:gd name="connsiteX76" fmla="*/ 1708030 w 2063144"/>
              <a:gd name="connsiteY76" fmla="*/ 250166 h 1570605"/>
              <a:gd name="connsiteX77" fmla="*/ 1759789 w 2063144"/>
              <a:gd name="connsiteY77" fmla="*/ 267419 h 1570605"/>
              <a:gd name="connsiteX78" fmla="*/ 1828800 w 2063144"/>
              <a:gd name="connsiteY78" fmla="*/ 301925 h 1570605"/>
              <a:gd name="connsiteX79" fmla="*/ 1889185 w 2063144"/>
              <a:gd name="connsiteY79" fmla="*/ 336430 h 1570605"/>
              <a:gd name="connsiteX80" fmla="*/ 1923690 w 2063144"/>
              <a:gd name="connsiteY80" fmla="*/ 353683 h 1570605"/>
              <a:gd name="connsiteX81" fmla="*/ 1932317 w 2063144"/>
              <a:gd name="connsiteY81" fmla="*/ 379562 h 1570605"/>
              <a:gd name="connsiteX82" fmla="*/ 1889185 w 2063144"/>
              <a:gd name="connsiteY82" fmla="*/ 388189 h 1570605"/>
              <a:gd name="connsiteX83" fmla="*/ 2061713 w 2063144"/>
              <a:gd name="connsiteY83" fmla="*/ 301924 h 1570605"/>
              <a:gd name="connsiteX0" fmla="*/ 2061713 w 2063144"/>
              <a:gd name="connsiteY0" fmla="*/ 301924 h 1570605"/>
              <a:gd name="connsiteX1" fmla="*/ 1768415 w 2063144"/>
              <a:gd name="connsiteY1" fmla="*/ 483080 h 1570605"/>
              <a:gd name="connsiteX2" fmla="*/ 1716656 w 2063144"/>
              <a:gd name="connsiteY2" fmla="*/ 534838 h 1570605"/>
              <a:gd name="connsiteX3" fmla="*/ 1699404 w 2063144"/>
              <a:gd name="connsiteY3" fmla="*/ 560717 h 1570605"/>
              <a:gd name="connsiteX4" fmla="*/ 1647645 w 2063144"/>
              <a:gd name="connsiteY4" fmla="*/ 603849 h 1570605"/>
              <a:gd name="connsiteX5" fmla="*/ 1604513 w 2063144"/>
              <a:gd name="connsiteY5" fmla="*/ 646981 h 1570605"/>
              <a:gd name="connsiteX6" fmla="*/ 1587260 w 2063144"/>
              <a:gd name="connsiteY6" fmla="*/ 672861 h 1570605"/>
              <a:gd name="connsiteX7" fmla="*/ 1561381 w 2063144"/>
              <a:gd name="connsiteY7" fmla="*/ 698740 h 1570605"/>
              <a:gd name="connsiteX8" fmla="*/ 1552755 w 2063144"/>
              <a:gd name="connsiteY8" fmla="*/ 724619 h 1570605"/>
              <a:gd name="connsiteX9" fmla="*/ 1526875 w 2063144"/>
              <a:gd name="connsiteY9" fmla="*/ 750498 h 1570605"/>
              <a:gd name="connsiteX10" fmla="*/ 1492370 w 2063144"/>
              <a:gd name="connsiteY10" fmla="*/ 802257 h 1570605"/>
              <a:gd name="connsiteX11" fmla="*/ 1475117 w 2063144"/>
              <a:gd name="connsiteY11" fmla="*/ 828136 h 1570605"/>
              <a:gd name="connsiteX12" fmla="*/ 1449238 w 2063144"/>
              <a:gd name="connsiteY12" fmla="*/ 854015 h 1570605"/>
              <a:gd name="connsiteX13" fmla="*/ 1440611 w 2063144"/>
              <a:gd name="connsiteY13" fmla="*/ 879895 h 1570605"/>
              <a:gd name="connsiteX14" fmla="*/ 1406105 w 2063144"/>
              <a:gd name="connsiteY14" fmla="*/ 1130061 h 1570605"/>
              <a:gd name="connsiteX15" fmla="*/ 1380226 w 2063144"/>
              <a:gd name="connsiteY15" fmla="*/ 957532 h 1570605"/>
              <a:gd name="connsiteX16" fmla="*/ 1345721 w 2063144"/>
              <a:gd name="connsiteY16" fmla="*/ 1009291 h 1570605"/>
              <a:gd name="connsiteX17" fmla="*/ 1293962 w 2063144"/>
              <a:gd name="connsiteY17" fmla="*/ 1086929 h 1570605"/>
              <a:gd name="connsiteX18" fmla="*/ 1276709 w 2063144"/>
              <a:gd name="connsiteY18" fmla="*/ 1112808 h 1570605"/>
              <a:gd name="connsiteX19" fmla="*/ 1483743 w 2063144"/>
              <a:gd name="connsiteY19" fmla="*/ 1518249 h 1570605"/>
              <a:gd name="connsiteX20" fmla="*/ 1242204 w 2063144"/>
              <a:gd name="connsiteY20" fmla="*/ 1190446 h 1570605"/>
              <a:gd name="connsiteX21" fmla="*/ 1233577 w 2063144"/>
              <a:gd name="connsiteY21" fmla="*/ 1216325 h 1570605"/>
              <a:gd name="connsiteX22" fmla="*/ 1354347 w 2063144"/>
              <a:gd name="connsiteY22" fmla="*/ 1457864 h 1570605"/>
              <a:gd name="connsiteX23" fmla="*/ 1181819 w 2063144"/>
              <a:gd name="connsiteY23" fmla="*/ 1319842 h 1570605"/>
              <a:gd name="connsiteX24" fmla="*/ 1173192 w 2063144"/>
              <a:gd name="connsiteY24" fmla="*/ 1345721 h 1570605"/>
              <a:gd name="connsiteX25" fmla="*/ 1138687 w 2063144"/>
              <a:gd name="connsiteY25" fmla="*/ 1397479 h 1570605"/>
              <a:gd name="connsiteX26" fmla="*/ 1112807 w 2063144"/>
              <a:gd name="connsiteY26" fmla="*/ 1449238 h 1570605"/>
              <a:gd name="connsiteX27" fmla="*/ 1061049 w 2063144"/>
              <a:gd name="connsiteY27" fmla="*/ 1500996 h 1570605"/>
              <a:gd name="connsiteX28" fmla="*/ 1043796 w 2063144"/>
              <a:gd name="connsiteY28" fmla="*/ 1526876 h 1570605"/>
              <a:gd name="connsiteX29" fmla="*/ 983411 w 2063144"/>
              <a:gd name="connsiteY29" fmla="*/ 1552755 h 1570605"/>
              <a:gd name="connsiteX30" fmla="*/ 957532 w 2063144"/>
              <a:gd name="connsiteY30" fmla="*/ 1570008 h 1570605"/>
              <a:gd name="connsiteX31" fmla="*/ 759124 w 2063144"/>
              <a:gd name="connsiteY31" fmla="*/ 1561381 h 1570605"/>
              <a:gd name="connsiteX32" fmla="*/ 698740 w 2063144"/>
              <a:gd name="connsiteY32" fmla="*/ 1535502 h 1570605"/>
              <a:gd name="connsiteX33" fmla="*/ 672860 w 2063144"/>
              <a:gd name="connsiteY33" fmla="*/ 1526876 h 1570605"/>
              <a:gd name="connsiteX34" fmla="*/ 629728 w 2063144"/>
              <a:gd name="connsiteY34" fmla="*/ 1509623 h 1570605"/>
              <a:gd name="connsiteX35" fmla="*/ 595223 w 2063144"/>
              <a:gd name="connsiteY35" fmla="*/ 1500996 h 1570605"/>
              <a:gd name="connsiteX36" fmla="*/ 560717 w 2063144"/>
              <a:gd name="connsiteY36" fmla="*/ 1483744 h 1570605"/>
              <a:gd name="connsiteX37" fmla="*/ 474453 w 2063144"/>
              <a:gd name="connsiteY37" fmla="*/ 1449238 h 1570605"/>
              <a:gd name="connsiteX38" fmla="*/ 405441 w 2063144"/>
              <a:gd name="connsiteY38" fmla="*/ 1414732 h 1570605"/>
              <a:gd name="connsiteX39" fmla="*/ 327804 w 2063144"/>
              <a:gd name="connsiteY39" fmla="*/ 1380227 h 1570605"/>
              <a:gd name="connsiteX40" fmla="*/ 258792 w 2063144"/>
              <a:gd name="connsiteY40" fmla="*/ 1328468 h 1570605"/>
              <a:gd name="connsiteX41" fmla="*/ 138023 w 2063144"/>
              <a:gd name="connsiteY41" fmla="*/ 1242204 h 1570605"/>
              <a:gd name="connsiteX42" fmla="*/ 77638 w 2063144"/>
              <a:gd name="connsiteY42" fmla="*/ 1155940 h 1570605"/>
              <a:gd name="connsiteX43" fmla="*/ 51758 w 2063144"/>
              <a:gd name="connsiteY43" fmla="*/ 1121434 h 1570605"/>
              <a:gd name="connsiteX44" fmla="*/ 17253 w 2063144"/>
              <a:gd name="connsiteY44" fmla="*/ 992038 h 1570605"/>
              <a:gd name="connsiteX45" fmla="*/ 0 w 2063144"/>
              <a:gd name="connsiteY45" fmla="*/ 905774 h 1570605"/>
              <a:gd name="connsiteX46" fmla="*/ 25879 w 2063144"/>
              <a:gd name="connsiteY46" fmla="*/ 577970 h 1570605"/>
              <a:gd name="connsiteX47" fmla="*/ 43132 w 2063144"/>
              <a:gd name="connsiteY47" fmla="*/ 552091 h 1570605"/>
              <a:gd name="connsiteX48" fmla="*/ 60385 w 2063144"/>
              <a:gd name="connsiteY48" fmla="*/ 508959 h 1570605"/>
              <a:gd name="connsiteX49" fmla="*/ 112143 w 2063144"/>
              <a:gd name="connsiteY49" fmla="*/ 439947 h 1570605"/>
              <a:gd name="connsiteX50" fmla="*/ 120770 w 2063144"/>
              <a:gd name="connsiteY50" fmla="*/ 405442 h 1570605"/>
              <a:gd name="connsiteX51" fmla="*/ 146649 w 2063144"/>
              <a:gd name="connsiteY51" fmla="*/ 370936 h 1570605"/>
              <a:gd name="connsiteX52" fmla="*/ 232913 w 2063144"/>
              <a:gd name="connsiteY52" fmla="*/ 293298 h 1570605"/>
              <a:gd name="connsiteX53" fmla="*/ 310551 w 2063144"/>
              <a:gd name="connsiteY53" fmla="*/ 224287 h 1570605"/>
              <a:gd name="connsiteX54" fmla="*/ 448573 w 2063144"/>
              <a:gd name="connsiteY54" fmla="*/ 146649 h 1570605"/>
              <a:gd name="connsiteX55" fmla="*/ 526211 w 2063144"/>
              <a:gd name="connsiteY55" fmla="*/ 103517 h 1570605"/>
              <a:gd name="connsiteX56" fmla="*/ 560717 w 2063144"/>
              <a:gd name="connsiteY56" fmla="*/ 94891 h 1570605"/>
              <a:gd name="connsiteX57" fmla="*/ 646981 w 2063144"/>
              <a:gd name="connsiteY57" fmla="*/ 51759 h 1570605"/>
              <a:gd name="connsiteX58" fmla="*/ 707366 w 2063144"/>
              <a:gd name="connsiteY58" fmla="*/ 43132 h 1570605"/>
              <a:gd name="connsiteX59" fmla="*/ 776377 w 2063144"/>
              <a:gd name="connsiteY59" fmla="*/ 25879 h 1570605"/>
              <a:gd name="connsiteX60" fmla="*/ 810883 w 2063144"/>
              <a:gd name="connsiteY60" fmla="*/ 17253 h 1570605"/>
              <a:gd name="connsiteX61" fmla="*/ 897147 w 2063144"/>
              <a:gd name="connsiteY61" fmla="*/ 0 h 1570605"/>
              <a:gd name="connsiteX62" fmla="*/ 1164566 w 2063144"/>
              <a:gd name="connsiteY62" fmla="*/ 8627 h 1570605"/>
              <a:gd name="connsiteX63" fmla="*/ 1207698 w 2063144"/>
              <a:gd name="connsiteY63" fmla="*/ 25879 h 1570605"/>
              <a:gd name="connsiteX64" fmla="*/ 1302589 w 2063144"/>
              <a:gd name="connsiteY64" fmla="*/ 34506 h 1570605"/>
              <a:gd name="connsiteX65" fmla="*/ 1388853 w 2063144"/>
              <a:gd name="connsiteY65" fmla="*/ 69012 h 1570605"/>
              <a:gd name="connsiteX66" fmla="*/ 1414732 w 2063144"/>
              <a:gd name="connsiteY66" fmla="*/ 77638 h 1570605"/>
              <a:gd name="connsiteX67" fmla="*/ 1440611 w 2063144"/>
              <a:gd name="connsiteY67" fmla="*/ 94891 h 1570605"/>
              <a:gd name="connsiteX68" fmla="*/ 1457864 w 2063144"/>
              <a:gd name="connsiteY68" fmla="*/ 120770 h 1570605"/>
              <a:gd name="connsiteX69" fmla="*/ 1483743 w 2063144"/>
              <a:gd name="connsiteY69" fmla="*/ 129396 h 1570605"/>
              <a:gd name="connsiteX70" fmla="*/ 1509623 w 2063144"/>
              <a:gd name="connsiteY70" fmla="*/ 146649 h 1570605"/>
              <a:gd name="connsiteX71" fmla="*/ 1535502 w 2063144"/>
              <a:gd name="connsiteY71" fmla="*/ 155276 h 1570605"/>
              <a:gd name="connsiteX72" fmla="*/ 1570007 w 2063144"/>
              <a:gd name="connsiteY72" fmla="*/ 172529 h 1570605"/>
              <a:gd name="connsiteX73" fmla="*/ 1613140 w 2063144"/>
              <a:gd name="connsiteY73" fmla="*/ 189781 h 1570605"/>
              <a:gd name="connsiteX74" fmla="*/ 1639019 w 2063144"/>
              <a:gd name="connsiteY74" fmla="*/ 207034 h 1570605"/>
              <a:gd name="connsiteX75" fmla="*/ 1673524 w 2063144"/>
              <a:gd name="connsiteY75" fmla="*/ 224287 h 1570605"/>
              <a:gd name="connsiteX76" fmla="*/ 1708030 w 2063144"/>
              <a:gd name="connsiteY76" fmla="*/ 250166 h 1570605"/>
              <a:gd name="connsiteX77" fmla="*/ 1759789 w 2063144"/>
              <a:gd name="connsiteY77" fmla="*/ 267419 h 1570605"/>
              <a:gd name="connsiteX78" fmla="*/ 1828800 w 2063144"/>
              <a:gd name="connsiteY78" fmla="*/ 301925 h 1570605"/>
              <a:gd name="connsiteX79" fmla="*/ 1889185 w 2063144"/>
              <a:gd name="connsiteY79" fmla="*/ 336430 h 1570605"/>
              <a:gd name="connsiteX80" fmla="*/ 1923690 w 2063144"/>
              <a:gd name="connsiteY80" fmla="*/ 353683 h 1570605"/>
              <a:gd name="connsiteX81" fmla="*/ 1932317 w 2063144"/>
              <a:gd name="connsiteY81" fmla="*/ 379562 h 1570605"/>
              <a:gd name="connsiteX82" fmla="*/ 1889185 w 2063144"/>
              <a:gd name="connsiteY82" fmla="*/ 388189 h 1570605"/>
              <a:gd name="connsiteX83" fmla="*/ 2061713 w 2063144"/>
              <a:gd name="connsiteY83" fmla="*/ 301924 h 1570605"/>
              <a:gd name="connsiteX0" fmla="*/ 2061713 w 2063144"/>
              <a:gd name="connsiteY0" fmla="*/ 301924 h 1570605"/>
              <a:gd name="connsiteX1" fmla="*/ 1768415 w 2063144"/>
              <a:gd name="connsiteY1" fmla="*/ 483080 h 1570605"/>
              <a:gd name="connsiteX2" fmla="*/ 1716656 w 2063144"/>
              <a:gd name="connsiteY2" fmla="*/ 534838 h 1570605"/>
              <a:gd name="connsiteX3" fmla="*/ 1699404 w 2063144"/>
              <a:gd name="connsiteY3" fmla="*/ 560717 h 1570605"/>
              <a:gd name="connsiteX4" fmla="*/ 1647645 w 2063144"/>
              <a:gd name="connsiteY4" fmla="*/ 603849 h 1570605"/>
              <a:gd name="connsiteX5" fmla="*/ 1604513 w 2063144"/>
              <a:gd name="connsiteY5" fmla="*/ 646981 h 1570605"/>
              <a:gd name="connsiteX6" fmla="*/ 1587260 w 2063144"/>
              <a:gd name="connsiteY6" fmla="*/ 672861 h 1570605"/>
              <a:gd name="connsiteX7" fmla="*/ 1561381 w 2063144"/>
              <a:gd name="connsiteY7" fmla="*/ 698740 h 1570605"/>
              <a:gd name="connsiteX8" fmla="*/ 1552755 w 2063144"/>
              <a:gd name="connsiteY8" fmla="*/ 724619 h 1570605"/>
              <a:gd name="connsiteX9" fmla="*/ 1526875 w 2063144"/>
              <a:gd name="connsiteY9" fmla="*/ 750498 h 1570605"/>
              <a:gd name="connsiteX10" fmla="*/ 1492370 w 2063144"/>
              <a:gd name="connsiteY10" fmla="*/ 802257 h 1570605"/>
              <a:gd name="connsiteX11" fmla="*/ 1475117 w 2063144"/>
              <a:gd name="connsiteY11" fmla="*/ 828136 h 1570605"/>
              <a:gd name="connsiteX12" fmla="*/ 1449238 w 2063144"/>
              <a:gd name="connsiteY12" fmla="*/ 854015 h 1570605"/>
              <a:gd name="connsiteX13" fmla="*/ 1440611 w 2063144"/>
              <a:gd name="connsiteY13" fmla="*/ 879895 h 1570605"/>
              <a:gd name="connsiteX14" fmla="*/ 1147312 w 2063144"/>
              <a:gd name="connsiteY14" fmla="*/ 1526877 h 1570605"/>
              <a:gd name="connsiteX15" fmla="*/ 1380226 w 2063144"/>
              <a:gd name="connsiteY15" fmla="*/ 957532 h 1570605"/>
              <a:gd name="connsiteX16" fmla="*/ 1345721 w 2063144"/>
              <a:gd name="connsiteY16" fmla="*/ 1009291 h 1570605"/>
              <a:gd name="connsiteX17" fmla="*/ 1293962 w 2063144"/>
              <a:gd name="connsiteY17" fmla="*/ 1086929 h 1570605"/>
              <a:gd name="connsiteX18" fmla="*/ 1276709 w 2063144"/>
              <a:gd name="connsiteY18" fmla="*/ 1112808 h 1570605"/>
              <a:gd name="connsiteX19" fmla="*/ 1483743 w 2063144"/>
              <a:gd name="connsiteY19" fmla="*/ 1518249 h 1570605"/>
              <a:gd name="connsiteX20" fmla="*/ 1242204 w 2063144"/>
              <a:gd name="connsiteY20" fmla="*/ 1190446 h 1570605"/>
              <a:gd name="connsiteX21" fmla="*/ 1233577 w 2063144"/>
              <a:gd name="connsiteY21" fmla="*/ 1216325 h 1570605"/>
              <a:gd name="connsiteX22" fmla="*/ 1354347 w 2063144"/>
              <a:gd name="connsiteY22" fmla="*/ 1457864 h 1570605"/>
              <a:gd name="connsiteX23" fmla="*/ 1181819 w 2063144"/>
              <a:gd name="connsiteY23" fmla="*/ 1319842 h 1570605"/>
              <a:gd name="connsiteX24" fmla="*/ 1173192 w 2063144"/>
              <a:gd name="connsiteY24" fmla="*/ 1345721 h 1570605"/>
              <a:gd name="connsiteX25" fmla="*/ 1138687 w 2063144"/>
              <a:gd name="connsiteY25" fmla="*/ 1397479 h 1570605"/>
              <a:gd name="connsiteX26" fmla="*/ 1112807 w 2063144"/>
              <a:gd name="connsiteY26" fmla="*/ 1449238 h 1570605"/>
              <a:gd name="connsiteX27" fmla="*/ 1061049 w 2063144"/>
              <a:gd name="connsiteY27" fmla="*/ 1500996 h 1570605"/>
              <a:gd name="connsiteX28" fmla="*/ 1043796 w 2063144"/>
              <a:gd name="connsiteY28" fmla="*/ 1526876 h 1570605"/>
              <a:gd name="connsiteX29" fmla="*/ 983411 w 2063144"/>
              <a:gd name="connsiteY29" fmla="*/ 1552755 h 1570605"/>
              <a:gd name="connsiteX30" fmla="*/ 957532 w 2063144"/>
              <a:gd name="connsiteY30" fmla="*/ 1570008 h 1570605"/>
              <a:gd name="connsiteX31" fmla="*/ 759124 w 2063144"/>
              <a:gd name="connsiteY31" fmla="*/ 1561381 h 1570605"/>
              <a:gd name="connsiteX32" fmla="*/ 698740 w 2063144"/>
              <a:gd name="connsiteY32" fmla="*/ 1535502 h 1570605"/>
              <a:gd name="connsiteX33" fmla="*/ 672860 w 2063144"/>
              <a:gd name="connsiteY33" fmla="*/ 1526876 h 1570605"/>
              <a:gd name="connsiteX34" fmla="*/ 629728 w 2063144"/>
              <a:gd name="connsiteY34" fmla="*/ 1509623 h 1570605"/>
              <a:gd name="connsiteX35" fmla="*/ 595223 w 2063144"/>
              <a:gd name="connsiteY35" fmla="*/ 1500996 h 1570605"/>
              <a:gd name="connsiteX36" fmla="*/ 560717 w 2063144"/>
              <a:gd name="connsiteY36" fmla="*/ 1483744 h 1570605"/>
              <a:gd name="connsiteX37" fmla="*/ 474453 w 2063144"/>
              <a:gd name="connsiteY37" fmla="*/ 1449238 h 1570605"/>
              <a:gd name="connsiteX38" fmla="*/ 405441 w 2063144"/>
              <a:gd name="connsiteY38" fmla="*/ 1414732 h 1570605"/>
              <a:gd name="connsiteX39" fmla="*/ 327804 w 2063144"/>
              <a:gd name="connsiteY39" fmla="*/ 1380227 h 1570605"/>
              <a:gd name="connsiteX40" fmla="*/ 258792 w 2063144"/>
              <a:gd name="connsiteY40" fmla="*/ 1328468 h 1570605"/>
              <a:gd name="connsiteX41" fmla="*/ 138023 w 2063144"/>
              <a:gd name="connsiteY41" fmla="*/ 1242204 h 1570605"/>
              <a:gd name="connsiteX42" fmla="*/ 77638 w 2063144"/>
              <a:gd name="connsiteY42" fmla="*/ 1155940 h 1570605"/>
              <a:gd name="connsiteX43" fmla="*/ 51758 w 2063144"/>
              <a:gd name="connsiteY43" fmla="*/ 1121434 h 1570605"/>
              <a:gd name="connsiteX44" fmla="*/ 17253 w 2063144"/>
              <a:gd name="connsiteY44" fmla="*/ 992038 h 1570605"/>
              <a:gd name="connsiteX45" fmla="*/ 0 w 2063144"/>
              <a:gd name="connsiteY45" fmla="*/ 905774 h 1570605"/>
              <a:gd name="connsiteX46" fmla="*/ 25879 w 2063144"/>
              <a:gd name="connsiteY46" fmla="*/ 577970 h 1570605"/>
              <a:gd name="connsiteX47" fmla="*/ 43132 w 2063144"/>
              <a:gd name="connsiteY47" fmla="*/ 552091 h 1570605"/>
              <a:gd name="connsiteX48" fmla="*/ 60385 w 2063144"/>
              <a:gd name="connsiteY48" fmla="*/ 508959 h 1570605"/>
              <a:gd name="connsiteX49" fmla="*/ 112143 w 2063144"/>
              <a:gd name="connsiteY49" fmla="*/ 439947 h 1570605"/>
              <a:gd name="connsiteX50" fmla="*/ 120770 w 2063144"/>
              <a:gd name="connsiteY50" fmla="*/ 405442 h 1570605"/>
              <a:gd name="connsiteX51" fmla="*/ 146649 w 2063144"/>
              <a:gd name="connsiteY51" fmla="*/ 370936 h 1570605"/>
              <a:gd name="connsiteX52" fmla="*/ 232913 w 2063144"/>
              <a:gd name="connsiteY52" fmla="*/ 293298 h 1570605"/>
              <a:gd name="connsiteX53" fmla="*/ 310551 w 2063144"/>
              <a:gd name="connsiteY53" fmla="*/ 224287 h 1570605"/>
              <a:gd name="connsiteX54" fmla="*/ 448573 w 2063144"/>
              <a:gd name="connsiteY54" fmla="*/ 146649 h 1570605"/>
              <a:gd name="connsiteX55" fmla="*/ 526211 w 2063144"/>
              <a:gd name="connsiteY55" fmla="*/ 103517 h 1570605"/>
              <a:gd name="connsiteX56" fmla="*/ 560717 w 2063144"/>
              <a:gd name="connsiteY56" fmla="*/ 94891 h 1570605"/>
              <a:gd name="connsiteX57" fmla="*/ 646981 w 2063144"/>
              <a:gd name="connsiteY57" fmla="*/ 51759 h 1570605"/>
              <a:gd name="connsiteX58" fmla="*/ 707366 w 2063144"/>
              <a:gd name="connsiteY58" fmla="*/ 43132 h 1570605"/>
              <a:gd name="connsiteX59" fmla="*/ 776377 w 2063144"/>
              <a:gd name="connsiteY59" fmla="*/ 25879 h 1570605"/>
              <a:gd name="connsiteX60" fmla="*/ 810883 w 2063144"/>
              <a:gd name="connsiteY60" fmla="*/ 17253 h 1570605"/>
              <a:gd name="connsiteX61" fmla="*/ 897147 w 2063144"/>
              <a:gd name="connsiteY61" fmla="*/ 0 h 1570605"/>
              <a:gd name="connsiteX62" fmla="*/ 1164566 w 2063144"/>
              <a:gd name="connsiteY62" fmla="*/ 8627 h 1570605"/>
              <a:gd name="connsiteX63" fmla="*/ 1207698 w 2063144"/>
              <a:gd name="connsiteY63" fmla="*/ 25879 h 1570605"/>
              <a:gd name="connsiteX64" fmla="*/ 1302589 w 2063144"/>
              <a:gd name="connsiteY64" fmla="*/ 34506 h 1570605"/>
              <a:gd name="connsiteX65" fmla="*/ 1388853 w 2063144"/>
              <a:gd name="connsiteY65" fmla="*/ 69012 h 1570605"/>
              <a:gd name="connsiteX66" fmla="*/ 1414732 w 2063144"/>
              <a:gd name="connsiteY66" fmla="*/ 77638 h 1570605"/>
              <a:gd name="connsiteX67" fmla="*/ 1440611 w 2063144"/>
              <a:gd name="connsiteY67" fmla="*/ 94891 h 1570605"/>
              <a:gd name="connsiteX68" fmla="*/ 1457864 w 2063144"/>
              <a:gd name="connsiteY68" fmla="*/ 120770 h 1570605"/>
              <a:gd name="connsiteX69" fmla="*/ 1483743 w 2063144"/>
              <a:gd name="connsiteY69" fmla="*/ 129396 h 1570605"/>
              <a:gd name="connsiteX70" fmla="*/ 1509623 w 2063144"/>
              <a:gd name="connsiteY70" fmla="*/ 146649 h 1570605"/>
              <a:gd name="connsiteX71" fmla="*/ 1535502 w 2063144"/>
              <a:gd name="connsiteY71" fmla="*/ 155276 h 1570605"/>
              <a:gd name="connsiteX72" fmla="*/ 1570007 w 2063144"/>
              <a:gd name="connsiteY72" fmla="*/ 172529 h 1570605"/>
              <a:gd name="connsiteX73" fmla="*/ 1613140 w 2063144"/>
              <a:gd name="connsiteY73" fmla="*/ 189781 h 1570605"/>
              <a:gd name="connsiteX74" fmla="*/ 1639019 w 2063144"/>
              <a:gd name="connsiteY74" fmla="*/ 207034 h 1570605"/>
              <a:gd name="connsiteX75" fmla="*/ 1673524 w 2063144"/>
              <a:gd name="connsiteY75" fmla="*/ 224287 h 1570605"/>
              <a:gd name="connsiteX76" fmla="*/ 1708030 w 2063144"/>
              <a:gd name="connsiteY76" fmla="*/ 250166 h 1570605"/>
              <a:gd name="connsiteX77" fmla="*/ 1759789 w 2063144"/>
              <a:gd name="connsiteY77" fmla="*/ 267419 h 1570605"/>
              <a:gd name="connsiteX78" fmla="*/ 1828800 w 2063144"/>
              <a:gd name="connsiteY78" fmla="*/ 301925 h 1570605"/>
              <a:gd name="connsiteX79" fmla="*/ 1889185 w 2063144"/>
              <a:gd name="connsiteY79" fmla="*/ 336430 h 1570605"/>
              <a:gd name="connsiteX80" fmla="*/ 1923690 w 2063144"/>
              <a:gd name="connsiteY80" fmla="*/ 353683 h 1570605"/>
              <a:gd name="connsiteX81" fmla="*/ 1932317 w 2063144"/>
              <a:gd name="connsiteY81" fmla="*/ 379562 h 1570605"/>
              <a:gd name="connsiteX82" fmla="*/ 1889185 w 2063144"/>
              <a:gd name="connsiteY82" fmla="*/ 388189 h 1570605"/>
              <a:gd name="connsiteX83" fmla="*/ 2061713 w 2063144"/>
              <a:gd name="connsiteY83" fmla="*/ 301924 h 15706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2063144" h="1570605">
                <a:moveTo>
                  <a:pt x="2061713" y="301924"/>
                </a:moveTo>
                <a:cubicBezTo>
                  <a:pt x="2041585" y="317739"/>
                  <a:pt x="1825924" y="444261"/>
                  <a:pt x="1768415" y="483080"/>
                </a:cubicBezTo>
                <a:cubicBezTo>
                  <a:pt x="1710906" y="521899"/>
                  <a:pt x="1728158" y="521899"/>
                  <a:pt x="1716656" y="534838"/>
                </a:cubicBezTo>
                <a:cubicBezTo>
                  <a:pt x="1705154" y="547777"/>
                  <a:pt x="1706735" y="553386"/>
                  <a:pt x="1699404" y="560717"/>
                </a:cubicBezTo>
                <a:cubicBezTo>
                  <a:pt x="1631548" y="628573"/>
                  <a:pt x="1718302" y="519059"/>
                  <a:pt x="1647645" y="603849"/>
                </a:cubicBezTo>
                <a:cubicBezTo>
                  <a:pt x="1611702" y="646981"/>
                  <a:pt x="1651957" y="615353"/>
                  <a:pt x="1604513" y="646981"/>
                </a:cubicBezTo>
                <a:cubicBezTo>
                  <a:pt x="1598762" y="655608"/>
                  <a:pt x="1593897" y="664896"/>
                  <a:pt x="1587260" y="672861"/>
                </a:cubicBezTo>
                <a:cubicBezTo>
                  <a:pt x="1579450" y="682233"/>
                  <a:pt x="1568148" y="688589"/>
                  <a:pt x="1561381" y="698740"/>
                </a:cubicBezTo>
                <a:cubicBezTo>
                  <a:pt x="1556337" y="706306"/>
                  <a:pt x="1557799" y="717053"/>
                  <a:pt x="1552755" y="724619"/>
                </a:cubicBezTo>
                <a:cubicBezTo>
                  <a:pt x="1545988" y="734770"/>
                  <a:pt x="1534365" y="740868"/>
                  <a:pt x="1526875" y="750498"/>
                </a:cubicBezTo>
                <a:cubicBezTo>
                  <a:pt x="1514145" y="766865"/>
                  <a:pt x="1503872" y="785004"/>
                  <a:pt x="1492370" y="802257"/>
                </a:cubicBezTo>
                <a:cubicBezTo>
                  <a:pt x="1486619" y="810883"/>
                  <a:pt x="1482448" y="820805"/>
                  <a:pt x="1475117" y="828136"/>
                </a:cubicBezTo>
                <a:lnTo>
                  <a:pt x="1449238" y="854015"/>
                </a:lnTo>
                <a:cubicBezTo>
                  <a:pt x="1446362" y="862642"/>
                  <a:pt x="1490932" y="767751"/>
                  <a:pt x="1440611" y="879895"/>
                </a:cubicBezTo>
                <a:cubicBezTo>
                  <a:pt x="1390290" y="992039"/>
                  <a:pt x="1171159" y="1498261"/>
                  <a:pt x="1147312" y="1526877"/>
                </a:cubicBezTo>
                <a:cubicBezTo>
                  <a:pt x="1140675" y="1534842"/>
                  <a:pt x="1385977" y="948906"/>
                  <a:pt x="1380226" y="957532"/>
                </a:cubicBezTo>
                <a:cubicBezTo>
                  <a:pt x="1363730" y="1007025"/>
                  <a:pt x="1383414" y="960830"/>
                  <a:pt x="1345721" y="1009291"/>
                </a:cubicBezTo>
                <a:cubicBezTo>
                  <a:pt x="1345708" y="1009308"/>
                  <a:pt x="1302594" y="1073981"/>
                  <a:pt x="1293962" y="1086929"/>
                </a:cubicBezTo>
                <a:cubicBezTo>
                  <a:pt x="1288211" y="1095555"/>
                  <a:pt x="1245079" y="1040921"/>
                  <a:pt x="1276709" y="1112808"/>
                </a:cubicBezTo>
                <a:cubicBezTo>
                  <a:pt x="1308339" y="1184695"/>
                  <a:pt x="1414732" y="1383102"/>
                  <a:pt x="1483743" y="1518249"/>
                </a:cubicBezTo>
                <a:cubicBezTo>
                  <a:pt x="1403230" y="1408981"/>
                  <a:pt x="1283898" y="1240767"/>
                  <a:pt x="1242204" y="1190446"/>
                </a:cubicBezTo>
                <a:cubicBezTo>
                  <a:pt x="1200510" y="1140125"/>
                  <a:pt x="1214887" y="1171755"/>
                  <a:pt x="1233577" y="1216325"/>
                </a:cubicBezTo>
                <a:cubicBezTo>
                  <a:pt x="1252267" y="1260895"/>
                  <a:pt x="1360904" y="1438193"/>
                  <a:pt x="1354347" y="1457864"/>
                </a:cubicBezTo>
                <a:cubicBezTo>
                  <a:pt x="1296838" y="1411857"/>
                  <a:pt x="1212011" y="1338532"/>
                  <a:pt x="1181819" y="1319842"/>
                </a:cubicBezTo>
                <a:cubicBezTo>
                  <a:pt x="1151627" y="1301152"/>
                  <a:pt x="1178236" y="1338155"/>
                  <a:pt x="1173192" y="1345721"/>
                </a:cubicBezTo>
                <a:cubicBezTo>
                  <a:pt x="1161690" y="1362974"/>
                  <a:pt x="1145244" y="1377808"/>
                  <a:pt x="1138687" y="1397479"/>
                </a:cubicBezTo>
                <a:cubicBezTo>
                  <a:pt x="1130693" y="1421461"/>
                  <a:pt x="1130645" y="1429171"/>
                  <a:pt x="1112807" y="1449238"/>
                </a:cubicBezTo>
                <a:cubicBezTo>
                  <a:pt x="1096597" y="1467474"/>
                  <a:pt x="1074583" y="1480695"/>
                  <a:pt x="1061049" y="1500996"/>
                </a:cubicBezTo>
                <a:cubicBezTo>
                  <a:pt x="1055298" y="1509623"/>
                  <a:pt x="1051127" y="1519545"/>
                  <a:pt x="1043796" y="1526876"/>
                </a:cubicBezTo>
                <a:cubicBezTo>
                  <a:pt x="1023938" y="1546734"/>
                  <a:pt x="1009809" y="1546156"/>
                  <a:pt x="983411" y="1552755"/>
                </a:cubicBezTo>
                <a:cubicBezTo>
                  <a:pt x="974785" y="1558506"/>
                  <a:pt x="967892" y="1569610"/>
                  <a:pt x="957532" y="1570008"/>
                </a:cubicBezTo>
                <a:cubicBezTo>
                  <a:pt x="891382" y="1572552"/>
                  <a:pt x="825127" y="1566458"/>
                  <a:pt x="759124" y="1561381"/>
                </a:cubicBezTo>
                <a:cubicBezTo>
                  <a:pt x="742684" y="1560116"/>
                  <a:pt x="710776" y="1540660"/>
                  <a:pt x="698740" y="1535502"/>
                </a:cubicBezTo>
                <a:cubicBezTo>
                  <a:pt x="690382" y="1531920"/>
                  <a:pt x="681374" y="1530069"/>
                  <a:pt x="672860" y="1526876"/>
                </a:cubicBezTo>
                <a:cubicBezTo>
                  <a:pt x="658361" y="1521439"/>
                  <a:pt x="644418" y="1514520"/>
                  <a:pt x="629728" y="1509623"/>
                </a:cubicBezTo>
                <a:cubicBezTo>
                  <a:pt x="618481" y="1505874"/>
                  <a:pt x="606324" y="1505159"/>
                  <a:pt x="595223" y="1500996"/>
                </a:cubicBezTo>
                <a:cubicBezTo>
                  <a:pt x="583182" y="1496481"/>
                  <a:pt x="572537" y="1488810"/>
                  <a:pt x="560717" y="1483744"/>
                </a:cubicBezTo>
                <a:cubicBezTo>
                  <a:pt x="532251" y="1471545"/>
                  <a:pt x="502754" y="1461816"/>
                  <a:pt x="474453" y="1449238"/>
                </a:cubicBezTo>
                <a:cubicBezTo>
                  <a:pt x="450950" y="1438792"/>
                  <a:pt x="428855" y="1425375"/>
                  <a:pt x="405441" y="1414732"/>
                </a:cubicBezTo>
                <a:cubicBezTo>
                  <a:pt x="323772" y="1377610"/>
                  <a:pt x="467226" y="1457683"/>
                  <a:pt x="327804" y="1380227"/>
                </a:cubicBezTo>
                <a:cubicBezTo>
                  <a:pt x="298321" y="1363848"/>
                  <a:pt x="289212" y="1349762"/>
                  <a:pt x="258792" y="1328468"/>
                </a:cubicBezTo>
                <a:cubicBezTo>
                  <a:pt x="217061" y="1299256"/>
                  <a:pt x="171183" y="1286417"/>
                  <a:pt x="138023" y="1242204"/>
                </a:cubicBezTo>
                <a:cubicBezTo>
                  <a:pt x="77609" y="1161654"/>
                  <a:pt x="151980" y="1262142"/>
                  <a:pt x="77638" y="1155940"/>
                </a:cubicBezTo>
                <a:cubicBezTo>
                  <a:pt x="69393" y="1144161"/>
                  <a:pt x="60385" y="1132936"/>
                  <a:pt x="51758" y="1121434"/>
                </a:cubicBezTo>
                <a:cubicBezTo>
                  <a:pt x="40256" y="1078302"/>
                  <a:pt x="24592" y="1036070"/>
                  <a:pt x="17253" y="992038"/>
                </a:cubicBezTo>
                <a:cubicBezTo>
                  <a:pt x="6677" y="928585"/>
                  <a:pt x="12868" y="957248"/>
                  <a:pt x="0" y="905774"/>
                </a:cubicBezTo>
                <a:cubicBezTo>
                  <a:pt x="8626" y="796506"/>
                  <a:pt x="12610" y="686772"/>
                  <a:pt x="25879" y="577970"/>
                </a:cubicBezTo>
                <a:cubicBezTo>
                  <a:pt x="27134" y="567679"/>
                  <a:pt x="38495" y="561364"/>
                  <a:pt x="43132" y="552091"/>
                </a:cubicBezTo>
                <a:cubicBezTo>
                  <a:pt x="50057" y="538241"/>
                  <a:pt x="52269" y="522147"/>
                  <a:pt x="60385" y="508959"/>
                </a:cubicBezTo>
                <a:cubicBezTo>
                  <a:pt x="75455" y="484470"/>
                  <a:pt x="112143" y="439947"/>
                  <a:pt x="112143" y="439947"/>
                </a:cubicBezTo>
                <a:cubicBezTo>
                  <a:pt x="115019" y="428445"/>
                  <a:pt x="115468" y="416046"/>
                  <a:pt x="120770" y="405442"/>
                </a:cubicBezTo>
                <a:cubicBezTo>
                  <a:pt x="127200" y="392582"/>
                  <a:pt x="137181" y="381756"/>
                  <a:pt x="146649" y="370936"/>
                </a:cubicBezTo>
                <a:cubicBezTo>
                  <a:pt x="178871" y="334110"/>
                  <a:pt x="193737" y="328122"/>
                  <a:pt x="232913" y="293298"/>
                </a:cubicBezTo>
                <a:cubicBezTo>
                  <a:pt x="270647" y="259756"/>
                  <a:pt x="256830" y="260101"/>
                  <a:pt x="310551" y="224287"/>
                </a:cubicBezTo>
                <a:cubicBezTo>
                  <a:pt x="488502" y="105653"/>
                  <a:pt x="357953" y="198432"/>
                  <a:pt x="448573" y="146649"/>
                </a:cubicBezTo>
                <a:cubicBezTo>
                  <a:pt x="494655" y="120316"/>
                  <a:pt x="457454" y="131019"/>
                  <a:pt x="526211" y="103517"/>
                </a:cubicBezTo>
                <a:cubicBezTo>
                  <a:pt x="537219" y="99114"/>
                  <a:pt x="549215" y="97766"/>
                  <a:pt x="560717" y="94891"/>
                </a:cubicBezTo>
                <a:cubicBezTo>
                  <a:pt x="589887" y="77389"/>
                  <a:pt x="613439" y="60145"/>
                  <a:pt x="646981" y="51759"/>
                </a:cubicBezTo>
                <a:cubicBezTo>
                  <a:pt x="666707" y="46827"/>
                  <a:pt x="687310" y="46475"/>
                  <a:pt x="707366" y="43132"/>
                </a:cubicBezTo>
                <a:cubicBezTo>
                  <a:pt x="770521" y="32606"/>
                  <a:pt x="729701" y="39215"/>
                  <a:pt x="776377" y="25879"/>
                </a:cubicBezTo>
                <a:cubicBezTo>
                  <a:pt x="787777" y="22622"/>
                  <a:pt x="799290" y="19737"/>
                  <a:pt x="810883" y="17253"/>
                </a:cubicBezTo>
                <a:cubicBezTo>
                  <a:pt x="839556" y="11109"/>
                  <a:pt x="897147" y="0"/>
                  <a:pt x="897147" y="0"/>
                </a:cubicBezTo>
                <a:cubicBezTo>
                  <a:pt x="986287" y="2876"/>
                  <a:pt x="1075688" y="1221"/>
                  <a:pt x="1164566" y="8627"/>
                </a:cubicBezTo>
                <a:cubicBezTo>
                  <a:pt x="1179997" y="9913"/>
                  <a:pt x="1192478" y="23025"/>
                  <a:pt x="1207698" y="25879"/>
                </a:cubicBezTo>
                <a:cubicBezTo>
                  <a:pt x="1238915" y="31732"/>
                  <a:pt x="1270959" y="31630"/>
                  <a:pt x="1302589" y="34506"/>
                </a:cubicBezTo>
                <a:cubicBezTo>
                  <a:pt x="1353359" y="59892"/>
                  <a:pt x="1324896" y="47693"/>
                  <a:pt x="1388853" y="69012"/>
                </a:cubicBezTo>
                <a:lnTo>
                  <a:pt x="1414732" y="77638"/>
                </a:lnTo>
                <a:cubicBezTo>
                  <a:pt x="1423358" y="83389"/>
                  <a:pt x="1433280" y="87560"/>
                  <a:pt x="1440611" y="94891"/>
                </a:cubicBezTo>
                <a:cubicBezTo>
                  <a:pt x="1447942" y="102222"/>
                  <a:pt x="1449768" y="114293"/>
                  <a:pt x="1457864" y="120770"/>
                </a:cubicBezTo>
                <a:cubicBezTo>
                  <a:pt x="1464964" y="126450"/>
                  <a:pt x="1475117" y="126521"/>
                  <a:pt x="1483743" y="129396"/>
                </a:cubicBezTo>
                <a:cubicBezTo>
                  <a:pt x="1492370" y="135147"/>
                  <a:pt x="1500350" y="142012"/>
                  <a:pt x="1509623" y="146649"/>
                </a:cubicBezTo>
                <a:cubicBezTo>
                  <a:pt x="1517756" y="150716"/>
                  <a:pt x="1527144" y="151694"/>
                  <a:pt x="1535502" y="155276"/>
                </a:cubicBezTo>
                <a:cubicBezTo>
                  <a:pt x="1547322" y="160342"/>
                  <a:pt x="1558256" y="167306"/>
                  <a:pt x="1570007" y="172529"/>
                </a:cubicBezTo>
                <a:cubicBezTo>
                  <a:pt x="1584157" y="178818"/>
                  <a:pt x="1599290" y="182856"/>
                  <a:pt x="1613140" y="189781"/>
                </a:cubicBezTo>
                <a:cubicBezTo>
                  <a:pt x="1622413" y="194417"/>
                  <a:pt x="1630017" y="201890"/>
                  <a:pt x="1639019" y="207034"/>
                </a:cubicBezTo>
                <a:cubicBezTo>
                  <a:pt x="1650184" y="213414"/>
                  <a:pt x="1662619" y="217472"/>
                  <a:pt x="1673524" y="224287"/>
                </a:cubicBezTo>
                <a:cubicBezTo>
                  <a:pt x="1685716" y="231907"/>
                  <a:pt x="1695170" y="243736"/>
                  <a:pt x="1708030" y="250166"/>
                </a:cubicBezTo>
                <a:cubicBezTo>
                  <a:pt x="1724296" y="258299"/>
                  <a:pt x="1759789" y="267419"/>
                  <a:pt x="1759789" y="267419"/>
                </a:cubicBezTo>
                <a:cubicBezTo>
                  <a:pt x="1805616" y="297971"/>
                  <a:pt x="1765491" y="273788"/>
                  <a:pt x="1828800" y="301925"/>
                </a:cubicBezTo>
                <a:cubicBezTo>
                  <a:pt x="1887448" y="327991"/>
                  <a:pt x="1840619" y="308678"/>
                  <a:pt x="1889185" y="336430"/>
                </a:cubicBezTo>
                <a:cubicBezTo>
                  <a:pt x="1900350" y="342810"/>
                  <a:pt x="1912188" y="347932"/>
                  <a:pt x="1923690" y="353683"/>
                </a:cubicBezTo>
                <a:cubicBezTo>
                  <a:pt x="1926566" y="362309"/>
                  <a:pt x="1938747" y="373132"/>
                  <a:pt x="1932317" y="379562"/>
                </a:cubicBezTo>
                <a:cubicBezTo>
                  <a:pt x="1921949" y="389930"/>
                  <a:pt x="1903283" y="384161"/>
                  <a:pt x="1889185" y="388189"/>
                </a:cubicBezTo>
                <a:cubicBezTo>
                  <a:pt x="1883003" y="389955"/>
                  <a:pt x="2081841" y="286109"/>
                  <a:pt x="2061713" y="30192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任意多边形: 形状 51">
            <a:extLst>
              <a:ext uri="{FF2B5EF4-FFF2-40B4-BE49-F238E27FC236}">
                <a16:creationId xmlns:a16="http://schemas.microsoft.com/office/drawing/2014/main" id="{E40E4106-0B6B-430C-B7A3-C7347E2B399B}"/>
              </a:ext>
            </a:extLst>
          </p:cNvPr>
          <p:cNvSpPr/>
          <p:nvPr userDrawn="1"/>
        </p:nvSpPr>
        <p:spPr>
          <a:xfrm rot="543740">
            <a:off x="8217825" y="6050306"/>
            <a:ext cx="561779" cy="701505"/>
          </a:xfrm>
          <a:custGeom>
            <a:avLst/>
            <a:gdLst>
              <a:gd name="connsiteX0" fmla="*/ 1854679 w 1934165"/>
              <a:gd name="connsiteY0" fmla="*/ 396815 h 1570605"/>
              <a:gd name="connsiteX1" fmla="*/ 1768415 w 1934165"/>
              <a:gd name="connsiteY1" fmla="*/ 491706 h 1570605"/>
              <a:gd name="connsiteX2" fmla="*/ 1716656 w 1934165"/>
              <a:gd name="connsiteY2" fmla="*/ 534838 h 1570605"/>
              <a:gd name="connsiteX3" fmla="*/ 1699404 w 1934165"/>
              <a:gd name="connsiteY3" fmla="*/ 560717 h 1570605"/>
              <a:gd name="connsiteX4" fmla="*/ 1647645 w 1934165"/>
              <a:gd name="connsiteY4" fmla="*/ 603849 h 1570605"/>
              <a:gd name="connsiteX5" fmla="*/ 1604513 w 1934165"/>
              <a:gd name="connsiteY5" fmla="*/ 646981 h 1570605"/>
              <a:gd name="connsiteX6" fmla="*/ 1587260 w 1934165"/>
              <a:gd name="connsiteY6" fmla="*/ 672861 h 1570605"/>
              <a:gd name="connsiteX7" fmla="*/ 1561381 w 1934165"/>
              <a:gd name="connsiteY7" fmla="*/ 698740 h 1570605"/>
              <a:gd name="connsiteX8" fmla="*/ 1552755 w 1934165"/>
              <a:gd name="connsiteY8" fmla="*/ 724619 h 1570605"/>
              <a:gd name="connsiteX9" fmla="*/ 1526875 w 1934165"/>
              <a:gd name="connsiteY9" fmla="*/ 750498 h 1570605"/>
              <a:gd name="connsiteX10" fmla="*/ 1492370 w 1934165"/>
              <a:gd name="connsiteY10" fmla="*/ 802257 h 1570605"/>
              <a:gd name="connsiteX11" fmla="*/ 1475117 w 1934165"/>
              <a:gd name="connsiteY11" fmla="*/ 828136 h 1570605"/>
              <a:gd name="connsiteX12" fmla="*/ 1449238 w 1934165"/>
              <a:gd name="connsiteY12" fmla="*/ 854015 h 1570605"/>
              <a:gd name="connsiteX13" fmla="*/ 1440611 w 1934165"/>
              <a:gd name="connsiteY13" fmla="*/ 879895 h 1570605"/>
              <a:gd name="connsiteX14" fmla="*/ 1397479 w 1934165"/>
              <a:gd name="connsiteY14" fmla="*/ 931653 h 1570605"/>
              <a:gd name="connsiteX15" fmla="*/ 1380226 w 1934165"/>
              <a:gd name="connsiteY15" fmla="*/ 957532 h 1570605"/>
              <a:gd name="connsiteX16" fmla="*/ 1345721 w 1934165"/>
              <a:gd name="connsiteY16" fmla="*/ 1009291 h 1570605"/>
              <a:gd name="connsiteX17" fmla="*/ 1293962 w 1934165"/>
              <a:gd name="connsiteY17" fmla="*/ 1086929 h 1570605"/>
              <a:gd name="connsiteX18" fmla="*/ 1276709 w 1934165"/>
              <a:gd name="connsiteY18" fmla="*/ 1112808 h 1570605"/>
              <a:gd name="connsiteX19" fmla="*/ 1259456 w 1934165"/>
              <a:gd name="connsiteY19" fmla="*/ 1138687 h 1570605"/>
              <a:gd name="connsiteX20" fmla="*/ 1242204 w 1934165"/>
              <a:gd name="connsiteY20" fmla="*/ 1190446 h 1570605"/>
              <a:gd name="connsiteX21" fmla="*/ 1233577 w 1934165"/>
              <a:gd name="connsiteY21" fmla="*/ 1216325 h 1570605"/>
              <a:gd name="connsiteX22" fmla="*/ 1199072 w 1934165"/>
              <a:gd name="connsiteY22" fmla="*/ 1268083 h 1570605"/>
              <a:gd name="connsiteX23" fmla="*/ 1181819 w 1934165"/>
              <a:gd name="connsiteY23" fmla="*/ 1319842 h 1570605"/>
              <a:gd name="connsiteX24" fmla="*/ 1173192 w 1934165"/>
              <a:gd name="connsiteY24" fmla="*/ 1345721 h 1570605"/>
              <a:gd name="connsiteX25" fmla="*/ 1138687 w 1934165"/>
              <a:gd name="connsiteY25" fmla="*/ 1397479 h 1570605"/>
              <a:gd name="connsiteX26" fmla="*/ 1112807 w 1934165"/>
              <a:gd name="connsiteY26" fmla="*/ 1449238 h 1570605"/>
              <a:gd name="connsiteX27" fmla="*/ 1061049 w 1934165"/>
              <a:gd name="connsiteY27" fmla="*/ 1500996 h 1570605"/>
              <a:gd name="connsiteX28" fmla="*/ 1043796 w 1934165"/>
              <a:gd name="connsiteY28" fmla="*/ 1526876 h 1570605"/>
              <a:gd name="connsiteX29" fmla="*/ 983411 w 1934165"/>
              <a:gd name="connsiteY29" fmla="*/ 1552755 h 1570605"/>
              <a:gd name="connsiteX30" fmla="*/ 957532 w 1934165"/>
              <a:gd name="connsiteY30" fmla="*/ 1570008 h 1570605"/>
              <a:gd name="connsiteX31" fmla="*/ 759124 w 1934165"/>
              <a:gd name="connsiteY31" fmla="*/ 1561381 h 1570605"/>
              <a:gd name="connsiteX32" fmla="*/ 698740 w 1934165"/>
              <a:gd name="connsiteY32" fmla="*/ 1535502 h 1570605"/>
              <a:gd name="connsiteX33" fmla="*/ 672860 w 1934165"/>
              <a:gd name="connsiteY33" fmla="*/ 1526876 h 1570605"/>
              <a:gd name="connsiteX34" fmla="*/ 629728 w 1934165"/>
              <a:gd name="connsiteY34" fmla="*/ 1509623 h 1570605"/>
              <a:gd name="connsiteX35" fmla="*/ 595223 w 1934165"/>
              <a:gd name="connsiteY35" fmla="*/ 1500996 h 1570605"/>
              <a:gd name="connsiteX36" fmla="*/ 560717 w 1934165"/>
              <a:gd name="connsiteY36" fmla="*/ 1483744 h 1570605"/>
              <a:gd name="connsiteX37" fmla="*/ 474453 w 1934165"/>
              <a:gd name="connsiteY37" fmla="*/ 1449238 h 1570605"/>
              <a:gd name="connsiteX38" fmla="*/ 405441 w 1934165"/>
              <a:gd name="connsiteY38" fmla="*/ 1414732 h 1570605"/>
              <a:gd name="connsiteX39" fmla="*/ 327804 w 1934165"/>
              <a:gd name="connsiteY39" fmla="*/ 1380227 h 1570605"/>
              <a:gd name="connsiteX40" fmla="*/ 258792 w 1934165"/>
              <a:gd name="connsiteY40" fmla="*/ 1328468 h 1570605"/>
              <a:gd name="connsiteX41" fmla="*/ 138023 w 1934165"/>
              <a:gd name="connsiteY41" fmla="*/ 1242204 h 1570605"/>
              <a:gd name="connsiteX42" fmla="*/ 77638 w 1934165"/>
              <a:gd name="connsiteY42" fmla="*/ 1155940 h 1570605"/>
              <a:gd name="connsiteX43" fmla="*/ 51758 w 1934165"/>
              <a:gd name="connsiteY43" fmla="*/ 1121434 h 1570605"/>
              <a:gd name="connsiteX44" fmla="*/ 17253 w 1934165"/>
              <a:gd name="connsiteY44" fmla="*/ 992038 h 1570605"/>
              <a:gd name="connsiteX45" fmla="*/ 0 w 1934165"/>
              <a:gd name="connsiteY45" fmla="*/ 905774 h 1570605"/>
              <a:gd name="connsiteX46" fmla="*/ 25879 w 1934165"/>
              <a:gd name="connsiteY46" fmla="*/ 577970 h 1570605"/>
              <a:gd name="connsiteX47" fmla="*/ 43132 w 1934165"/>
              <a:gd name="connsiteY47" fmla="*/ 552091 h 1570605"/>
              <a:gd name="connsiteX48" fmla="*/ 60385 w 1934165"/>
              <a:gd name="connsiteY48" fmla="*/ 508959 h 1570605"/>
              <a:gd name="connsiteX49" fmla="*/ 112143 w 1934165"/>
              <a:gd name="connsiteY49" fmla="*/ 439947 h 1570605"/>
              <a:gd name="connsiteX50" fmla="*/ 120770 w 1934165"/>
              <a:gd name="connsiteY50" fmla="*/ 405442 h 1570605"/>
              <a:gd name="connsiteX51" fmla="*/ 146649 w 1934165"/>
              <a:gd name="connsiteY51" fmla="*/ 370936 h 1570605"/>
              <a:gd name="connsiteX52" fmla="*/ 232913 w 1934165"/>
              <a:gd name="connsiteY52" fmla="*/ 293298 h 1570605"/>
              <a:gd name="connsiteX53" fmla="*/ 310551 w 1934165"/>
              <a:gd name="connsiteY53" fmla="*/ 224287 h 1570605"/>
              <a:gd name="connsiteX54" fmla="*/ 448573 w 1934165"/>
              <a:gd name="connsiteY54" fmla="*/ 146649 h 1570605"/>
              <a:gd name="connsiteX55" fmla="*/ 526211 w 1934165"/>
              <a:gd name="connsiteY55" fmla="*/ 103517 h 1570605"/>
              <a:gd name="connsiteX56" fmla="*/ 560717 w 1934165"/>
              <a:gd name="connsiteY56" fmla="*/ 94891 h 1570605"/>
              <a:gd name="connsiteX57" fmla="*/ 646981 w 1934165"/>
              <a:gd name="connsiteY57" fmla="*/ 51759 h 1570605"/>
              <a:gd name="connsiteX58" fmla="*/ 707366 w 1934165"/>
              <a:gd name="connsiteY58" fmla="*/ 43132 h 1570605"/>
              <a:gd name="connsiteX59" fmla="*/ 776377 w 1934165"/>
              <a:gd name="connsiteY59" fmla="*/ 25879 h 1570605"/>
              <a:gd name="connsiteX60" fmla="*/ 810883 w 1934165"/>
              <a:gd name="connsiteY60" fmla="*/ 17253 h 1570605"/>
              <a:gd name="connsiteX61" fmla="*/ 897147 w 1934165"/>
              <a:gd name="connsiteY61" fmla="*/ 0 h 1570605"/>
              <a:gd name="connsiteX62" fmla="*/ 1164566 w 1934165"/>
              <a:gd name="connsiteY62" fmla="*/ 8627 h 1570605"/>
              <a:gd name="connsiteX63" fmla="*/ 1207698 w 1934165"/>
              <a:gd name="connsiteY63" fmla="*/ 25879 h 1570605"/>
              <a:gd name="connsiteX64" fmla="*/ 1302589 w 1934165"/>
              <a:gd name="connsiteY64" fmla="*/ 34506 h 1570605"/>
              <a:gd name="connsiteX65" fmla="*/ 1388853 w 1934165"/>
              <a:gd name="connsiteY65" fmla="*/ 69012 h 1570605"/>
              <a:gd name="connsiteX66" fmla="*/ 1414732 w 1934165"/>
              <a:gd name="connsiteY66" fmla="*/ 77638 h 1570605"/>
              <a:gd name="connsiteX67" fmla="*/ 1440611 w 1934165"/>
              <a:gd name="connsiteY67" fmla="*/ 94891 h 1570605"/>
              <a:gd name="connsiteX68" fmla="*/ 1457864 w 1934165"/>
              <a:gd name="connsiteY68" fmla="*/ 120770 h 1570605"/>
              <a:gd name="connsiteX69" fmla="*/ 1483743 w 1934165"/>
              <a:gd name="connsiteY69" fmla="*/ 129396 h 1570605"/>
              <a:gd name="connsiteX70" fmla="*/ 1509623 w 1934165"/>
              <a:gd name="connsiteY70" fmla="*/ 146649 h 1570605"/>
              <a:gd name="connsiteX71" fmla="*/ 1535502 w 1934165"/>
              <a:gd name="connsiteY71" fmla="*/ 155276 h 1570605"/>
              <a:gd name="connsiteX72" fmla="*/ 1570007 w 1934165"/>
              <a:gd name="connsiteY72" fmla="*/ 172529 h 1570605"/>
              <a:gd name="connsiteX73" fmla="*/ 1613140 w 1934165"/>
              <a:gd name="connsiteY73" fmla="*/ 189781 h 1570605"/>
              <a:gd name="connsiteX74" fmla="*/ 1639019 w 1934165"/>
              <a:gd name="connsiteY74" fmla="*/ 207034 h 1570605"/>
              <a:gd name="connsiteX75" fmla="*/ 1673524 w 1934165"/>
              <a:gd name="connsiteY75" fmla="*/ 224287 h 1570605"/>
              <a:gd name="connsiteX76" fmla="*/ 1708030 w 1934165"/>
              <a:gd name="connsiteY76" fmla="*/ 250166 h 1570605"/>
              <a:gd name="connsiteX77" fmla="*/ 1759789 w 1934165"/>
              <a:gd name="connsiteY77" fmla="*/ 267419 h 1570605"/>
              <a:gd name="connsiteX78" fmla="*/ 1828800 w 1934165"/>
              <a:gd name="connsiteY78" fmla="*/ 301925 h 1570605"/>
              <a:gd name="connsiteX79" fmla="*/ 1889185 w 1934165"/>
              <a:gd name="connsiteY79" fmla="*/ 336430 h 1570605"/>
              <a:gd name="connsiteX80" fmla="*/ 1923690 w 1934165"/>
              <a:gd name="connsiteY80" fmla="*/ 353683 h 1570605"/>
              <a:gd name="connsiteX81" fmla="*/ 1932317 w 1934165"/>
              <a:gd name="connsiteY81" fmla="*/ 379562 h 1570605"/>
              <a:gd name="connsiteX82" fmla="*/ 1889185 w 1934165"/>
              <a:gd name="connsiteY82" fmla="*/ 388189 h 1570605"/>
              <a:gd name="connsiteX83" fmla="*/ 1854679 w 1934165"/>
              <a:gd name="connsiteY83" fmla="*/ 396815 h 1570605"/>
              <a:gd name="connsiteX0" fmla="*/ 1854679 w 1934165"/>
              <a:gd name="connsiteY0" fmla="*/ 396815 h 1570605"/>
              <a:gd name="connsiteX1" fmla="*/ 1768415 w 1934165"/>
              <a:gd name="connsiteY1" fmla="*/ 483080 h 1570605"/>
              <a:gd name="connsiteX2" fmla="*/ 1716656 w 1934165"/>
              <a:gd name="connsiteY2" fmla="*/ 534838 h 1570605"/>
              <a:gd name="connsiteX3" fmla="*/ 1699404 w 1934165"/>
              <a:gd name="connsiteY3" fmla="*/ 560717 h 1570605"/>
              <a:gd name="connsiteX4" fmla="*/ 1647645 w 1934165"/>
              <a:gd name="connsiteY4" fmla="*/ 603849 h 1570605"/>
              <a:gd name="connsiteX5" fmla="*/ 1604513 w 1934165"/>
              <a:gd name="connsiteY5" fmla="*/ 646981 h 1570605"/>
              <a:gd name="connsiteX6" fmla="*/ 1587260 w 1934165"/>
              <a:gd name="connsiteY6" fmla="*/ 672861 h 1570605"/>
              <a:gd name="connsiteX7" fmla="*/ 1561381 w 1934165"/>
              <a:gd name="connsiteY7" fmla="*/ 698740 h 1570605"/>
              <a:gd name="connsiteX8" fmla="*/ 1552755 w 1934165"/>
              <a:gd name="connsiteY8" fmla="*/ 724619 h 1570605"/>
              <a:gd name="connsiteX9" fmla="*/ 1526875 w 1934165"/>
              <a:gd name="connsiteY9" fmla="*/ 750498 h 1570605"/>
              <a:gd name="connsiteX10" fmla="*/ 1492370 w 1934165"/>
              <a:gd name="connsiteY10" fmla="*/ 802257 h 1570605"/>
              <a:gd name="connsiteX11" fmla="*/ 1475117 w 1934165"/>
              <a:gd name="connsiteY11" fmla="*/ 828136 h 1570605"/>
              <a:gd name="connsiteX12" fmla="*/ 1449238 w 1934165"/>
              <a:gd name="connsiteY12" fmla="*/ 854015 h 1570605"/>
              <a:gd name="connsiteX13" fmla="*/ 1440611 w 1934165"/>
              <a:gd name="connsiteY13" fmla="*/ 879895 h 1570605"/>
              <a:gd name="connsiteX14" fmla="*/ 1397479 w 1934165"/>
              <a:gd name="connsiteY14" fmla="*/ 931653 h 1570605"/>
              <a:gd name="connsiteX15" fmla="*/ 1380226 w 1934165"/>
              <a:gd name="connsiteY15" fmla="*/ 957532 h 1570605"/>
              <a:gd name="connsiteX16" fmla="*/ 1345721 w 1934165"/>
              <a:gd name="connsiteY16" fmla="*/ 1009291 h 1570605"/>
              <a:gd name="connsiteX17" fmla="*/ 1293962 w 1934165"/>
              <a:gd name="connsiteY17" fmla="*/ 1086929 h 1570605"/>
              <a:gd name="connsiteX18" fmla="*/ 1276709 w 1934165"/>
              <a:gd name="connsiteY18" fmla="*/ 1112808 h 1570605"/>
              <a:gd name="connsiteX19" fmla="*/ 1259456 w 1934165"/>
              <a:gd name="connsiteY19" fmla="*/ 1138687 h 1570605"/>
              <a:gd name="connsiteX20" fmla="*/ 1242204 w 1934165"/>
              <a:gd name="connsiteY20" fmla="*/ 1190446 h 1570605"/>
              <a:gd name="connsiteX21" fmla="*/ 1233577 w 1934165"/>
              <a:gd name="connsiteY21" fmla="*/ 1216325 h 1570605"/>
              <a:gd name="connsiteX22" fmla="*/ 1199072 w 1934165"/>
              <a:gd name="connsiteY22" fmla="*/ 1268083 h 1570605"/>
              <a:gd name="connsiteX23" fmla="*/ 1181819 w 1934165"/>
              <a:gd name="connsiteY23" fmla="*/ 1319842 h 1570605"/>
              <a:gd name="connsiteX24" fmla="*/ 1173192 w 1934165"/>
              <a:gd name="connsiteY24" fmla="*/ 1345721 h 1570605"/>
              <a:gd name="connsiteX25" fmla="*/ 1138687 w 1934165"/>
              <a:gd name="connsiteY25" fmla="*/ 1397479 h 1570605"/>
              <a:gd name="connsiteX26" fmla="*/ 1112807 w 1934165"/>
              <a:gd name="connsiteY26" fmla="*/ 1449238 h 1570605"/>
              <a:gd name="connsiteX27" fmla="*/ 1061049 w 1934165"/>
              <a:gd name="connsiteY27" fmla="*/ 1500996 h 1570605"/>
              <a:gd name="connsiteX28" fmla="*/ 1043796 w 1934165"/>
              <a:gd name="connsiteY28" fmla="*/ 1526876 h 1570605"/>
              <a:gd name="connsiteX29" fmla="*/ 983411 w 1934165"/>
              <a:gd name="connsiteY29" fmla="*/ 1552755 h 1570605"/>
              <a:gd name="connsiteX30" fmla="*/ 957532 w 1934165"/>
              <a:gd name="connsiteY30" fmla="*/ 1570008 h 1570605"/>
              <a:gd name="connsiteX31" fmla="*/ 759124 w 1934165"/>
              <a:gd name="connsiteY31" fmla="*/ 1561381 h 1570605"/>
              <a:gd name="connsiteX32" fmla="*/ 698740 w 1934165"/>
              <a:gd name="connsiteY32" fmla="*/ 1535502 h 1570605"/>
              <a:gd name="connsiteX33" fmla="*/ 672860 w 1934165"/>
              <a:gd name="connsiteY33" fmla="*/ 1526876 h 1570605"/>
              <a:gd name="connsiteX34" fmla="*/ 629728 w 1934165"/>
              <a:gd name="connsiteY34" fmla="*/ 1509623 h 1570605"/>
              <a:gd name="connsiteX35" fmla="*/ 595223 w 1934165"/>
              <a:gd name="connsiteY35" fmla="*/ 1500996 h 1570605"/>
              <a:gd name="connsiteX36" fmla="*/ 560717 w 1934165"/>
              <a:gd name="connsiteY36" fmla="*/ 1483744 h 1570605"/>
              <a:gd name="connsiteX37" fmla="*/ 474453 w 1934165"/>
              <a:gd name="connsiteY37" fmla="*/ 1449238 h 1570605"/>
              <a:gd name="connsiteX38" fmla="*/ 405441 w 1934165"/>
              <a:gd name="connsiteY38" fmla="*/ 1414732 h 1570605"/>
              <a:gd name="connsiteX39" fmla="*/ 327804 w 1934165"/>
              <a:gd name="connsiteY39" fmla="*/ 1380227 h 1570605"/>
              <a:gd name="connsiteX40" fmla="*/ 258792 w 1934165"/>
              <a:gd name="connsiteY40" fmla="*/ 1328468 h 1570605"/>
              <a:gd name="connsiteX41" fmla="*/ 138023 w 1934165"/>
              <a:gd name="connsiteY41" fmla="*/ 1242204 h 1570605"/>
              <a:gd name="connsiteX42" fmla="*/ 77638 w 1934165"/>
              <a:gd name="connsiteY42" fmla="*/ 1155940 h 1570605"/>
              <a:gd name="connsiteX43" fmla="*/ 51758 w 1934165"/>
              <a:gd name="connsiteY43" fmla="*/ 1121434 h 1570605"/>
              <a:gd name="connsiteX44" fmla="*/ 17253 w 1934165"/>
              <a:gd name="connsiteY44" fmla="*/ 992038 h 1570605"/>
              <a:gd name="connsiteX45" fmla="*/ 0 w 1934165"/>
              <a:gd name="connsiteY45" fmla="*/ 905774 h 1570605"/>
              <a:gd name="connsiteX46" fmla="*/ 25879 w 1934165"/>
              <a:gd name="connsiteY46" fmla="*/ 577970 h 1570605"/>
              <a:gd name="connsiteX47" fmla="*/ 43132 w 1934165"/>
              <a:gd name="connsiteY47" fmla="*/ 552091 h 1570605"/>
              <a:gd name="connsiteX48" fmla="*/ 60385 w 1934165"/>
              <a:gd name="connsiteY48" fmla="*/ 508959 h 1570605"/>
              <a:gd name="connsiteX49" fmla="*/ 112143 w 1934165"/>
              <a:gd name="connsiteY49" fmla="*/ 439947 h 1570605"/>
              <a:gd name="connsiteX50" fmla="*/ 120770 w 1934165"/>
              <a:gd name="connsiteY50" fmla="*/ 405442 h 1570605"/>
              <a:gd name="connsiteX51" fmla="*/ 146649 w 1934165"/>
              <a:gd name="connsiteY51" fmla="*/ 370936 h 1570605"/>
              <a:gd name="connsiteX52" fmla="*/ 232913 w 1934165"/>
              <a:gd name="connsiteY52" fmla="*/ 293298 h 1570605"/>
              <a:gd name="connsiteX53" fmla="*/ 310551 w 1934165"/>
              <a:gd name="connsiteY53" fmla="*/ 224287 h 1570605"/>
              <a:gd name="connsiteX54" fmla="*/ 448573 w 1934165"/>
              <a:gd name="connsiteY54" fmla="*/ 146649 h 1570605"/>
              <a:gd name="connsiteX55" fmla="*/ 526211 w 1934165"/>
              <a:gd name="connsiteY55" fmla="*/ 103517 h 1570605"/>
              <a:gd name="connsiteX56" fmla="*/ 560717 w 1934165"/>
              <a:gd name="connsiteY56" fmla="*/ 94891 h 1570605"/>
              <a:gd name="connsiteX57" fmla="*/ 646981 w 1934165"/>
              <a:gd name="connsiteY57" fmla="*/ 51759 h 1570605"/>
              <a:gd name="connsiteX58" fmla="*/ 707366 w 1934165"/>
              <a:gd name="connsiteY58" fmla="*/ 43132 h 1570605"/>
              <a:gd name="connsiteX59" fmla="*/ 776377 w 1934165"/>
              <a:gd name="connsiteY59" fmla="*/ 25879 h 1570605"/>
              <a:gd name="connsiteX60" fmla="*/ 810883 w 1934165"/>
              <a:gd name="connsiteY60" fmla="*/ 17253 h 1570605"/>
              <a:gd name="connsiteX61" fmla="*/ 897147 w 1934165"/>
              <a:gd name="connsiteY61" fmla="*/ 0 h 1570605"/>
              <a:gd name="connsiteX62" fmla="*/ 1164566 w 1934165"/>
              <a:gd name="connsiteY62" fmla="*/ 8627 h 1570605"/>
              <a:gd name="connsiteX63" fmla="*/ 1207698 w 1934165"/>
              <a:gd name="connsiteY63" fmla="*/ 25879 h 1570605"/>
              <a:gd name="connsiteX64" fmla="*/ 1302589 w 1934165"/>
              <a:gd name="connsiteY64" fmla="*/ 34506 h 1570605"/>
              <a:gd name="connsiteX65" fmla="*/ 1388853 w 1934165"/>
              <a:gd name="connsiteY65" fmla="*/ 69012 h 1570605"/>
              <a:gd name="connsiteX66" fmla="*/ 1414732 w 1934165"/>
              <a:gd name="connsiteY66" fmla="*/ 77638 h 1570605"/>
              <a:gd name="connsiteX67" fmla="*/ 1440611 w 1934165"/>
              <a:gd name="connsiteY67" fmla="*/ 94891 h 1570605"/>
              <a:gd name="connsiteX68" fmla="*/ 1457864 w 1934165"/>
              <a:gd name="connsiteY68" fmla="*/ 120770 h 1570605"/>
              <a:gd name="connsiteX69" fmla="*/ 1483743 w 1934165"/>
              <a:gd name="connsiteY69" fmla="*/ 129396 h 1570605"/>
              <a:gd name="connsiteX70" fmla="*/ 1509623 w 1934165"/>
              <a:gd name="connsiteY70" fmla="*/ 146649 h 1570605"/>
              <a:gd name="connsiteX71" fmla="*/ 1535502 w 1934165"/>
              <a:gd name="connsiteY71" fmla="*/ 155276 h 1570605"/>
              <a:gd name="connsiteX72" fmla="*/ 1570007 w 1934165"/>
              <a:gd name="connsiteY72" fmla="*/ 172529 h 1570605"/>
              <a:gd name="connsiteX73" fmla="*/ 1613140 w 1934165"/>
              <a:gd name="connsiteY73" fmla="*/ 189781 h 1570605"/>
              <a:gd name="connsiteX74" fmla="*/ 1639019 w 1934165"/>
              <a:gd name="connsiteY74" fmla="*/ 207034 h 1570605"/>
              <a:gd name="connsiteX75" fmla="*/ 1673524 w 1934165"/>
              <a:gd name="connsiteY75" fmla="*/ 224287 h 1570605"/>
              <a:gd name="connsiteX76" fmla="*/ 1708030 w 1934165"/>
              <a:gd name="connsiteY76" fmla="*/ 250166 h 1570605"/>
              <a:gd name="connsiteX77" fmla="*/ 1759789 w 1934165"/>
              <a:gd name="connsiteY77" fmla="*/ 267419 h 1570605"/>
              <a:gd name="connsiteX78" fmla="*/ 1828800 w 1934165"/>
              <a:gd name="connsiteY78" fmla="*/ 301925 h 1570605"/>
              <a:gd name="connsiteX79" fmla="*/ 1889185 w 1934165"/>
              <a:gd name="connsiteY79" fmla="*/ 336430 h 1570605"/>
              <a:gd name="connsiteX80" fmla="*/ 1923690 w 1934165"/>
              <a:gd name="connsiteY80" fmla="*/ 353683 h 1570605"/>
              <a:gd name="connsiteX81" fmla="*/ 1932317 w 1934165"/>
              <a:gd name="connsiteY81" fmla="*/ 379562 h 1570605"/>
              <a:gd name="connsiteX82" fmla="*/ 1889185 w 1934165"/>
              <a:gd name="connsiteY82" fmla="*/ 388189 h 1570605"/>
              <a:gd name="connsiteX83" fmla="*/ 1854679 w 1934165"/>
              <a:gd name="connsiteY83" fmla="*/ 396815 h 1570605"/>
              <a:gd name="connsiteX0" fmla="*/ 2061713 w 2063144"/>
              <a:gd name="connsiteY0" fmla="*/ 301924 h 1570605"/>
              <a:gd name="connsiteX1" fmla="*/ 1768415 w 2063144"/>
              <a:gd name="connsiteY1" fmla="*/ 483080 h 1570605"/>
              <a:gd name="connsiteX2" fmla="*/ 1716656 w 2063144"/>
              <a:gd name="connsiteY2" fmla="*/ 534838 h 1570605"/>
              <a:gd name="connsiteX3" fmla="*/ 1699404 w 2063144"/>
              <a:gd name="connsiteY3" fmla="*/ 560717 h 1570605"/>
              <a:gd name="connsiteX4" fmla="*/ 1647645 w 2063144"/>
              <a:gd name="connsiteY4" fmla="*/ 603849 h 1570605"/>
              <a:gd name="connsiteX5" fmla="*/ 1604513 w 2063144"/>
              <a:gd name="connsiteY5" fmla="*/ 646981 h 1570605"/>
              <a:gd name="connsiteX6" fmla="*/ 1587260 w 2063144"/>
              <a:gd name="connsiteY6" fmla="*/ 672861 h 1570605"/>
              <a:gd name="connsiteX7" fmla="*/ 1561381 w 2063144"/>
              <a:gd name="connsiteY7" fmla="*/ 698740 h 1570605"/>
              <a:gd name="connsiteX8" fmla="*/ 1552755 w 2063144"/>
              <a:gd name="connsiteY8" fmla="*/ 724619 h 1570605"/>
              <a:gd name="connsiteX9" fmla="*/ 1526875 w 2063144"/>
              <a:gd name="connsiteY9" fmla="*/ 750498 h 1570605"/>
              <a:gd name="connsiteX10" fmla="*/ 1492370 w 2063144"/>
              <a:gd name="connsiteY10" fmla="*/ 802257 h 1570605"/>
              <a:gd name="connsiteX11" fmla="*/ 1475117 w 2063144"/>
              <a:gd name="connsiteY11" fmla="*/ 828136 h 1570605"/>
              <a:gd name="connsiteX12" fmla="*/ 1449238 w 2063144"/>
              <a:gd name="connsiteY12" fmla="*/ 854015 h 1570605"/>
              <a:gd name="connsiteX13" fmla="*/ 1440611 w 2063144"/>
              <a:gd name="connsiteY13" fmla="*/ 879895 h 1570605"/>
              <a:gd name="connsiteX14" fmla="*/ 1397479 w 2063144"/>
              <a:gd name="connsiteY14" fmla="*/ 931653 h 1570605"/>
              <a:gd name="connsiteX15" fmla="*/ 1380226 w 2063144"/>
              <a:gd name="connsiteY15" fmla="*/ 957532 h 1570605"/>
              <a:gd name="connsiteX16" fmla="*/ 1345721 w 2063144"/>
              <a:gd name="connsiteY16" fmla="*/ 1009291 h 1570605"/>
              <a:gd name="connsiteX17" fmla="*/ 1293962 w 2063144"/>
              <a:gd name="connsiteY17" fmla="*/ 1086929 h 1570605"/>
              <a:gd name="connsiteX18" fmla="*/ 1276709 w 2063144"/>
              <a:gd name="connsiteY18" fmla="*/ 1112808 h 1570605"/>
              <a:gd name="connsiteX19" fmla="*/ 1259456 w 2063144"/>
              <a:gd name="connsiteY19" fmla="*/ 1138687 h 1570605"/>
              <a:gd name="connsiteX20" fmla="*/ 1242204 w 2063144"/>
              <a:gd name="connsiteY20" fmla="*/ 1190446 h 1570605"/>
              <a:gd name="connsiteX21" fmla="*/ 1233577 w 2063144"/>
              <a:gd name="connsiteY21" fmla="*/ 1216325 h 1570605"/>
              <a:gd name="connsiteX22" fmla="*/ 1199072 w 2063144"/>
              <a:gd name="connsiteY22" fmla="*/ 1268083 h 1570605"/>
              <a:gd name="connsiteX23" fmla="*/ 1181819 w 2063144"/>
              <a:gd name="connsiteY23" fmla="*/ 1319842 h 1570605"/>
              <a:gd name="connsiteX24" fmla="*/ 1173192 w 2063144"/>
              <a:gd name="connsiteY24" fmla="*/ 1345721 h 1570605"/>
              <a:gd name="connsiteX25" fmla="*/ 1138687 w 2063144"/>
              <a:gd name="connsiteY25" fmla="*/ 1397479 h 1570605"/>
              <a:gd name="connsiteX26" fmla="*/ 1112807 w 2063144"/>
              <a:gd name="connsiteY26" fmla="*/ 1449238 h 1570605"/>
              <a:gd name="connsiteX27" fmla="*/ 1061049 w 2063144"/>
              <a:gd name="connsiteY27" fmla="*/ 1500996 h 1570605"/>
              <a:gd name="connsiteX28" fmla="*/ 1043796 w 2063144"/>
              <a:gd name="connsiteY28" fmla="*/ 1526876 h 1570605"/>
              <a:gd name="connsiteX29" fmla="*/ 983411 w 2063144"/>
              <a:gd name="connsiteY29" fmla="*/ 1552755 h 1570605"/>
              <a:gd name="connsiteX30" fmla="*/ 957532 w 2063144"/>
              <a:gd name="connsiteY30" fmla="*/ 1570008 h 1570605"/>
              <a:gd name="connsiteX31" fmla="*/ 759124 w 2063144"/>
              <a:gd name="connsiteY31" fmla="*/ 1561381 h 1570605"/>
              <a:gd name="connsiteX32" fmla="*/ 698740 w 2063144"/>
              <a:gd name="connsiteY32" fmla="*/ 1535502 h 1570605"/>
              <a:gd name="connsiteX33" fmla="*/ 672860 w 2063144"/>
              <a:gd name="connsiteY33" fmla="*/ 1526876 h 1570605"/>
              <a:gd name="connsiteX34" fmla="*/ 629728 w 2063144"/>
              <a:gd name="connsiteY34" fmla="*/ 1509623 h 1570605"/>
              <a:gd name="connsiteX35" fmla="*/ 595223 w 2063144"/>
              <a:gd name="connsiteY35" fmla="*/ 1500996 h 1570605"/>
              <a:gd name="connsiteX36" fmla="*/ 560717 w 2063144"/>
              <a:gd name="connsiteY36" fmla="*/ 1483744 h 1570605"/>
              <a:gd name="connsiteX37" fmla="*/ 474453 w 2063144"/>
              <a:gd name="connsiteY37" fmla="*/ 1449238 h 1570605"/>
              <a:gd name="connsiteX38" fmla="*/ 405441 w 2063144"/>
              <a:gd name="connsiteY38" fmla="*/ 1414732 h 1570605"/>
              <a:gd name="connsiteX39" fmla="*/ 327804 w 2063144"/>
              <a:gd name="connsiteY39" fmla="*/ 1380227 h 1570605"/>
              <a:gd name="connsiteX40" fmla="*/ 258792 w 2063144"/>
              <a:gd name="connsiteY40" fmla="*/ 1328468 h 1570605"/>
              <a:gd name="connsiteX41" fmla="*/ 138023 w 2063144"/>
              <a:gd name="connsiteY41" fmla="*/ 1242204 h 1570605"/>
              <a:gd name="connsiteX42" fmla="*/ 77638 w 2063144"/>
              <a:gd name="connsiteY42" fmla="*/ 1155940 h 1570605"/>
              <a:gd name="connsiteX43" fmla="*/ 51758 w 2063144"/>
              <a:gd name="connsiteY43" fmla="*/ 1121434 h 1570605"/>
              <a:gd name="connsiteX44" fmla="*/ 17253 w 2063144"/>
              <a:gd name="connsiteY44" fmla="*/ 992038 h 1570605"/>
              <a:gd name="connsiteX45" fmla="*/ 0 w 2063144"/>
              <a:gd name="connsiteY45" fmla="*/ 905774 h 1570605"/>
              <a:gd name="connsiteX46" fmla="*/ 25879 w 2063144"/>
              <a:gd name="connsiteY46" fmla="*/ 577970 h 1570605"/>
              <a:gd name="connsiteX47" fmla="*/ 43132 w 2063144"/>
              <a:gd name="connsiteY47" fmla="*/ 552091 h 1570605"/>
              <a:gd name="connsiteX48" fmla="*/ 60385 w 2063144"/>
              <a:gd name="connsiteY48" fmla="*/ 508959 h 1570605"/>
              <a:gd name="connsiteX49" fmla="*/ 112143 w 2063144"/>
              <a:gd name="connsiteY49" fmla="*/ 439947 h 1570605"/>
              <a:gd name="connsiteX50" fmla="*/ 120770 w 2063144"/>
              <a:gd name="connsiteY50" fmla="*/ 405442 h 1570605"/>
              <a:gd name="connsiteX51" fmla="*/ 146649 w 2063144"/>
              <a:gd name="connsiteY51" fmla="*/ 370936 h 1570605"/>
              <a:gd name="connsiteX52" fmla="*/ 232913 w 2063144"/>
              <a:gd name="connsiteY52" fmla="*/ 293298 h 1570605"/>
              <a:gd name="connsiteX53" fmla="*/ 310551 w 2063144"/>
              <a:gd name="connsiteY53" fmla="*/ 224287 h 1570605"/>
              <a:gd name="connsiteX54" fmla="*/ 448573 w 2063144"/>
              <a:gd name="connsiteY54" fmla="*/ 146649 h 1570605"/>
              <a:gd name="connsiteX55" fmla="*/ 526211 w 2063144"/>
              <a:gd name="connsiteY55" fmla="*/ 103517 h 1570605"/>
              <a:gd name="connsiteX56" fmla="*/ 560717 w 2063144"/>
              <a:gd name="connsiteY56" fmla="*/ 94891 h 1570605"/>
              <a:gd name="connsiteX57" fmla="*/ 646981 w 2063144"/>
              <a:gd name="connsiteY57" fmla="*/ 51759 h 1570605"/>
              <a:gd name="connsiteX58" fmla="*/ 707366 w 2063144"/>
              <a:gd name="connsiteY58" fmla="*/ 43132 h 1570605"/>
              <a:gd name="connsiteX59" fmla="*/ 776377 w 2063144"/>
              <a:gd name="connsiteY59" fmla="*/ 25879 h 1570605"/>
              <a:gd name="connsiteX60" fmla="*/ 810883 w 2063144"/>
              <a:gd name="connsiteY60" fmla="*/ 17253 h 1570605"/>
              <a:gd name="connsiteX61" fmla="*/ 897147 w 2063144"/>
              <a:gd name="connsiteY61" fmla="*/ 0 h 1570605"/>
              <a:gd name="connsiteX62" fmla="*/ 1164566 w 2063144"/>
              <a:gd name="connsiteY62" fmla="*/ 8627 h 1570605"/>
              <a:gd name="connsiteX63" fmla="*/ 1207698 w 2063144"/>
              <a:gd name="connsiteY63" fmla="*/ 25879 h 1570605"/>
              <a:gd name="connsiteX64" fmla="*/ 1302589 w 2063144"/>
              <a:gd name="connsiteY64" fmla="*/ 34506 h 1570605"/>
              <a:gd name="connsiteX65" fmla="*/ 1388853 w 2063144"/>
              <a:gd name="connsiteY65" fmla="*/ 69012 h 1570605"/>
              <a:gd name="connsiteX66" fmla="*/ 1414732 w 2063144"/>
              <a:gd name="connsiteY66" fmla="*/ 77638 h 1570605"/>
              <a:gd name="connsiteX67" fmla="*/ 1440611 w 2063144"/>
              <a:gd name="connsiteY67" fmla="*/ 94891 h 1570605"/>
              <a:gd name="connsiteX68" fmla="*/ 1457864 w 2063144"/>
              <a:gd name="connsiteY68" fmla="*/ 120770 h 1570605"/>
              <a:gd name="connsiteX69" fmla="*/ 1483743 w 2063144"/>
              <a:gd name="connsiteY69" fmla="*/ 129396 h 1570605"/>
              <a:gd name="connsiteX70" fmla="*/ 1509623 w 2063144"/>
              <a:gd name="connsiteY70" fmla="*/ 146649 h 1570605"/>
              <a:gd name="connsiteX71" fmla="*/ 1535502 w 2063144"/>
              <a:gd name="connsiteY71" fmla="*/ 155276 h 1570605"/>
              <a:gd name="connsiteX72" fmla="*/ 1570007 w 2063144"/>
              <a:gd name="connsiteY72" fmla="*/ 172529 h 1570605"/>
              <a:gd name="connsiteX73" fmla="*/ 1613140 w 2063144"/>
              <a:gd name="connsiteY73" fmla="*/ 189781 h 1570605"/>
              <a:gd name="connsiteX74" fmla="*/ 1639019 w 2063144"/>
              <a:gd name="connsiteY74" fmla="*/ 207034 h 1570605"/>
              <a:gd name="connsiteX75" fmla="*/ 1673524 w 2063144"/>
              <a:gd name="connsiteY75" fmla="*/ 224287 h 1570605"/>
              <a:gd name="connsiteX76" fmla="*/ 1708030 w 2063144"/>
              <a:gd name="connsiteY76" fmla="*/ 250166 h 1570605"/>
              <a:gd name="connsiteX77" fmla="*/ 1759789 w 2063144"/>
              <a:gd name="connsiteY77" fmla="*/ 267419 h 1570605"/>
              <a:gd name="connsiteX78" fmla="*/ 1828800 w 2063144"/>
              <a:gd name="connsiteY78" fmla="*/ 301925 h 1570605"/>
              <a:gd name="connsiteX79" fmla="*/ 1889185 w 2063144"/>
              <a:gd name="connsiteY79" fmla="*/ 336430 h 1570605"/>
              <a:gd name="connsiteX80" fmla="*/ 1923690 w 2063144"/>
              <a:gd name="connsiteY80" fmla="*/ 353683 h 1570605"/>
              <a:gd name="connsiteX81" fmla="*/ 1932317 w 2063144"/>
              <a:gd name="connsiteY81" fmla="*/ 379562 h 1570605"/>
              <a:gd name="connsiteX82" fmla="*/ 1889185 w 2063144"/>
              <a:gd name="connsiteY82" fmla="*/ 388189 h 1570605"/>
              <a:gd name="connsiteX83" fmla="*/ 2061713 w 2063144"/>
              <a:gd name="connsiteY83" fmla="*/ 301924 h 1570605"/>
              <a:gd name="connsiteX0" fmla="*/ 2061713 w 2063144"/>
              <a:gd name="connsiteY0" fmla="*/ 301924 h 1570605"/>
              <a:gd name="connsiteX1" fmla="*/ 1768415 w 2063144"/>
              <a:gd name="connsiteY1" fmla="*/ 483080 h 1570605"/>
              <a:gd name="connsiteX2" fmla="*/ 1716656 w 2063144"/>
              <a:gd name="connsiteY2" fmla="*/ 534838 h 1570605"/>
              <a:gd name="connsiteX3" fmla="*/ 1699404 w 2063144"/>
              <a:gd name="connsiteY3" fmla="*/ 560717 h 1570605"/>
              <a:gd name="connsiteX4" fmla="*/ 1647645 w 2063144"/>
              <a:gd name="connsiteY4" fmla="*/ 603849 h 1570605"/>
              <a:gd name="connsiteX5" fmla="*/ 1604513 w 2063144"/>
              <a:gd name="connsiteY5" fmla="*/ 646981 h 1570605"/>
              <a:gd name="connsiteX6" fmla="*/ 1587260 w 2063144"/>
              <a:gd name="connsiteY6" fmla="*/ 672861 h 1570605"/>
              <a:gd name="connsiteX7" fmla="*/ 1561381 w 2063144"/>
              <a:gd name="connsiteY7" fmla="*/ 698740 h 1570605"/>
              <a:gd name="connsiteX8" fmla="*/ 1552755 w 2063144"/>
              <a:gd name="connsiteY8" fmla="*/ 724619 h 1570605"/>
              <a:gd name="connsiteX9" fmla="*/ 1526875 w 2063144"/>
              <a:gd name="connsiteY9" fmla="*/ 750498 h 1570605"/>
              <a:gd name="connsiteX10" fmla="*/ 1492370 w 2063144"/>
              <a:gd name="connsiteY10" fmla="*/ 802257 h 1570605"/>
              <a:gd name="connsiteX11" fmla="*/ 1475117 w 2063144"/>
              <a:gd name="connsiteY11" fmla="*/ 828136 h 1570605"/>
              <a:gd name="connsiteX12" fmla="*/ 1449238 w 2063144"/>
              <a:gd name="connsiteY12" fmla="*/ 854015 h 1570605"/>
              <a:gd name="connsiteX13" fmla="*/ 1440611 w 2063144"/>
              <a:gd name="connsiteY13" fmla="*/ 879895 h 1570605"/>
              <a:gd name="connsiteX14" fmla="*/ 1406105 w 2063144"/>
              <a:gd name="connsiteY14" fmla="*/ 1130061 h 1570605"/>
              <a:gd name="connsiteX15" fmla="*/ 1380226 w 2063144"/>
              <a:gd name="connsiteY15" fmla="*/ 957532 h 1570605"/>
              <a:gd name="connsiteX16" fmla="*/ 1345721 w 2063144"/>
              <a:gd name="connsiteY16" fmla="*/ 1009291 h 1570605"/>
              <a:gd name="connsiteX17" fmla="*/ 1293962 w 2063144"/>
              <a:gd name="connsiteY17" fmla="*/ 1086929 h 1570605"/>
              <a:gd name="connsiteX18" fmla="*/ 1276709 w 2063144"/>
              <a:gd name="connsiteY18" fmla="*/ 1112808 h 1570605"/>
              <a:gd name="connsiteX19" fmla="*/ 1259456 w 2063144"/>
              <a:gd name="connsiteY19" fmla="*/ 1138687 h 1570605"/>
              <a:gd name="connsiteX20" fmla="*/ 1242204 w 2063144"/>
              <a:gd name="connsiteY20" fmla="*/ 1190446 h 1570605"/>
              <a:gd name="connsiteX21" fmla="*/ 1233577 w 2063144"/>
              <a:gd name="connsiteY21" fmla="*/ 1216325 h 1570605"/>
              <a:gd name="connsiteX22" fmla="*/ 1199072 w 2063144"/>
              <a:gd name="connsiteY22" fmla="*/ 1268083 h 1570605"/>
              <a:gd name="connsiteX23" fmla="*/ 1181819 w 2063144"/>
              <a:gd name="connsiteY23" fmla="*/ 1319842 h 1570605"/>
              <a:gd name="connsiteX24" fmla="*/ 1173192 w 2063144"/>
              <a:gd name="connsiteY24" fmla="*/ 1345721 h 1570605"/>
              <a:gd name="connsiteX25" fmla="*/ 1138687 w 2063144"/>
              <a:gd name="connsiteY25" fmla="*/ 1397479 h 1570605"/>
              <a:gd name="connsiteX26" fmla="*/ 1112807 w 2063144"/>
              <a:gd name="connsiteY26" fmla="*/ 1449238 h 1570605"/>
              <a:gd name="connsiteX27" fmla="*/ 1061049 w 2063144"/>
              <a:gd name="connsiteY27" fmla="*/ 1500996 h 1570605"/>
              <a:gd name="connsiteX28" fmla="*/ 1043796 w 2063144"/>
              <a:gd name="connsiteY28" fmla="*/ 1526876 h 1570605"/>
              <a:gd name="connsiteX29" fmla="*/ 983411 w 2063144"/>
              <a:gd name="connsiteY29" fmla="*/ 1552755 h 1570605"/>
              <a:gd name="connsiteX30" fmla="*/ 957532 w 2063144"/>
              <a:gd name="connsiteY30" fmla="*/ 1570008 h 1570605"/>
              <a:gd name="connsiteX31" fmla="*/ 759124 w 2063144"/>
              <a:gd name="connsiteY31" fmla="*/ 1561381 h 1570605"/>
              <a:gd name="connsiteX32" fmla="*/ 698740 w 2063144"/>
              <a:gd name="connsiteY32" fmla="*/ 1535502 h 1570605"/>
              <a:gd name="connsiteX33" fmla="*/ 672860 w 2063144"/>
              <a:gd name="connsiteY33" fmla="*/ 1526876 h 1570605"/>
              <a:gd name="connsiteX34" fmla="*/ 629728 w 2063144"/>
              <a:gd name="connsiteY34" fmla="*/ 1509623 h 1570605"/>
              <a:gd name="connsiteX35" fmla="*/ 595223 w 2063144"/>
              <a:gd name="connsiteY35" fmla="*/ 1500996 h 1570605"/>
              <a:gd name="connsiteX36" fmla="*/ 560717 w 2063144"/>
              <a:gd name="connsiteY36" fmla="*/ 1483744 h 1570605"/>
              <a:gd name="connsiteX37" fmla="*/ 474453 w 2063144"/>
              <a:gd name="connsiteY37" fmla="*/ 1449238 h 1570605"/>
              <a:gd name="connsiteX38" fmla="*/ 405441 w 2063144"/>
              <a:gd name="connsiteY38" fmla="*/ 1414732 h 1570605"/>
              <a:gd name="connsiteX39" fmla="*/ 327804 w 2063144"/>
              <a:gd name="connsiteY39" fmla="*/ 1380227 h 1570605"/>
              <a:gd name="connsiteX40" fmla="*/ 258792 w 2063144"/>
              <a:gd name="connsiteY40" fmla="*/ 1328468 h 1570605"/>
              <a:gd name="connsiteX41" fmla="*/ 138023 w 2063144"/>
              <a:gd name="connsiteY41" fmla="*/ 1242204 h 1570605"/>
              <a:gd name="connsiteX42" fmla="*/ 77638 w 2063144"/>
              <a:gd name="connsiteY42" fmla="*/ 1155940 h 1570605"/>
              <a:gd name="connsiteX43" fmla="*/ 51758 w 2063144"/>
              <a:gd name="connsiteY43" fmla="*/ 1121434 h 1570605"/>
              <a:gd name="connsiteX44" fmla="*/ 17253 w 2063144"/>
              <a:gd name="connsiteY44" fmla="*/ 992038 h 1570605"/>
              <a:gd name="connsiteX45" fmla="*/ 0 w 2063144"/>
              <a:gd name="connsiteY45" fmla="*/ 905774 h 1570605"/>
              <a:gd name="connsiteX46" fmla="*/ 25879 w 2063144"/>
              <a:gd name="connsiteY46" fmla="*/ 577970 h 1570605"/>
              <a:gd name="connsiteX47" fmla="*/ 43132 w 2063144"/>
              <a:gd name="connsiteY47" fmla="*/ 552091 h 1570605"/>
              <a:gd name="connsiteX48" fmla="*/ 60385 w 2063144"/>
              <a:gd name="connsiteY48" fmla="*/ 508959 h 1570605"/>
              <a:gd name="connsiteX49" fmla="*/ 112143 w 2063144"/>
              <a:gd name="connsiteY49" fmla="*/ 439947 h 1570605"/>
              <a:gd name="connsiteX50" fmla="*/ 120770 w 2063144"/>
              <a:gd name="connsiteY50" fmla="*/ 405442 h 1570605"/>
              <a:gd name="connsiteX51" fmla="*/ 146649 w 2063144"/>
              <a:gd name="connsiteY51" fmla="*/ 370936 h 1570605"/>
              <a:gd name="connsiteX52" fmla="*/ 232913 w 2063144"/>
              <a:gd name="connsiteY52" fmla="*/ 293298 h 1570605"/>
              <a:gd name="connsiteX53" fmla="*/ 310551 w 2063144"/>
              <a:gd name="connsiteY53" fmla="*/ 224287 h 1570605"/>
              <a:gd name="connsiteX54" fmla="*/ 448573 w 2063144"/>
              <a:gd name="connsiteY54" fmla="*/ 146649 h 1570605"/>
              <a:gd name="connsiteX55" fmla="*/ 526211 w 2063144"/>
              <a:gd name="connsiteY55" fmla="*/ 103517 h 1570605"/>
              <a:gd name="connsiteX56" fmla="*/ 560717 w 2063144"/>
              <a:gd name="connsiteY56" fmla="*/ 94891 h 1570605"/>
              <a:gd name="connsiteX57" fmla="*/ 646981 w 2063144"/>
              <a:gd name="connsiteY57" fmla="*/ 51759 h 1570605"/>
              <a:gd name="connsiteX58" fmla="*/ 707366 w 2063144"/>
              <a:gd name="connsiteY58" fmla="*/ 43132 h 1570605"/>
              <a:gd name="connsiteX59" fmla="*/ 776377 w 2063144"/>
              <a:gd name="connsiteY59" fmla="*/ 25879 h 1570605"/>
              <a:gd name="connsiteX60" fmla="*/ 810883 w 2063144"/>
              <a:gd name="connsiteY60" fmla="*/ 17253 h 1570605"/>
              <a:gd name="connsiteX61" fmla="*/ 897147 w 2063144"/>
              <a:gd name="connsiteY61" fmla="*/ 0 h 1570605"/>
              <a:gd name="connsiteX62" fmla="*/ 1164566 w 2063144"/>
              <a:gd name="connsiteY62" fmla="*/ 8627 h 1570605"/>
              <a:gd name="connsiteX63" fmla="*/ 1207698 w 2063144"/>
              <a:gd name="connsiteY63" fmla="*/ 25879 h 1570605"/>
              <a:gd name="connsiteX64" fmla="*/ 1302589 w 2063144"/>
              <a:gd name="connsiteY64" fmla="*/ 34506 h 1570605"/>
              <a:gd name="connsiteX65" fmla="*/ 1388853 w 2063144"/>
              <a:gd name="connsiteY65" fmla="*/ 69012 h 1570605"/>
              <a:gd name="connsiteX66" fmla="*/ 1414732 w 2063144"/>
              <a:gd name="connsiteY66" fmla="*/ 77638 h 1570605"/>
              <a:gd name="connsiteX67" fmla="*/ 1440611 w 2063144"/>
              <a:gd name="connsiteY67" fmla="*/ 94891 h 1570605"/>
              <a:gd name="connsiteX68" fmla="*/ 1457864 w 2063144"/>
              <a:gd name="connsiteY68" fmla="*/ 120770 h 1570605"/>
              <a:gd name="connsiteX69" fmla="*/ 1483743 w 2063144"/>
              <a:gd name="connsiteY69" fmla="*/ 129396 h 1570605"/>
              <a:gd name="connsiteX70" fmla="*/ 1509623 w 2063144"/>
              <a:gd name="connsiteY70" fmla="*/ 146649 h 1570605"/>
              <a:gd name="connsiteX71" fmla="*/ 1535502 w 2063144"/>
              <a:gd name="connsiteY71" fmla="*/ 155276 h 1570605"/>
              <a:gd name="connsiteX72" fmla="*/ 1570007 w 2063144"/>
              <a:gd name="connsiteY72" fmla="*/ 172529 h 1570605"/>
              <a:gd name="connsiteX73" fmla="*/ 1613140 w 2063144"/>
              <a:gd name="connsiteY73" fmla="*/ 189781 h 1570605"/>
              <a:gd name="connsiteX74" fmla="*/ 1639019 w 2063144"/>
              <a:gd name="connsiteY74" fmla="*/ 207034 h 1570605"/>
              <a:gd name="connsiteX75" fmla="*/ 1673524 w 2063144"/>
              <a:gd name="connsiteY75" fmla="*/ 224287 h 1570605"/>
              <a:gd name="connsiteX76" fmla="*/ 1708030 w 2063144"/>
              <a:gd name="connsiteY76" fmla="*/ 250166 h 1570605"/>
              <a:gd name="connsiteX77" fmla="*/ 1759789 w 2063144"/>
              <a:gd name="connsiteY77" fmla="*/ 267419 h 1570605"/>
              <a:gd name="connsiteX78" fmla="*/ 1828800 w 2063144"/>
              <a:gd name="connsiteY78" fmla="*/ 301925 h 1570605"/>
              <a:gd name="connsiteX79" fmla="*/ 1889185 w 2063144"/>
              <a:gd name="connsiteY79" fmla="*/ 336430 h 1570605"/>
              <a:gd name="connsiteX80" fmla="*/ 1923690 w 2063144"/>
              <a:gd name="connsiteY80" fmla="*/ 353683 h 1570605"/>
              <a:gd name="connsiteX81" fmla="*/ 1932317 w 2063144"/>
              <a:gd name="connsiteY81" fmla="*/ 379562 h 1570605"/>
              <a:gd name="connsiteX82" fmla="*/ 1889185 w 2063144"/>
              <a:gd name="connsiteY82" fmla="*/ 388189 h 1570605"/>
              <a:gd name="connsiteX83" fmla="*/ 2061713 w 2063144"/>
              <a:gd name="connsiteY83" fmla="*/ 301924 h 1570605"/>
              <a:gd name="connsiteX0" fmla="*/ 2061713 w 2063144"/>
              <a:gd name="connsiteY0" fmla="*/ 301924 h 1570605"/>
              <a:gd name="connsiteX1" fmla="*/ 1768415 w 2063144"/>
              <a:gd name="connsiteY1" fmla="*/ 483080 h 1570605"/>
              <a:gd name="connsiteX2" fmla="*/ 1716656 w 2063144"/>
              <a:gd name="connsiteY2" fmla="*/ 534838 h 1570605"/>
              <a:gd name="connsiteX3" fmla="*/ 1699404 w 2063144"/>
              <a:gd name="connsiteY3" fmla="*/ 560717 h 1570605"/>
              <a:gd name="connsiteX4" fmla="*/ 1647645 w 2063144"/>
              <a:gd name="connsiteY4" fmla="*/ 603849 h 1570605"/>
              <a:gd name="connsiteX5" fmla="*/ 1604513 w 2063144"/>
              <a:gd name="connsiteY5" fmla="*/ 646981 h 1570605"/>
              <a:gd name="connsiteX6" fmla="*/ 1587260 w 2063144"/>
              <a:gd name="connsiteY6" fmla="*/ 672861 h 1570605"/>
              <a:gd name="connsiteX7" fmla="*/ 1561381 w 2063144"/>
              <a:gd name="connsiteY7" fmla="*/ 698740 h 1570605"/>
              <a:gd name="connsiteX8" fmla="*/ 1552755 w 2063144"/>
              <a:gd name="connsiteY8" fmla="*/ 724619 h 1570605"/>
              <a:gd name="connsiteX9" fmla="*/ 1526875 w 2063144"/>
              <a:gd name="connsiteY9" fmla="*/ 750498 h 1570605"/>
              <a:gd name="connsiteX10" fmla="*/ 1492370 w 2063144"/>
              <a:gd name="connsiteY10" fmla="*/ 802257 h 1570605"/>
              <a:gd name="connsiteX11" fmla="*/ 1475117 w 2063144"/>
              <a:gd name="connsiteY11" fmla="*/ 828136 h 1570605"/>
              <a:gd name="connsiteX12" fmla="*/ 1449238 w 2063144"/>
              <a:gd name="connsiteY12" fmla="*/ 854015 h 1570605"/>
              <a:gd name="connsiteX13" fmla="*/ 1440611 w 2063144"/>
              <a:gd name="connsiteY13" fmla="*/ 879895 h 1570605"/>
              <a:gd name="connsiteX14" fmla="*/ 1406105 w 2063144"/>
              <a:gd name="connsiteY14" fmla="*/ 1130061 h 1570605"/>
              <a:gd name="connsiteX15" fmla="*/ 1380226 w 2063144"/>
              <a:gd name="connsiteY15" fmla="*/ 957532 h 1570605"/>
              <a:gd name="connsiteX16" fmla="*/ 1345721 w 2063144"/>
              <a:gd name="connsiteY16" fmla="*/ 1009291 h 1570605"/>
              <a:gd name="connsiteX17" fmla="*/ 1293962 w 2063144"/>
              <a:gd name="connsiteY17" fmla="*/ 1086929 h 1570605"/>
              <a:gd name="connsiteX18" fmla="*/ 1276709 w 2063144"/>
              <a:gd name="connsiteY18" fmla="*/ 1112808 h 1570605"/>
              <a:gd name="connsiteX19" fmla="*/ 1259456 w 2063144"/>
              <a:gd name="connsiteY19" fmla="*/ 1138687 h 1570605"/>
              <a:gd name="connsiteX20" fmla="*/ 1242204 w 2063144"/>
              <a:gd name="connsiteY20" fmla="*/ 1190446 h 1570605"/>
              <a:gd name="connsiteX21" fmla="*/ 1233577 w 2063144"/>
              <a:gd name="connsiteY21" fmla="*/ 1216325 h 1570605"/>
              <a:gd name="connsiteX22" fmla="*/ 1354347 w 2063144"/>
              <a:gd name="connsiteY22" fmla="*/ 1457864 h 1570605"/>
              <a:gd name="connsiteX23" fmla="*/ 1181819 w 2063144"/>
              <a:gd name="connsiteY23" fmla="*/ 1319842 h 1570605"/>
              <a:gd name="connsiteX24" fmla="*/ 1173192 w 2063144"/>
              <a:gd name="connsiteY24" fmla="*/ 1345721 h 1570605"/>
              <a:gd name="connsiteX25" fmla="*/ 1138687 w 2063144"/>
              <a:gd name="connsiteY25" fmla="*/ 1397479 h 1570605"/>
              <a:gd name="connsiteX26" fmla="*/ 1112807 w 2063144"/>
              <a:gd name="connsiteY26" fmla="*/ 1449238 h 1570605"/>
              <a:gd name="connsiteX27" fmla="*/ 1061049 w 2063144"/>
              <a:gd name="connsiteY27" fmla="*/ 1500996 h 1570605"/>
              <a:gd name="connsiteX28" fmla="*/ 1043796 w 2063144"/>
              <a:gd name="connsiteY28" fmla="*/ 1526876 h 1570605"/>
              <a:gd name="connsiteX29" fmla="*/ 983411 w 2063144"/>
              <a:gd name="connsiteY29" fmla="*/ 1552755 h 1570605"/>
              <a:gd name="connsiteX30" fmla="*/ 957532 w 2063144"/>
              <a:gd name="connsiteY30" fmla="*/ 1570008 h 1570605"/>
              <a:gd name="connsiteX31" fmla="*/ 759124 w 2063144"/>
              <a:gd name="connsiteY31" fmla="*/ 1561381 h 1570605"/>
              <a:gd name="connsiteX32" fmla="*/ 698740 w 2063144"/>
              <a:gd name="connsiteY32" fmla="*/ 1535502 h 1570605"/>
              <a:gd name="connsiteX33" fmla="*/ 672860 w 2063144"/>
              <a:gd name="connsiteY33" fmla="*/ 1526876 h 1570605"/>
              <a:gd name="connsiteX34" fmla="*/ 629728 w 2063144"/>
              <a:gd name="connsiteY34" fmla="*/ 1509623 h 1570605"/>
              <a:gd name="connsiteX35" fmla="*/ 595223 w 2063144"/>
              <a:gd name="connsiteY35" fmla="*/ 1500996 h 1570605"/>
              <a:gd name="connsiteX36" fmla="*/ 560717 w 2063144"/>
              <a:gd name="connsiteY36" fmla="*/ 1483744 h 1570605"/>
              <a:gd name="connsiteX37" fmla="*/ 474453 w 2063144"/>
              <a:gd name="connsiteY37" fmla="*/ 1449238 h 1570605"/>
              <a:gd name="connsiteX38" fmla="*/ 405441 w 2063144"/>
              <a:gd name="connsiteY38" fmla="*/ 1414732 h 1570605"/>
              <a:gd name="connsiteX39" fmla="*/ 327804 w 2063144"/>
              <a:gd name="connsiteY39" fmla="*/ 1380227 h 1570605"/>
              <a:gd name="connsiteX40" fmla="*/ 258792 w 2063144"/>
              <a:gd name="connsiteY40" fmla="*/ 1328468 h 1570605"/>
              <a:gd name="connsiteX41" fmla="*/ 138023 w 2063144"/>
              <a:gd name="connsiteY41" fmla="*/ 1242204 h 1570605"/>
              <a:gd name="connsiteX42" fmla="*/ 77638 w 2063144"/>
              <a:gd name="connsiteY42" fmla="*/ 1155940 h 1570605"/>
              <a:gd name="connsiteX43" fmla="*/ 51758 w 2063144"/>
              <a:gd name="connsiteY43" fmla="*/ 1121434 h 1570605"/>
              <a:gd name="connsiteX44" fmla="*/ 17253 w 2063144"/>
              <a:gd name="connsiteY44" fmla="*/ 992038 h 1570605"/>
              <a:gd name="connsiteX45" fmla="*/ 0 w 2063144"/>
              <a:gd name="connsiteY45" fmla="*/ 905774 h 1570605"/>
              <a:gd name="connsiteX46" fmla="*/ 25879 w 2063144"/>
              <a:gd name="connsiteY46" fmla="*/ 577970 h 1570605"/>
              <a:gd name="connsiteX47" fmla="*/ 43132 w 2063144"/>
              <a:gd name="connsiteY47" fmla="*/ 552091 h 1570605"/>
              <a:gd name="connsiteX48" fmla="*/ 60385 w 2063144"/>
              <a:gd name="connsiteY48" fmla="*/ 508959 h 1570605"/>
              <a:gd name="connsiteX49" fmla="*/ 112143 w 2063144"/>
              <a:gd name="connsiteY49" fmla="*/ 439947 h 1570605"/>
              <a:gd name="connsiteX50" fmla="*/ 120770 w 2063144"/>
              <a:gd name="connsiteY50" fmla="*/ 405442 h 1570605"/>
              <a:gd name="connsiteX51" fmla="*/ 146649 w 2063144"/>
              <a:gd name="connsiteY51" fmla="*/ 370936 h 1570605"/>
              <a:gd name="connsiteX52" fmla="*/ 232913 w 2063144"/>
              <a:gd name="connsiteY52" fmla="*/ 293298 h 1570605"/>
              <a:gd name="connsiteX53" fmla="*/ 310551 w 2063144"/>
              <a:gd name="connsiteY53" fmla="*/ 224287 h 1570605"/>
              <a:gd name="connsiteX54" fmla="*/ 448573 w 2063144"/>
              <a:gd name="connsiteY54" fmla="*/ 146649 h 1570605"/>
              <a:gd name="connsiteX55" fmla="*/ 526211 w 2063144"/>
              <a:gd name="connsiteY55" fmla="*/ 103517 h 1570605"/>
              <a:gd name="connsiteX56" fmla="*/ 560717 w 2063144"/>
              <a:gd name="connsiteY56" fmla="*/ 94891 h 1570605"/>
              <a:gd name="connsiteX57" fmla="*/ 646981 w 2063144"/>
              <a:gd name="connsiteY57" fmla="*/ 51759 h 1570605"/>
              <a:gd name="connsiteX58" fmla="*/ 707366 w 2063144"/>
              <a:gd name="connsiteY58" fmla="*/ 43132 h 1570605"/>
              <a:gd name="connsiteX59" fmla="*/ 776377 w 2063144"/>
              <a:gd name="connsiteY59" fmla="*/ 25879 h 1570605"/>
              <a:gd name="connsiteX60" fmla="*/ 810883 w 2063144"/>
              <a:gd name="connsiteY60" fmla="*/ 17253 h 1570605"/>
              <a:gd name="connsiteX61" fmla="*/ 897147 w 2063144"/>
              <a:gd name="connsiteY61" fmla="*/ 0 h 1570605"/>
              <a:gd name="connsiteX62" fmla="*/ 1164566 w 2063144"/>
              <a:gd name="connsiteY62" fmla="*/ 8627 h 1570605"/>
              <a:gd name="connsiteX63" fmla="*/ 1207698 w 2063144"/>
              <a:gd name="connsiteY63" fmla="*/ 25879 h 1570605"/>
              <a:gd name="connsiteX64" fmla="*/ 1302589 w 2063144"/>
              <a:gd name="connsiteY64" fmla="*/ 34506 h 1570605"/>
              <a:gd name="connsiteX65" fmla="*/ 1388853 w 2063144"/>
              <a:gd name="connsiteY65" fmla="*/ 69012 h 1570605"/>
              <a:gd name="connsiteX66" fmla="*/ 1414732 w 2063144"/>
              <a:gd name="connsiteY66" fmla="*/ 77638 h 1570605"/>
              <a:gd name="connsiteX67" fmla="*/ 1440611 w 2063144"/>
              <a:gd name="connsiteY67" fmla="*/ 94891 h 1570605"/>
              <a:gd name="connsiteX68" fmla="*/ 1457864 w 2063144"/>
              <a:gd name="connsiteY68" fmla="*/ 120770 h 1570605"/>
              <a:gd name="connsiteX69" fmla="*/ 1483743 w 2063144"/>
              <a:gd name="connsiteY69" fmla="*/ 129396 h 1570605"/>
              <a:gd name="connsiteX70" fmla="*/ 1509623 w 2063144"/>
              <a:gd name="connsiteY70" fmla="*/ 146649 h 1570605"/>
              <a:gd name="connsiteX71" fmla="*/ 1535502 w 2063144"/>
              <a:gd name="connsiteY71" fmla="*/ 155276 h 1570605"/>
              <a:gd name="connsiteX72" fmla="*/ 1570007 w 2063144"/>
              <a:gd name="connsiteY72" fmla="*/ 172529 h 1570605"/>
              <a:gd name="connsiteX73" fmla="*/ 1613140 w 2063144"/>
              <a:gd name="connsiteY73" fmla="*/ 189781 h 1570605"/>
              <a:gd name="connsiteX74" fmla="*/ 1639019 w 2063144"/>
              <a:gd name="connsiteY74" fmla="*/ 207034 h 1570605"/>
              <a:gd name="connsiteX75" fmla="*/ 1673524 w 2063144"/>
              <a:gd name="connsiteY75" fmla="*/ 224287 h 1570605"/>
              <a:gd name="connsiteX76" fmla="*/ 1708030 w 2063144"/>
              <a:gd name="connsiteY76" fmla="*/ 250166 h 1570605"/>
              <a:gd name="connsiteX77" fmla="*/ 1759789 w 2063144"/>
              <a:gd name="connsiteY77" fmla="*/ 267419 h 1570605"/>
              <a:gd name="connsiteX78" fmla="*/ 1828800 w 2063144"/>
              <a:gd name="connsiteY78" fmla="*/ 301925 h 1570605"/>
              <a:gd name="connsiteX79" fmla="*/ 1889185 w 2063144"/>
              <a:gd name="connsiteY79" fmla="*/ 336430 h 1570605"/>
              <a:gd name="connsiteX80" fmla="*/ 1923690 w 2063144"/>
              <a:gd name="connsiteY80" fmla="*/ 353683 h 1570605"/>
              <a:gd name="connsiteX81" fmla="*/ 1932317 w 2063144"/>
              <a:gd name="connsiteY81" fmla="*/ 379562 h 1570605"/>
              <a:gd name="connsiteX82" fmla="*/ 1889185 w 2063144"/>
              <a:gd name="connsiteY82" fmla="*/ 388189 h 1570605"/>
              <a:gd name="connsiteX83" fmla="*/ 2061713 w 2063144"/>
              <a:gd name="connsiteY83" fmla="*/ 301924 h 1570605"/>
              <a:gd name="connsiteX0" fmla="*/ 2061713 w 2063144"/>
              <a:gd name="connsiteY0" fmla="*/ 301924 h 1570605"/>
              <a:gd name="connsiteX1" fmla="*/ 1768415 w 2063144"/>
              <a:gd name="connsiteY1" fmla="*/ 483080 h 1570605"/>
              <a:gd name="connsiteX2" fmla="*/ 1716656 w 2063144"/>
              <a:gd name="connsiteY2" fmla="*/ 534838 h 1570605"/>
              <a:gd name="connsiteX3" fmla="*/ 1699404 w 2063144"/>
              <a:gd name="connsiteY3" fmla="*/ 560717 h 1570605"/>
              <a:gd name="connsiteX4" fmla="*/ 1647645 w 2063144"/>
              <a:gd name="connsiteY4" fmla="*/ 603849 h 1570605"/>
              <a:gd name="connsiteX5" fmla="*/ 1604513 w 2063144"/>
              <a:gd name="connsiteY5" fmla="*/ 646981 h 1570605"/>
              <a:gd name="connsiteX6" fmla="*/ 1587260 w 2063144"/>
              <a:gd name="connsiteY6" fmla="*/ 672861 h 1570605"/>
              <a:gd name="connsiteX7" fmla="*/ 1561381 w 2063144"/>
              <a:gd name="connsiteY7" fmla="*/ 698740 h 1570605"/>
              <a:gd name="connsiteX8" fmla="*/ 1552755 w 2063144"/>
              <a:gd name="connsiteY8" fmla="*/ 724619 h 1570605"/>
              <a:gd name="connsiteX9" fmla="*/ 1526875 w 2063144"/>
              <a:gd name="connsiteY9" fmla="*/ 750498 h 1570605"/>
              <a:gd name="connsiteX10" fmla="*/ 1492370 w 2063144"/>
              <a:gd name="connsiteY10" fmla="*/ 802257 h 1570605"/>
              <a:gd name="connsiteX11" fmla="*/ 1475117 w 2063144"/>
              <a:gd name="connsiteY11" fmla="*/ 828136 h 1570605"/>
              <a:gd name="connsiteX12" fmla="*/ 1449238 w 2063144"/>
              <a:gd name="connsiteY12" fmla="*/ 854015 h 1570605"/>
              <a:gd name="connsiteX13" fmla="*/ 1440611 w 2063144"/>
              <a:gd name="connsiteY13" fmla="*/ 879895 h 1570605"/>
              <a:gd name="connsiteX14" fmla="*/ 1406105 w 2063144"/>
              <a:gd name="connsiteY14" fmla="*/ 1130061 h 1570605"/>
              <a:gd name="connsiteX15" fmla="*/ 1380226 w 2063144"/>
              <a:gd name="connsiteY15" fmla="*/ 957532 h 1570605"/>
              <a:gd name="connsiteX16" fmla="*/ 1345721 w 2063144"/>
              <a:gd name="connsiteY16" fmla="*/ 1009291 h 1570605"/>
              <a:gd name="connsiteX17" fmla="*/ 1293962 w 2063144"/>
              <a:gd name="connsiteY17" fmla="*/ 1086929 h 1570605"/>
              <a:gd name="connsiteX18" fmla="*/ 1276709 w 2063144"/>
              <a:gd name="connsiteY18" fmla="*/ 1112808 h 1570605"/>
              <a:gd name="connsiteX19" fmla="*/ 1483743 w 2063144"/>
              <a:gd name="connsiteY19" fmla="*/ 1518249 h 1570605"/>
              <a:gd name="connsiteX20" fmla="*/ 1242204 w 2063144"/>
              <a:gd name="connsiteY20" fmla="*/ 1190446 h 1570605"/>
              <a:gd name="connsiteX21" fmla="*/ 1233577 w 2063144"/>
              <a:gd name="connsiteY21" fmla="*/ 1216325 h 1570605"/>
              <a:gd name="connsiteX22" fmla="*/ 1354347 w 2063144"/>
              <a:gd name="connsiteY22" fmla="*/ 1457864 h 1570605"/>
              <a:gd name="connsiteX23" fmla="*/ 1181819 w 2063144"/>
              <a:gd name="connsiteY23" fmla="*/ 1319842 h 1570605"/>
              <a:gd name="connsiteX24" fmla="*/ 1173192 w 2063144"/>
              <a:gd name="connsiteY24" fmla="*/ 1345721 h 1570605"/>
              <a:gd name="connsiteX25" fmla="*/ 1138687 w 2063144"/>
              <a:gd name="connsiteY25" fmla="*/ 1397479 h 1570605"/>
              <a:gd name="connsiteX26" fmla="*/ 1112807 w 2063144"/>
              <a:gd name="connsiteY26" fmla="*/ 1449238 h 1570605"/>
              <a:gd name="connsiteX27" fmla="*/ 1061049 w 2063144"/>
              <a:gd name="connsiteY27" fmla="*/ 1500996 h 1570605"/>
              <a:gd name="connsiteX28" fmla="*/ 1043796 w 2063144"/>
              <a:gd name="connsiteY28" fmla="*/ 1526876 h 1570605"/>
              <a:gd name="connsiteX29" fmla="*/ 983411 w 2063144"/>
              <a:gd name="connsiteY29" fmla="*/ 1552755 h 1570605"/>
              <a:gd name="connsiteX30" fmla="*/ 957532 w 2063144"/>
              <a:gd name="connsiteY30" fmla="*/ 1570008 h 1570605"/>
              <a:gd name="connsiteX31" fmla="*/ 759124 w 2063144"/>
              <a:gd name="connsiteY31" fmla="*/ 1561381 h 1570605"/>
              <a:gd name="connsiteX32" fmla="*/ 698740 w 2063144"/>
              <a:gd name="connsiteY32" fmla="*/ 1535502 h 1570605"/>
              <a:gd name="connsiteX33" fmla="*/ 672860 w 2063144"/>
              <a:gd name="connsiteY33" fmla="*/ 1526876 h 1570605"/>
              <a:gd name="connsiteX34" fmla="*/ 629728 w 2063144"/>
              <a:gd name="connsiteY34" fmla="*/ 1509623 h 1570605"/>
              <a:gd name="connsiteX35" fmla="*/ 595223 w 2063144"/>
              <a:gd name="connsiteY35" fmla="*/ 1500996 h 1570605"/>
              <a:gd name="connsiteX36" fmla="*/ 560717 w 2063144"/>
              <a:gd name="connsiteY36" fmla="*/ 1483744 h 1570605"/>
              <a:gd name="connsiteX37" fmla="*/ 474453 w 2063144"/>
              <a:gd name="connsiteY37" fmla="*/ 1449238 h 1570605"/>
              <a:gd name="connsiteX38" fmla="*/ 405441 w 2063144"/>
              <a:gd name="connsiteY38" fmla="*/ 1414732 h 1570605"/>
              <a:gd name="connsiteX39" fmla="*/ 327804 w 2063144"/>
              <a:gd name="connsiteY39" fmla="*/ 1380227 h 1570605"/>
              <a:gd name="connsiteX40" fmla="*/ 258792 w 2063144"/>
              <a:gd name="connsiteY40" fmla="*/ 1328468 h 1570605"/>
              <a:gd name="connsiteX41" fmla="*/ 138023 w 2063144"/>
              <a:gd name="connsiteY41" fmla="*/ 1242204 h 1570605"/>
              <a:gd name="connsiteX42" fmla="*/ 77638 w 2063144"/>
              <a:gd name="connsiteY42" fmla="*/ 1155940 h 1570605"/>
              <a:gd name="connsiteX43" fmla="*/ 51758 w 2063144"/>
              <a:gd name="connsiteY43" fmla="*/ 1121434 h 1570605"/>
              <a:gd name="connsiteX44" fmla="*/ 17253 w 2063144"/>
              <a:gd name="connsiteY44" fmla="*/ 992038 h 1570605"/>
              <a:gd name="connsiteX45" fmla="*/ 0 w 2063144"/>
              <a:gd name="connsiteY45" fmla="*/ 905774 h 1570605"/>
              <a:gd name="connsiteX46" fmla="*/ 25879 w 2063144"/>
              <a:gd name="connsiteY46" fmla="*/ 577970 h 1570605"/>
              <a:gd name="connsiteX47" fmla="*/ 43132 w 2063144"/>
              <a:gd name="connsiteY47" fmla="*/ 552091 h 1570605"/>
              <a:gd name="connsiteX48" fmla="*/ 60385 w 2063144"/>
              <a:gd name="connsiteY48" fmla="*/ 508959 h 1570605"/>
              <a:gd name="connsiteX49" fmla="*/ 112143 w 2063144"/>
              <a:gd name="connsiteY49" fmla="*/ 439947 h 1570605"/>
              <a:gd name="connsiteX50" fmla="*/ 120770 w 2063144"/>
              <a:gd name="connsiteY50" fmla="*/ 405442 h 1570605"/>
              <a:gd name="connsiteX51" fmla="*/ 146649 w 2063144"/>
              <a:gd name="connsiteY51" fmla="*/ 370936 h 1570605"/>
              <a:gd name="connsiteX52" fmla="*/ 232913 w 2063144"/>
              <a:gd name="connsiteY52" fmla="*/ 293298 h 1570605"/>
              <a:gd name="connsiteX53" fmla="*/ 310551 w 2063144"/>
              <a:gd name="connsiteY53" fmla="*/ 224287 h 1570605"/>
              <a:gd name="connsiteX54" fmla="*/ 448573 w 2063144"/>
              <a:gd name="connsiteY54" fmla="*/ 146649 h 1570605"/>
              <a:gd name="connsiteX55" fmla="*/ 526211 w 2063144"/>
              <a:gd name="connsiteY55" fmla="*/ 103517 h 1570605"/>
              <a:gd name="connsiteX56" fmla="*/ 560717 w 2063144"/>
              <a:gd name="connsiteY56" fmla="*/ 94891 h 1570605"/>
              <a:gd name="connsiteX57" fmla="*/ 646981 w 2063144"/>
              <a:gd name="connsiteY57" fmla="*/ 51759 h 1570605"/>
              <a:gd name="connsiteX58" fmla="*/ 707366 w 2063144"/>
              <a:gd name="connsiteY58" fmla="*/ 43132 h 1570605"/>
              <a:gd name="connsiteX59" fmla="*/ 776377 w 2063144"/>
              <a:gd name="connsiteY59" fmla="*/ 25879 h 1570605"/>
              <a:gd name="connsiteX60" fmla="*/ 810883 w 2063144"/>
              <a:gd name="connsiteY60" fmla="*/ 17253 h 1570605"/>
              <a:gd name="connsiteX61" fmla="*/ 897147 w 2063144"/>
              <a:gd name="connsiteY61" fmla="*/ 0 h 1570605"/>
              <a:gd name="connsiteX62" fmla="*/ 1164566 w 2063144"/>
              <a:gd name="connsiteY62" fmla="*/ 8627 h 1570605"/>
              <a:gd name="connsiteX63" fmla="*/ 1207698 w 2063144"/>
              <a:gd name="connsiteY63" fmla="*/ 25879 h 1570605"/>
              <a:gd name="connsiteX64" fmla="*/ 1302589 w 2063144"/>
              <a:gd name="connsiteY64" fmla="*/ 34506 h 1570605"/>
              <a:gd name="connsiteX65" fmla="*/ 1388853 w 2063144"/>
              <a:gd name="connsiteY65" fmla="*/ 69012 h 1570605"/>
              <a:gd name="connsiteX66" fmla="*/ 1414732 w 2063144"/>
              <a:gd name="connsiteY66" fmla="*/ 77638 h 1570605"/>
              <a:gd name="connsiteX67" fmla="*/ 1440611 w 2063144"/>
              <a:gd name="connsiteY67" fmla="*/ 94891 h 1570605"/>
              <a:gd name="connsiteX68" fmla="*/ 1457864 w 2063144"/>
              <a:gd name="connsiteY68" fmla="*/ 120770 h 1570605"/>
              <a:gd name="connsiteX69" fmla="*/ 1483743 w 2063144"/>
              <a:gd name="connsiteY69" fmla="*/ 129396 h 1570605"/>
              <a:gd name="connsiteX70" fmla="*/ 1509623 w 2063144"/>
              <a:gd name="connsiteY70" fmla="*/ 146649 h 1570605"/>
              <a:gd name="connsiteX71" fmla="*/ 1535502 w 2063144"/>
              <a:gd name="connsiteY71" fmla="*/ 155276 h 1570605"/>
              <a:gd name="connsiteX72" fmla="*/ 1570007 w 2063144"/>
              <a:gd name="connsiteY72" fmla="*/ 172529 h 1570605"/>
              <a:gd name="connsiteX73" fmla="*/ 1613140 w 2063144"/>
              <a:gd name="connsiteY73" fmla="*/ 189781 h 1570605"/>
              <a:gd name="connsiteX74" fmla="*/ 1639019 w 2063144"/>
              <a:gd name="connsiteY74" fmla="*/ 207034 h 1570605"/>
              <a:gd name="connsiteX75" fmla="*/ 1673524 w 2063144"/>
              <a:gd name="connsiteY75" fmla="*/ 224287 h 1570605"/>
              <a:gd name="connsiteX76" fmla="*/ 1708030 w 2063144"/>
              <a:gd name="connsiteY76" fmla="*/ 250166 h 1570605"/>
              <a:gd name="connsiteX77" fmla="*/ 1759789 w 2063144"/>
              <a:gd name="connsiteY77" fmla="*/ 267419 h 1570605"/>
              <a:gd name="connsiteX78" fmla="*/ 1828800 w 2063144"/>
              <a:gd name="connsiteY78" fmla="*/ 301925 h 1570605"/>
              <a:gd name="connsiteX79" fmla="*/ 1889185 w 2063144"/>
              <a:gd name="connsiteY79" fmla="*/ 336430 h 1570605"/>
              <a:gd name="connsiteX80" fmla="*/ 1923690 w 2063144"/>
              <a:gd name="connsiteY80" fmla="*/ 353683 h 1570605"/>
              <a:gd name="connsiteX81" fmla="*/ 1932317 w 2063144"/>
              <a:gd name="connsiteY81" fmla="*/ 379562 h 1570605"/>
              <a:gd name="connsiteX82" fmla="*/ 1889185 w 2063144"/>
              <a:gd name="connsiteY82" fmla="*/ 388189 h 1570605"/>
              <a:gd name="connsiteX83" fmla="*/ 2061713 w 2063144"/>
              <a:gd name="connsiteY83" fmla="*/ 301924 h 1570605"/>
              <a:gd name="connsiteX0" fmla="*/ 2061713 w 2063144"/>
              <a:gd name="connsiteY0" fmla="*/ 301924 h 1570605"/>
              <a:gd name="connsiteX1" fmla="*/ 1768415 w 2063144"/>
              <a:gd name="connsiteY1" fmla="*/ 483080 h 1570605"/>
              <a:gd name="connsiteX2" fmla="*/ 1716656 w 2063144"/>
              <a:gd name="connsiteY2" fmla="*/ 534838 h 1570605"/>
              <a:gd name="connsiteX3" fmla="*/ 1699404 w 2063144"/>
              <a:gd name="connsiteY3" fmla="*/ 560717 h 1570605"/>
              <a:gd name="connsiteX4" fmla="*/ 1647645 w 2063144"/>
              <a:gd name="connsiteY4" fmla="*/ 603849 h 1570605"/>
              <a:gd name="connsiteX5" fmla="*/ 1604513 w 2063144"/>
              <a:gd name="connsiteY5" fmla="*/ 646981 h 1570605"/>
              <a:gd name="connsiteX6" fmla="*/ 1587260 w 2063144"/>
              <a:gd name="connsiteY6" fmla="*/ 672861 h 1570605"/>
              <a:gd name="connsiteX7" fmla="*/ 1561381 w 2063144"/>
              <a:gd name="connsiteY7" fmla="*/ 698740 h 1570605"/>
              <a:gd name="connsiteX8" fmla="*/ 1552755 w 2063144"/>
              <a:gd name="connsiteY8" fmla="*/ 724619 h 1570605"/>
              <a:gd name="connsiteX9" fmla="*/ 1526875 w 2063144"/>
              <a:gd name="connsiteY9" fmla="*/ 750498 h 1570605"/>
              <a:gd name="connsiteX10" fmla="*/ 1492370 w 2063144"/>
              <a:gd name="connsiteY10" fmla="*/ 802257 h 1570605"/>
              <a:gd name="connsiteX11" fmla="*/ 1475117 w 2063144"/>
              <a:gd name="connsiteY11" fmla="*/ 828136 h 1570605"/>
              <a:gd name="connsiteX12" fmla="*/ 1449238 w 2063144"/>
              <a:gd name="connsiteY12" fmla="*/ 854015 h 1570605"/>
              <a:gd name="connsiteX13" fmla="*/ 1440611 w 2063144"/>
              <a:gd name="connsiteY13" fmla="*/ 879895 h 1570605"/>
              <a:gd name="connsiteX14" fmla="*/ 1147312 w 2063144"/>
              <a:gd name="connsiteY14" fmla="*/ 1526877 h 1570605"/>
              <a:gd name="connsiteX15" fmla="*/ 1380226 w 2063144"/>
              <a:gd name="connsiteY15" fmla="*/ 957532 h 1570605"/>
              <a:gd name="connsiteX16" fmla="*/ 1345721 w 2063144"/>
              <a:gd name="connsiteY16" fmla="*/ 1009291 h 1570605"/>
              <a:gd name="connsiteX17" fmla="*/ 1293962 w 2063144"/>
              <a:gd name="connsiteY17" fmla="*/ 1086929 h 1570605"/>
              <a:gd name="connsiteX18" fmla="*/ 1276709 w 2063144"/>
              <a:gd name="connsiteY18" fmla="*/ 1112808 h 1570605"/>
              <a:gd name="connsiteX19" fmla="*/ 1483743 w 2063144"/>
              <a:gd name="connsiteY19" fmla="*/ 1518249 h 1570605"/>
              <a:gd name="connsiteX20" fmla="*/ 1242204 w 2063144"/>
              <a:gd name="connsiteY20" fmla="*/ 1190446 h 1570605"/>
              <a:gd name="connsiteX21" fmla="*/ 1233577 w 2063144"/>
              <a:gd name="connsiteY21" fmla="*/ 1216325 h 1570605"/>
              <a:gd name="connsiteX22" fmla="*/ 1354347 w 2063144"/>
              <a:gd name="connsiteY22" fmla="*/ 1457864 h 1570605"/>
              <a:gd name="connsiteX23" fmla="*/ 1181819 w 2063144"/>
              <a:gd name="connsiteY23" fmla="*/ 1319842 h 1570605"/>
              <a:gd name="connsiteX24" fmla="*/ 1173192 w 2063144"/>
              <a:gd name="connsiteY24" fmla="*/ 1345721 h 1570605"/>
              <a:gd name="connsiteX25" fmla="*/ 1138687 w 2063144"/>
              <a:gd name="connsiteY25" fmla="*/ 1397479 h 1570605"/>
              <a:gd name="connsiteX26" fmla="*/ 1112807 w 2063144"/>
              <a:gd name="connsiteY26" fmla="*/ 1449238 h 1570605"/>
              <a:gd name="connsiteX27" fmla="*/ 1061049 w 2063144"/>
              <a:gd name="connsiteY27" fmla="*/ 1500996 h 1570605"/>
              <a:gd name="connsiteX28" fmla="*/ 1043796 w 2063144"/>
              <a:gd name="connsiteY28" fmla="*/ 1526876 h 1570605"/>
              <a:gd name="connsiteX29" fmla="*/ 983411 w 2063144"/>
              <a:gd name="connsiteY29" fmla="*/ 1552755 h 1570605"/>
              <a:gd name="connsiteX30" fmla="*/ 957532 w 2063144"/>
              <a:gd name="connsiteY30" fmla="*/ 1570008 h 1570605"/>
              <a:gd name="connsiteX31" fmla="*/ 759124 w 2063144"/>
              <a:gd name="connsiteY31" fmla="*/ 1561381 h 1570605"/>
              <a:gd name="connsiteX32" fmla="*/ 698740 w 2063144"/>
              <a:gd name="connsiteY32" fmla="*/ 1535502 h 1570605"/>
              <a:gd name="connsiteX33" fmla="*/ 672860 w 2063144"/>
              <a:gd name="connsiteY33" fmla="*/ 1526876 h 1570605"/>
              <a:gd name="connsiteX34" fmla="*/ 629728 w 2063144"/>
              <a:gd name="connsiteY34" fmla="*/ 1509623 h 1570605"/>
              <a:gd name="connsiteX35" fmla="*/ 595223 w 2063144"/>
              <a:gd name="connsiteY35" fmla="*/ 1500996 h 1570605"/>
              <a:gd name="connsiteX36" fmla="*/ 560717 w 2063144"/>
              <a:gd name="connsiteY36" fmla="*/ 1483744 h 1570605"/>
              <a:gd name="connsiteX37" fmla="*/ 474453 w 2063144"/>
              <a:gd name="connsiteY37" fmla="*/ 1449238 h 1570605"/>
              <a:gd name="connsiteX38" fmla="*/ 405441 w 2063144"/>
              <a:gd name="connsiteY38" fmla="*/ 1414732 h 1570605"/>
              <a:gd name="connsiteX39" fmla="*/ 327804 w 2063144"/>
              <a:gd name="connsiteY39" fmla="*/ 1380227 h 1570605"/>
              <a:gd name="connsiteX40" fmla="*/ 258792 w 2063144"/>
              <a:gd name="connsiteY40" fmla="*/ 1328468 h 1570605"/>
              <a:gd name="connsiteX41" fmla="*/ 138023 w 2063144"/>
              <a:gd name="connsiteY41" fmla="*/ 1242204 h 1570605"/>
              <a:gd name="connsiteX42" fmla="*/ 77638 w 2063144"/>
              <a:gd name="connsiteY42" fmla="*/ 1155940 h 1570605"/>
              <a:gd name="connsiteX43" fmla="*/ 51758 w 2063144"/>
              <a:gd name="connsiteY43" fmla="*/ 1121434 h 1570605"/>
              <a:gd name="connsiteX44" fmla="*/ 17253 w 2063144"/>
              <a:gd name="connsiteY44" fmla="*/ 992038 h 1570605"/>
              <a:gd name="connsiteX45" fmla="*/ 0 w 2063144"/>
              <a:gd name="connsiteY45" fmla="*/ 905774 h 1570605"/>
              <a:gd name="connsiteX46" fmla="*/ 25879 w 2063144"/>
              <a:gd name="connsiteY46" fmla="*/ 577970 h 1570605"/>
              <a:gd name="connsiteX47" fmla="*/ 43132 w 2063144"/>
              <a:gd name="connsiteY47" fmla="*/ 552091 h 1570605"/>
              <a:gd name="connsiteX48" fmla="*/ 60385 w 2063144"/>
              <a:gd name="connsiteY48" fmla="*/ 508959 h 1570605"/>
              <a:gd name="connsiteX49" fmla="*/ 112143 w 2063144"/>
              <a:gd name="connsiteY49" fmla="*/ 439947 h 1570605"/>
              <a:gd name="connsiteX50" fmla="*/ 120770 w 2063144"/>
              <a:gd name="connsiteY50" fmla="*/ 405442 h 1570605"/>
              <a:gd name="connsiteX51" fmla="*/ 146649 w 2063144"/>
              <a:gd name="connsiteY51" fmla="*/ 370936 h 1570605"/>
              <a:gd name="connsiteX52" fmla="*/ 232913 w 2063144"/>
              <a:gd name="connsiteY52" fmla="*/ 293298 h 1570605"/>
              <a:gd name="connsiteX53" fmla="*/ 310551 w 2063144"/>
              <a:gd name="connsiteY53" fmla="*/ 224287 h 1570605"/>
              <a:gd name="connsiteX54" fmla="*/ 448573 w 2063144"/>
              <a:gd name="connsiteY54" fmla="*/ 146649 h 1570605"/>
              <a:gd name="connsiteX55" fmla="*/ 526211 w 2063144"/>
              <a:gd name="connsiteY55" fmla="*/ 103517 h 1570605"/>
              <a:gd name="connsiteX56" fmla="*/ 560717 w 2063144"/>
              <a:gd name="connsiteY56" fmla="*/ 94891 h 1570605"/>
              <a:gd name="connsiteX57" fmla="*/ 646981 w 2063144"/>
              <a:gd name="connsiteY57" fmla="*/ 51759 h 1570605"/>
              <a:gd name="connsiteX58" fmla="*/ 707366 w 2063144"/>
              <a:gd name="connsiteY58" fmla="*/ 43132 h 1570605"/>
              <a:gd name="connsiteX59" fmla="*/ 776377 w 2063144"/>
              <a:gd name="connsiteY59" fmla="*/ 25879 h 1570605"/>
              <a:gd name="connsiteX60" fmla="*/ 810883 w 2063144"/>
              <a:gd name="connsiteY60" fmla="*/ 17253 h 1570605"/>
              <a:gd name="connsiteX61" fmla="*/ 897147 w 2063144"/>
              <a:gd name="connsiteY61" fmla="*/ 0 h 1570605"/>
              <a:gd name="connsiteX62" fmla="*/ 1164566 w 2063144"/>
              <a:gd name="connsiteY62" fmla="*/ 8627 h 1570605"/>
              <a:gd name="connsiteX63" fmla="*/ 1207698 w 2063144"/>
              <a:gd name="connsiteY63" fmla="*/ 25879 h 1570605"/>
              <a:gd name="connsiteX64" fmla="*/ 1302589 w 2063144"/>
              <a:gd name="connsiteY64" fmla="*/ 34506 h 1570605"/>
              <a:gd name="connsiteX65" fmla="*/ 1388853 w 2063144"/>
              <a:gd name="connsiteY65" fmla="*/ 69012 h 1570605"/>
              <a:gd name="connsiteX66" fmla="*/ 1414732 w 2063144"/>
              <a:gd name="connsiteY66" fmla="*/ 77638 h 1570605"/>
              <a:gd name="connsiteX67" fmla="*/ 1440611 w 2063144"/>
              <a:gd name="connsiteY67" fmla="*/ 94891 h 1570605"/>
              <a:gd name="connsiteX68" fmla="*/ 1457864 w 2063144"/>
              <a:gd name="connsiteY68" fmla="*/ 120770 h 1570605"/>
              <a:gd name="connsiteX69" fmla="*/ 1483743 w 2063144"/>
              <a:gd name="connsiteY69" fmla="*/ 129396 h 1570605"/>
              <a:gd name="connsiteX70" fmla="*/ 1509623 w 2063144"/>
              <a:gd name="connsiteY70" fmla="*/ 146649 h 1570605"/>
              <a:gd name="connsiteX71" fmla="*/ 1535502 w 2063144"/>
              <a:gd name="connsiteY71" fmla="*/ 155276 h 1570605"/>
              <a:gd name="connsiteX72" fmla="*/ 1570007 w 2063144"/>
              <a:gd name="connsiteY72" fmla="*/ 172529 h 1570605"/>
              <a:gd name="connsiteX73" fmla="*/ 1613140 w 2063144"/>
              <a:gd name="connsiteY73" fmla="*/ 189781 h 1570605"/>
              <a:gd name="connsiteX74" fmla="*/ 1639019 w 2063144"/>
              <a:gd name="connsiteY74" fmla="*/ 207034 h 1570605"/>
              <a:gd name="connsiteX75" fmla="*/ 1673524 w 2063144"/>
              <a:gd name="connsiteY75" fmla="*/ 224287 h 1570605"/>
              <a:gd name="connsiteX76" fmla="*/ 1708030 w 2063144"/>
              <a:gd name="connsiteY76" fmla="*/ 250166 h 1570605"/>
              <a:gd name="connsiteX77" fmla="*/ 1759789 w 2063144"/>
              <a:gd name="connsiteY77" fmla="*/ 267419 h 1570605"/>
              <a:gd name="connsiteX78" fmla="*/ 1828800 w 2063144"/>
              <a:gd name="connsiteY78" fmla="*/ 301925 h 1570605"/>
              <a:gd name="connsiteX79" fmla="*/ 1889185 w 2063144"/>
              <a:gd name="connsiteY79" fmla="*/ 336430 h 1570605"/>
              <a:gd name="connsiteX80" fmla="*/ 1923690 w 2063144"/>
              <a:gd name="connsiteY80" fmla="*/ 353683 h 1570605"/>
              <a:gd name="connsiteX81" fmla="*/ 1932317 w 2063144"/>
              <a:gd name="connsiteY81" fmla="*/ 379562 h 1570605"/>
              <a:gd name="connsiteX82" fmla="*/ 1889185 w 2063144"/>
              <a:gd name="connsiteY82" fmla="*/ 388189 h 1570605"/>
              <a:gd name="connsiteX83" fmla="*/ 2061713 w 2063144"/>
              <a:gd name="connsiteY83" fmla="*/ 301924 h 15706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2063144" h="1570605">
                <a:moveTo>
                  <a:pt x="2061713" y="301924"/>
                </a:moveTo>
                <a:cubicBezTo>
                  <a:pt x="2041585" y="317739"/>
                  <a:pt x="1825924" y="444261"/>
                  <a:pt x="1768415" y="483080"/>
                </a:cubicBezTo>
                <a:cubicBezTo>
                  <a:pt x="1710906" y="521899"/>
                  <a:pt x="1728158" y="521899"/>
                  <a:pt x="1716656" y="534838"/>
                </a:cubicBezTo>
                <a:cubicBezTo>
                  <a:pt x="1705154" y="547777"/>
                  <a:pt x="1706735" y="553386"/>
                  <a:pt x="1699404" y="560717"/>
                </a:cubicBezTo>
                <a:cubicBezTo>
                  <a:pt x="1631548" y="628573"/>
                  <a:pt x="1718302" y="519059"/>
                  <a:pt x="1647645" y="603849"/>
                </a:cubicBezTo>
                <a:cubicBezTo>
                  <a:pt x="1611702" y="646981"/>
                  <a:pt x="1651957" y="615353"/>
                  <a:pt x="1604513" y="646981"/>
                </a:cubicBezTo>
                <a:cubicBezTo>
                  <a:pt x="1598762" y="655608"/>
                  <a:pt x="1593897" y="664896"/>
                  <a:pt x="1587260" y="672861"/>
                </a:cubicBezTo>
                <a:cubicBezTo>
                  <a:pt x="1579450" y="682233"/>
                  <a:pt x="1568148" y="688589"/>
                  <a:pt x="1561381" y="698740"/>
                </a:cubicBezTo>
                <a:cubicBezTo>
                  <a:pt x="1556337" y="706306"/>
                  <a:pt x="1557799" y="717053"/>
                  <a:pt x="1552755" y="724619"/>
                </a:cubicBezTo>
                <a:cubicBezTo>
                  <a:pt x="1545988" y="734770"/>
                  <a:pt x="1534365" y="740868"/>
                  <a:pt x="1526875" y="750498"/>
                </a:cubicBezTo>
                <a:cubicBezTo>
                  <a:pt x="1514145" y="766865"/>
                  <a:pt x="1503872" y="785004"/>
                  <a:pt x="1492370" y="802257"/>
                </a:cubicBezTo>
                <a:cubicBezTo>
                  <a:pt x="1486619" y="810883"/>
                  <a:pt x="1482448" y="820805"/>
                  <a:pt x="1475117" y="828136"/>
                </a:cubicBezTo>
                <a:lnTo>
                  <a:pt x="1449238" y="854015"/>
                </a:lnTo>
                <a:cubicBezTo>
                  <a:pt x="1446362" y="862642"/>
                  <a:pt x="1490932" y="767751"/>
                  <a:pt x="1440611" y="879895"/>
                </a:cubicBezTo>
                <a:cubicBezTo>
                  <a:pt x="1390290" y="992039"/>
                  <a:pt x="1171159" y="1498261"/>
                  <a:pt x="1147312" y="1526877"/>
                </a:cubicBezTo>
                <a:cubicBezTo>
                  <a:pt x="1140675" y="1534842"/>
                  <a:pt x="1385977" y="948906"/>
                  <a:pt x="1380226" y="957532"/>
                </a:cubicBezTo>
                <a:cubicBezTo>
                  <a:pt x="1363730" y="1007025"/>
                  <a:pt x="1383414" y="960830"/>
                  <a:pt x="1345721" y="1009291"/>
                </a:cubicBezTo>
                <a:cubicBezTo>
                  <a:pt x="1345708" y="1009308"/>
                  <a:pt x="1302594" y="1073981"/>
                  <a:pt x="1293962" y="1086929"/>
                </a:cubicBezTo>
                <a:cubicBezTo>
                  <a:pt x="1288211" y="1095555"/>
                  <a:pt x="1245079" y="1040921"/>
                  <a:pt x="1276709" y="1112808"/>
                </a:cubicBezTo>
                <a:cubicBezTo>
                  <a:pt x="1308339" y="1184695"/>
                  <a:pt x="1414732" y="1383102"/>
                  <a:pt x="1483743" y="1518249"/>
                </a:cubicBezTo>
                <a:cubicBezTo>
                  <a:pt x="1403230" y="1408981"/>
                  <a:pt x="1283898" y="1240767"/>
                  <a:pt x="1242204" y="1190446"/>
                </a:cubicBezTo>
                <a:cubicBezTo>
                  <a:pt x="1200510" y="1140125"/>
                  <a:pt x="1214887" y="1171755"/>
                  <a:pt x="1233577" y="1216325"/>
                </a:cubicBezTo>
                <a:cubicBezTo>
                  <a:pt x="1252267" y="1260895"/>
                  <a:pt x="1360904" y="1438193"/>
                  <a:pt x="1354347" y="1457864"/>
                </a:cubicBezTo>
                <a:cubicBezTo>
                  <a:pt x="1296838" y="1411857"/>
                  <a:pt x="1212011" y="1338532"/>
                  <a:pt x="1181819" y="1319842"/>
                </a:cubicBezTo>
                <a:cubicBezTo>
                  <a:pt x="1151627" y="1301152"/>
                  <a:pt x="1178236" y="1338155"/>
                  <a:pt x="1173192" y="1345721"/>
                </a:cubicBezTo>
                <a:cubicBezTo>
                  <a:pt x="1161690" y="1362974"/>
                  <a:pt x="1145244" y="1377808"/>
                  <a:pt x="1138687" y="1397479"/>
                </a:cubicBezTo>
                <a:cubicBezTo>
                  <a:pt x="1130693" y="1421461"/>
                  <a:pt x="1130645" y="1429171"/>
                  <a:pt x="1112807" y="1449238"/>
                </a:cubicBezTo>
                <a:cubicBezTo>
                  <a:pt x="1096597" y="1467474"/>
                  <a:pt x="1074583" y="1480695"/>
                  <a:pt x="1061049" y="1500996"/>
                </a:cubicBezTo>
                <a:cubicBezTo>
                  <a:pt x="1055298" y="1509623"/>
                  <a:pt x="1051127" y="1519545"/>
                  <a:pt x="1043796" y="1526876"/>
                </a:cubicBezTo>
                <a:cubicBezTo>
                  <a:pt x="1023938" y="1546734"/>
                  <a:pt x="1009809" y="1546156"/>
                  <a:pt x="983411" y="1552755"/>
                </a:cubicBezTo>
                <a:cubicBezTo>
                  <a:pt x="974785" y="1558506"/>
                  <a:pt x="967892" y="1569610"/>
                  <a:pt x="957532" y="1570008"/>
                </a:cubicBezTo>
                <a:cubicBezTo>
                  <a:pt x="891382" y="1572552"/>
                  <a:pt x="825127" y="1566458"/>
                  <a:pt x="759124" y="1561381"/>
                </a:cubicBezTo>
                <a:cubicBezTo>
                  <a:pt x="742684" y="1560116"/>
                  <a:pt x="710776" y="1540660"/>
                  <a:pt x="698740" y="1535502"/>
                </a:cubicBezTo>
                <a:cubicBezTo>
                  <a:pt x="690382" y="1531920"/>
                  <a:pt x="681374" y="1530069"/>
                  <a:pt x="672860" y="1526876"/>
                </a:cubicBezTo>
                <a:cubicBezTo>
                  <a:pt x="658361" y="1521439"/>
                  <a:pt x="644418" y="1514520"/>
                  <a:pt x="629728" y="1509623"/>
                </a:cubicBezTo>
                <a:cubicBezTo>
                  <a:pt x="618481" y="1505874"/>
                  <a:pt x="606324" y="1505159"/>
                  <a:pt x="595223" y="1500996"/>
                </a:cubicBezTo>
                <a:cubicBezTo>
                  <a:pt x="583182" y="1496481"/>
                  <a:pt x="572537" y="1488810"/>
                  <a:pt x="560717" y="1483744"/>
                </a:cubicBezTo>
                <a:cubicBezTo>
                  <a:pt x="532251" y="1471545"/>
                  <a:pt x="502754" y="1461816"/>
                  <a:pt x="474453" y="1449238"/>
                </a:cubicBezTo>
                <a:cubicBezTo>
                  <a:pt x="450950" y="1438792"/>
                  <a:pt x="428855" y="1425375"/>
                  <a:pt x="405441" y="1414732"/>
                </a:cubicBezTo>
                <a:cubicBezTo>
                  <a:pt x="323772" y="1377610"/>
                  <a:pt x="467226" y="1457683"/>
                  <a:pt x="327804" y="1380227"/>
                </a:cubicBezTo>
                <a:cubicBezTo>
                  <a:pt x="298321" y="1363848"/>
                  <a:pt x="289212" y="1349762"/>
                  <a:pt x="258792" y="1328468"/>
                </a:cubicBezTo>
                <a:cubicBezTo>
                  <a:pt x="217061" y="1299256"/>
                  <a:pt x="171183" y="1286417"/>
                  <a:pt x="138023" y="1242204"/>
                </a:cubicBezTo>
                <a:cubicBezTo>
                  <a:pt x="77609" y="1161654"/>
                  <a:pt x="151980" y="1262142"/>
                  <a:pt x="77638" y="1155940"/>
                </a:cubicBezTo>
                <a:cubicBezTo>
                  <a:pt x="69393" y="1144161"/>
                  <a:pt x="60385" y="1132936"/>
                  <a:pt x="51758" y="1121434"/>
                </a:cubicBezTo>
                <a:cubicBezTo>
                  <a:pt x="40256" y="1078302"/>
                  <a:pt x="24592" y="1036070"/>
                  <a:pt x="17253" y="992038"/>
                </a:cubicBezTo>
                <a:cubicBezTo>
                  <a:pt x="6677" y="928585"/>
                  <a:pt x="12868" y="957248"/>
                  <a:pt x="0" y="905774"/>
                </a:cubicBezTo>
                <a:cubicBezTo>
                  <a:pt x="8626" y="796506"/>
                  <a:pt x="12610" y="686772"/>
                  <a:pt x="25879" y="577970"/>
                </a:cubicBezTo>
                <a:cubicBezTo>
                  <a:pt x="27134" y="567679"/>
                  <a:pt x="38495" y="561364"/>
                  <a:pt x="43132" y="552091"/>
                </a:cubicBezTo>
                <a:cubicBezTo>
                  <a:pt x="50057" y="538241"/>
                  <a:pt x="52269" y="522147"/>
                  <a:pt x="60385" y="508959"/>
                </a:cubicBezTo>
                <a:cubicBezTo>
                  <a:pt x="75455" y="484470"/>
                  <a:pt x="112143" y="439947"/>
                  <a:pt x="112143" y="439947"/>
                </a:cubicBezTo>
                <a:cubicBezTo>
                  <a:pt x="115019" y="428445"/>
                  <a:pt x="115468" y="416046"/>
                  <a:pt x="120770" y="405442"/>
                </a:cubicBezTo>
                <a:cubicBezTo>
                  <a:pt x="127200" y="392582"/>
                  <a:pt x="137181" y="381756"/>
                  <a:pt x="146649" y="370936"/>
                </a:cubicBezTo>
                <a:cubicBezTo>
                  <a:pt x="178871" y="334110"/>
                  <a:pt x="193737" y="328122"/>
                  <a:pt x="232913" y="293298"/>
                </a:cubicBezTo>
                <a:cubicBezTo>
                  <a:pt x="270647" y="259756"/>
                  <a:pt x="256830" y="260101"/>
                  <a:pt x="310551" y="224287"/>
                </a:cubicBezTo>
                <a:cubicBezTo>
                  <a:pt x="488502" y="105653"/>
                  <a:pt x="357953" y="198432"/>
                  <a:pt x="448573" y="146649"/>
                </a:cubicBezTo>
                <a:cubicBezTo>
                  <a:pt x="494655" y="120316"/>
                  <a:pt x="457454" y="131019"/>
                  <a:pt x="526211" y="103517"/>
                </a:cubicBezTo>
                <a:cubicBezTo>
                  <a:pt x="537219" y="99114"/>
                  <a:pt x="549215" y="97766"/>
                  <a:pt x="560717" y="94891"/>
                </a:cubicBezTo>
                <a:cubicBezTo>
                  <a:pt x="589887" y="77389"/>
                  <a:pt x="613439" y="60145"/>
                  <a:pt x="646981" y="51759"/>
                </a:cubicBezTo>
                <a:cubicBezTo>
                  <a:pt x="666707" y="46827"/>
                  <a:pt x="687310" y="46475"/>
                  <a:pt x="707366" y="43132"/>
                </a:cubicBezTo>
                <a:cubicBezTo>
                  <a:pt x="770521" y="32606"/>
                  <a:pt x="729701" y="39215"/>
                  <a:pt x="776377" y="25879"/>
                </a:cubicBezTo>
                <a:cubicBezTo>
                  <a:pt x="787777" y="22622"/>
                  <a:pt x="799290" y="19737"/>
                  <a:pt x="810883" y="17253"/>
                </a:cubicBezTo>
                <a:cubicBezTo>
                  <a:pt x="839556" y="11109"/>
                  <a:pt x="897147" y="0"/>
                  <a:pt x="897147" y="0"/>
                </a:cubicBezTo>
                <a:cubicBezTo>
                  <a:pt x="986287" y="2876"/>
                  <a:pt x="1075688" y="1221"/>
                  <a:pt x="1164566" y="8627"/>
                </a:cubicBezTo>
                <a:cubicBezTo>
                  <a:pt x="1179997" y="9913"/>
                  <a:pt x="1192478" y="23025"/>
                  <a:pt x="1207698" y="25879"/>
                </a:cubicBezTo>
                <a:cubicBezTo>
                  <a:pt x="1238915" y="31732"/>
                  <a:pt x="1270959" y="31630"/>
                  <a:pt x="1302589" y="34506"/>
                </a:cubicBezTo>
                <a:cubicBezTo>
                  <a:pt x="1353359" y="59892"/>
                  <a:pt x="1324896" y="47693"/>
                  <a:pt x="1388853" y="69012"/>
                </a:cubicBezTo>
                <a:lnTo>
                  <a:pt x="1414732" y="77638"/>
                </a:lnTo>
                <a:cubicBezTo>
                  <a:pt x="1423358" y="83389"/>
                  <a:pt x="1433280" y="87560"/>
                  <a:pt x="1440611" y="94891"/>
                </a:cubicBezTo>
                <a:cubicBezTo>
                  <a:pt x="1447942" y="102222"/>
                  <a:pt x="1449768" y="114293"/>
                  <a:pt x="1457864" y="120770"/>
                </a:cubicBezTo>
                <a:cubicBezTo>
                  <a:pt x="1464964" y="126450"/>
                  <a:pt x="1475117" y="126521"/>
                  <a:pt x="1483743" y="129396"/>
                </a:cubicBezTo>
                <a:cubicBezTo>
                  <a:pt x="1492370" y="135147"/>
                  <a:pt x="1500350" y="142012"/>
                  <a:pt x="1509623" y="146649"/>
                </a:cubicBezTo>
                <a:cubicBezTo>
                  <a:pt x="1517756" y="150716"/>
                  <a:pt x="1527144" y="151694"/>
                  <a:pt x="1535502" y="155276"/>
                </a:cubicBezTo>
                <a:cubicBezTo>
                  <a:pt x="1547322" y="160342"/>
                  <a:pt x="1558256" y="167306"/>
                  <a:pt x="1570007" y="172529"/>
                </a:cubicBezTo>
                <a:cubicBezTo>
                  <a:pt x="1584157" y="178818"/>
                  <a:pt x="1599290" y="182856"/>
                  <a:pt x="1613140" y="189781"/>
                </a:cubicBezTo>
                <a:cubicBezTo>
                  <a:pt x="1622413" y="194417"/>
                  <a:pt x="1630017" y="201890"/>
                  <a:pt x="1639019" y="207034"/>
                </a:cubicBezTo>
                <a:cubicBezTo>
                  <a:pt x="1650184" y="213414"/>
                  <a:pt x="1662619" y="217472"/>
                  <a:pt x="1673524" y="224287"/>
                </a:cubicBezTo>
                <a:cubicBezTo>
                  <a:pt x="1685716" y="231907"/>
                  <a:pt x="1695170" y="243736"/>
                  <a:pt x="1708030" y="250166"/>
                </a:cubicBezTo>
                <a:cubicBezTo>
                  <a:pt x="1724296" y="258299"/>
                  <a:pt x="1759789" y="267419"/>
                  <a:pt x="1759789" y="267419"/>
                </a:cubicBezTo>
                <a:cubicBezTo>
                  <a:pt x="1805616" y="297971"/>
                  <a:pt x="1765491" y="273788"/>
                  <a:pt x="1828800" y="301925"/>
                </a:cubicBezTo>
                <a:cubicBezTo>
                  <a:pt x="1887448" y="327991"/>
                  <a:pt x="1840619" y="308678"/>
                  <a:pt x="1889185" y="336430"/>
                </a:cubicBezTo>
                <a:cubicBezTo>
                  <a:pt x="1900350" y="342810"/>
                  <a:pt x="1912188" y="347932"/>
                  <a:pt x="1923690" y="353683"/>
                </a:cubicBezTo>
                <a:cubicBezTo>
                  <a:pt x="1926566" y="362309"/>
                  <a:pt x="1938747" y="373132"/>
                  <a:pt x="1932317" y="379562"/>
                </a:cubicBezTo>
                <a:cubicBezTo>
                  <a:pt x="1921949" y="389930"/>
                  <a:pt x="1903283" y="384161"/>
                  <a:pt x="1889185" y="388189"/>
                </a:cubicBezTo>
                <a:cubicBezTo>
                  <a:pt x="1883003" y="389955"/>
                  <a:pt x="2081841" y="286109"/>
                  <a:pt x="2061713" y="30192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6755DB18-700E-4821-AD8B-497B88AB0A5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596448"/>
            <a:ext cx="9144000" cy="1655762"/>
          </a:xfrm>
        </p:spPr>
        <p:txBody>
          <a:bodyPr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3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marL="0" marR="0" lvl="0" indent="0" algn="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zh-CN" altLang="en-US" dirty="0"/>
          </a:p>
        </p:txBody>
      </p:sp>
      <p:sp>
        <p:nvSpPr>
          <p:cNvPr id="59" name="任意多边形: 形状 58">
            <a:extLst>
              <a:ext uri="{FF2B5EF4-FFF2-40B4-BE49-F238E27FC236}">
                <a16:creationId xmlns:a16="http://schemas.microsoft.com/office/drawing/2014/main" id="{07217FBE-F3A3-4AEC-91F9-3BF74DDE1221}"/>
              </a:ext>
            </a:extLst>
          </p:cNvPr>
          <p:cNvSpPr/>
          <p:nvPr userDrawn="1"/>
        </p:nvSpPr>
        <p:spPr>
          <a:xfrm rot="8123491">
            <a:off x="4369138" y="1113216"/>
            <a:ext cx="1260677" cy="1391524"/>
          </a:xfrm>
          <a:custGeom>
            <a:avLst/>
            <a:gdLst>
              <a:gd name="connsiteX0" fmla="*/ 1854679 w 1934165"/>
              <a:gd name="connsiteY0" fmla="*/ 396815 h 1570605"/>
              <a:gd name="connsiteX1" fmla="*/ 1768415 w 1934165"/>
              <a:gd name="connsiteY1" fmla="*/ 491706 h 1570605"/>
              <a:gd name="connsiteX2" fmla="*/ 1716656 w 1934165"/>
              <a:gd name="connsiteY2" fmla="*/ 534838 h 1570605"/>
              <a:gd name="connsiteX3" fmla="*/ 1699404 w 1934165"/>
              <a:gd name="connsiteY3" fmla="*/ 560717 h 1570605"/>
              <a:gd name="connsiteX4" fmla="*/ 1647645 w 1934165"/>
              <a:gd name="connsiteY4" fmla="*/ 603849 h 1570605"/>
              <a:gd name="connsiteX5" fmla="*/ 1604513 w 1934165"/>
              <a:gd name="connsiteY5" fmla="*/ 646981 h 1570605"/>
              <a:gd name="connsiteX6" fmla="*/ 1587260 w 1934165"/>
              <a:gd name="connsiteY6" fmla="*/ 672861 h 1570605"/>
              <a:gd name="connsiteX7" fmla="*/ 1561381 w 1934165"/>
              <a:gd name="connsiteY7" fmla="*/ 698740 h 1570605"/>
              <a:gd name="connsiteX8" fmla="*/ 1552755 w 1934165"/>
              <a:gd name="connsiteY8" fmla="*/ 724619 h 1570605"/>
              <a:gd name="connsiteX9" fmla="*/ 1526875 w 1934165"/>
              <a:gd name="connsiteY9" fmla="*/ 750498 h 1570605"/>
              <a:gd name="connsiteX10" fmla="*/ 1492370 w 1934165"/>
              <a:gd name="connsiteY10" fmla="*/ 802257 h 1570605"/>
              <a:gd name="connsiteX11" fmla="*/ 1475117 w 1934165"/>
              <a:gd name="connsiteY11" fmla="*/ 828136 h 1570605"/>
              <a:gd name="connsiteX12" fmla="*/ 1449238 w 1934165"/>
              <a:gd name="connsiteY12" fmla="*/ 854015 h 1570605"/>
              <a:gd name="connsiteX13" fmla="*/ 1440611 w 1934165"/>
              <a:gd name="connsiteY13" fmla="*/ 879895 h 1570605"/>
              <a:gd name="connsiteX14" fmla="*/ 1397479 w 1934165"/>
              <a:gd name="connsiteY14" fmla="*/ 931653 h 1570605"/>
              <a:gd name="connsiteX15" fmla="*/ 1380226 w 1934165"/>
              <a:gd name="connsiteY15" fmla="*/ 957532 h 1570605"/>
              <a:gd name="connsiteX16" fmla="*/ 1345721 w 1934165"/>
              <a:gd name="connsiteY16" fmla="*/ 1009291 h 1570605"/>
              <a:gd name="connsiteX17" fmla="*/ 1293962 w 1934165"/>
              <a:gd name="connsiteY17" fmla="*/ 1086929 h 1570605"/>
              <a:gd name="connsiteX18" fmla="*/ 1276709 w 1934165"/>
              <a:gd name="connsiteY18" fmla="*/ 1112808 h 1570605"/>
              <a:gd name="connsiteX19" fmla="*/ 1259456 w 1934165"/>
              <a:gd name="connsiteY19" fmla="*/ 1138687 h 1570605"/>
              <a:gd name="connsiteX20" fmla="*/ 1242204 w 1934165"/>
              <a:gd name="connsiteY20" fmla="*/ 1190446 h 1570605"/>
              <a:gd name="connsiteX21" fmla="*/ 1233577 w 1934165"/>
              <a:gd name="connsiteY21" fmla="*/ 1216325 h 1570605"/>
              <a:gd name="connsiteX22" fmla="*/ 1199072 w 1934165"/>
              <a:gd name="connsiteY22" fmla="*/ 1268083 h 1570605"/>
              <a:gd name="connsiteX23" fmla="*/ 1181819 w 1934165"/>
              <a:gd name="connsiteY23" fmla="*/ 1319842 h 1570605"/>
              <a:gd name="connsiteX24" fmla="*/ 1173192 w 1934165"/>
              <a:gd name="connsiteY24" fmla="*/ 1345721 h 1570605"/>
              <a:gd name="connsiteX25" fmla="*/ 1138687 w 1934165"/>
              <a:gd name="connsiteY25" fmla="*/ 1397479 h 1570605"/>
              <a:gd name="connsiteX26" fmla="*/ 1112807 w 1934165"/>
              <a:gd name="connsiteY26" fmla="*/ 1449238 h 1570605"/>
              <a:gd name="connsiteX27" fmla="*/ 1061049 w 1934165"/>
              <a:gd name="connsiteY27" fmla="*/ 1500996 h 1570605"/>
              <a:gd name="connsiteX28" fmla="*/ 1043796 w 1934165"/>
              <a:gd name="connsiteY28" fmla="*/ 1526876 h 1570605"/>
              <a:gd name="connsiteX29" fmla="*/ 983411 w 1934165"/>
              <a:gd name="connsiteY29" fmla="*/ 1552755 h 1570605"/>
              <a:gd name="connsiteX30" fmla="*/ 957532 w 1934165"/>
              <a:gd name="connsiteY30" fmla="*/ 1570008 h 1570605"/>
              <a:gd name="connsiteX31" fmla="*/ 759124 w 1934165"/>
              <a:gd name="connsiteY31" fmla="*/ 1561381 h 1570605"/>
              <a:gd name="connsiteX32" fmla="*/ 698740 w 1934165"/>
              <a:gd name="connsiteY32" fmla="*/ 1535502 h 1570605"/>
              <a:gd name="connsiteX33" fmla="*/ 672860 w 1934165"/>
              <a:gd name="connsiteY33" fmla="*/ 1526876 h 1570605"/>
              <a:gd name="connsiteX34" fmla="*/ 629728 w 1934165"/>
              <a:gd name="connsiteY34" fmla="*/ 1509623 h 1570605"/>
              <a:gd name="connsiteX35" fmla="*/ 595223 w 1934165"/>
              <a:gd name="connsiteY35" fmla="*/ 1500996 h 1570605"/>
              <a:gd name="connsiteX36" fmla="*/ 560717 w 1934165"/>
              <a:gd name="connsiteY36" fmla="*/ 1483744 h 1570605"/>
              <a:gd name="connsiteX37" fmla="*/ 474453 w 1934165"/>
              <a:gd name="connsiteY37" fmla="*/ 1449238 h 1570605"/>
              <a:gd name="connsiteX38" fmla="*/ 405441 w 1934165"/>
              <a:gd name="connsiteY38" fmla="*/ 1414732 h 1570605"/>
              <a:gd name="connsiteX39" fmla="*/ 327804 w 1934165"/>
              <a:gd name="connsiteY39" fmla="*/ 1380227 h 1570605"/>
              <a:gd name="connsiteX40" fmla="*/ 258792 w 1934165"/>
              <a:gd name="connsiteY40" fmla="*/ 1328468 h 1570605"/>
              <a:gd name="connsiteX41" fmla="*/ 138023 w 1934165"/>
              <a:gd name="connsiteY41" fmla="*/ 1242204 h 1570605"/>
              <a:gd name="connsiteX42" fmla="*/ 77638 w 1934165"/>
              <a:gd name="connsiteY42" fmla="*/ 1155940 h 1570605"/>
              <a:gd name="connsiteX43" fmla="*/ 51758 w 1934165"/>
              <a:gd name="connsiteY43" fmla="*/ 1121434 h 1570605"/>
              <a:gd name="connsiteX44" fmla="*/ 17253 w 1934165"/>
              <a:gd name="connsiteY44" fmla="*/ 992038 h 1570605"/>
              <a:gd name="connsiteX45" fmla="*/ 0 w 1934165"/>
              <a:gd name="connsiteY45" fmla="*/ 905774 h 1570605"/>
              <a:gd name="connsiteX46" fmla="*/ 25879 w 1934165"/>
              <a:gd name="connsiteY46" fmla="*/ 577970 h 1570605"/>
              <a:gd name="connsiteX47" fmla="*/ 43132 w 1934165"/>
              <a:gd name="connsiteY47" fmla="*/ 552091 h 1570605"/>
              <a:gd name="connsiteX48" fmla="*/ 60385 w 1934165"/>
              <a:gd name="connsiteY48" fmla="*/ 508959 h 1570605"/>
              <a:gd name="connsiteX49" fmla="*/ 112143 w 1934165"/>
              <a:gd name="connsiteY49" fmla="*/ 439947 h 1570605"/>
              <a:gd name="connsiteX50" fmla="*/ 120770 w 1934165"/>
              <a:gd name="connsiteY50" fmla="*/ 405442 h 1570605"/>
              <a:gd name="connsiteX51" fmla="*/ 146649 w 1934165"/>
              <a:gd name="connsiteY51" fmla="*/ 370936 h 1570605"/>
              <a:gd name="connsiteX52" fmla="*/ 232913 w 1934165"/>
              <a:gd name="connsiteY52" fmla="*/ 293298 h 1570605"/>
              <a:gd name="connsiteX53" fmla="*/ 310551 w 1934165"/>
              <a:gd name="connsiteY53" fmla="*/ 224287 h 1570605"/>
              <a:gd name="connsiteX54" fmla="*/ 448573 w 1934165"/>
              <a:gd name="connsiteY54" fmla="*/ 146649 h 1570605"/>
              <a:gd name="connsiteX55" fmla="*/ 526211 w 1934165"/>
              <a:gd name="connsiteY55" fmla="*/ 103517 h 1570605"/>
              <a:gd name="connsiteX56" fmla="*/ 560717 w 1934165"/>
              <a:gd name="connsiteY56" fmla="*/ 94891 h 1570605"/>
              <a:gd name="connsiteX57" fmla="*/ 646981 w 1934165"/>
              <a:gd name="connsiteY57" fmla="*/ 51759 h 1570605"/>
              <a:gd name="connsiteX58" fmla="*/ 707366 w 1934165"/>
              <a:gd name="connsiteY58" fmla="*/ 43132 h 1570605"/>
              <a:gd name="connsiteX59" fmla="*/ 776377 w 1934165"/>
              <a:gd name="connsiteY59" fmla="*/ 25879 h 1570605"/>
              <a:gd name="connsiteX60" fmla="*/ 810883 w 1934165"/>
              <a:gd name="connsiteY60" fmla="*/ 17253 h 1570605"/>
              <a:gd name="connsiteX61" fmla="*/ 897147 w 1934165"/>
              <a:gd name="connsiteY61" fmla="*/ 0 h 1570605"/>
              <a:gd name="connsiteX62" fmla="*/ 1164566 w 1934165"/>
              <a:gd name="connsiteY62" fmla="*/ 8627 h 1570605"/>
              <a:gd name="connsiteX63" fmla="*/ 1207698 w 1934165"/>
              <a:gd name="connsiteY63" fmla="*/ 25879 h 1570605"/>
              <a:gd name="connsiteX64" fmla="*/ 1302589 w 1934165"/>
              <a:gd name="connsiteY64" fmla="*/ 34506 h 1570605"/>
              <a:gd name="connsiteX65" fmla="*/ 1388853 w 1934165"/>
              <a:gd name="connsiteY65" fmla="*/ 69012 h 1570605"/>
              <a:gd name="connsiteX66" fmla="*/ 1414732 w 1934165"/>
              <a:gd name="connsiteY66" fmla="*/ 77638 h 1570605"/>
              <a:gd name="connsiteX67" fmla="*/ 1440611 w 1934165"/>
              <a:gd name="connsiteY67" fmla="*/ 94891 h 1570605"/>
              <a:gd name="connsiteX68" fmla="*/ 1457864 w 1934165"/>
              <a:gd name="connsiteY68" fmla="*/ 120770 h 1570605"/>
              <a:gd name="connsiteX69" fmla="*/ 1483743 w 1934165"/>
              <a:gd name="connsiteY69" fmla="*/ 129396 h 1570605"/>
              <a:gd name="connsiteX70" fmla="*/ 1509623 w 1934165"/>
              <a:gd name="connsiteY70" fmla="*/ 146649 h 1570605"/>
              <a:gd name="connsiteX71" fmla="*/ 1535502 w 1934165"/>
              <a:gd name="connsiteY71" fmla="*/ 155276 h 1570605"/>
              <a:gd name="connsiteX72" fmla="*/ 1570007 w 1934165"/>
              <a:gd name="connsiteY72" fmla="*/ 172529 h 1570605"/>
              <a:gd name="connsiteX73" fmla="*/ 1613140 w 1934165"/>
              <a:gd name="connsiteY73" fmla="*/ 189781 h 1570605"/>
              <a:gd name="connsiteX74" fmla="*/ 1639019 w 1934165"/>
              <a:gd name="connsiteY74" fmla="*/ 207034 h 1570605"/>
              <a:gd name="connsiteX75" fmla="*/ 1673524 w 1934165"/>
              <a:gd name="connsiteY75" fmla="*/ 224287 h 1570605"/>
              <a:gd name="connsiteX76" fmla="*/ 1708030 w 1934165"/>
              <a:gd name="connsiteY76" fmla="*/ 250166 h 1570605"/>
              <a:gd name="connsiteX77" fmla="*/ 1759789 w 1934165"/>
              <a:gd name="connsiteY77" fmla="*/ 267419 h 1570605"/>
              <a:gd name="connsiteX78" fmla="*/ 1828800 w 1934165"/>
              <a:gd name="connsiteY78" fmla="*/ 301925 h 1570605"/>
              <a:gd name="connsiteX79" fmla="*/ 1889185 w 1934165"/>
              <a:gd name="connsiteY79" fmla="*/ 336430 h 1570605"/>
              <a:gd name="connsiteX80" fmla="*/ 1923690 w 1934165"/>
              <a:gd name="connsiteY80" fmla="*/ 353683 h 1570605"/>
              <a:gd name="connsiteX81" fmla="*/ 1932317 w 1934165"/>
              <a:gd name="connsiteY81" fmla="*/ 379562 h 1570605"/>
              <a:gd name="connsiteX82" fmla="*/ 1889185 w 1934165"/>
              <a:gd name="connsiteY82" fmla="*/ 388189 h 1570605"/>
              <a:gd name="connsiteX83" fmla="*/ 1854679 w 1934165"/>
              <a:gd name="connsiteY83" fmla="*/ 396815 h 1570605"/>
              <a:gd name="connsiteX0" fmla="*/ 1854679 w 1934165"/>
              <a:gd name="connsiteY0" fmla="*/ 396815 h 1570605"/>
              <a:gd name="connsiteX1" fmla="*/ 1768415 w 1934165"/>
              <a:gd name="connsiteY1" fmla="*/ 483080 h 1570605"/>
              <a:gd name="connsiteX2" fmla="*/ 1716656 w 1934165"/>
              <a:gd name="connsiteY2" fmla="*/ 534838 h 1570605"/>
              <a:gd name="connsiteX3" fmla="*/ 1699404 w 1934165"/>
              <a:gd name="connsiteY3" fmla="*/ 560717 h 1570605"/>
              <a:gd name="connsiteX4" fmla="*/ 1647645 w 1934165"/>
              <a:gd name="connsiteY4" fmla="*/ 603849 h 1570605"/>
              <a:gd name="connsiteX5" fmla="*/ 1604513 w 1934165"/>
              <a:gd name="connsiteY5" fmla="*/ 646981 h 1570605"/>
              <a:gd name="connsiteX6" fmla="*/ 1587260 w 1934165"/>
              <a:gd name="connsiteY6" fmla="*/ 672861 h 1570605"/>
              <a:gd name="connsiteX7" fmla="*/ 1561381 w 1934165"/>
              <a:gd name="connsiteY7" fmla="*/ 698740 h 1570605"/>
              <a:gd name="connsiteX8" fmla="*/ 1552755 w 1934165"/>
              <a:gd name="connsiteY8" fmla="*/ 724619 h 1570605"/>
              <a:gd name="connsiteX9" fmla="*/ 1526875 w 1934165"/>
              <a:gd name="connsiteY9" fmla="*/ 750498 h 1570605"/>
              <a:gd name="connsiteX10" fmla="*/ 1492370 w 1934165"/>
              <a:gd name="connsiteY10" fmla="*/ 802257 h 1570605"/>
              <a:gd name="connsiteX11" fmla="*/ 1475117 w 1934165"/>
              <a:gd name="connsiteY11" fmla="*/ 828136 h 1570605"/>
              <a:gd name="connsiteX12" fmla="*/ 1449238 w 1934165"/>
              <a:gd name="connsiteY12" fmla="*/ 854015 h 1570605"/>
              <a:gd name="connsiteX13" fmla="*/ 1440611 w 1934165"/>
              <a:gd name="connsiteY13" fmla="*/ 879895 h 1570605"/>
              <a:gd name="connsiteX14" fmla="*/ 1397479 w 1934165"/>
              <a:gd name="connsiteY14" fmla="*/ 931653 h 1570605"/>
              <a:gd name="connsiteX15" fmla="*/ 1380226 w 1934165"/>
              <a:gd name="connsiteY15" fmla="*/ 957532 h 1570605"/>
              <a:gd name="connsiteX16" fmla="*/ 1345721 w 1934165"/>
              <a:gd name="connsiteY16" fmla="*/ 1009291 h 1570605"/>
              <a:gd name="connsiteX17" fmla="*/ 1293962 w 1934165"/>
              <a:gd name="connsiteY17" fmla="*/ 1086929 h 1570605"/>
              <a:gd name="connsiteX18" fmla="*/ 1276709 w 1934165"/>
              <a:gd name="connsiteY18" fmla="*/ 1112808 h 1570605"/>
              <a:gd name="connsiteX19" fmla="*/ 1259456 w 1934165"/>
              <a:gd name="connsiteY19" fmla="*/ 1138687 h 1570605"/>
              <a:gd name="connsiteX20" fmla="*/ 1242204 w 1934165"/>
              <a:gd name="connsiteY20" fmla="*/ 1190446 h 1570605"/>
              <a:gd name="connsiteX21" fmla="*/ 1233577 w 1934165"/>
              <a:gd name="connsiteY21" fmla="*/ 1216325 h 1570605"/>
              <a:gd name="connsiteX22" fmla="*/ 1199072 w 1934165"/>
              <a:gd name="connsiteY22" fmla="*/ 1268083 h 1570605"/>
              <a:gd name="connsiteX23" fmla="*/ 1181819 w 1934165"/>
              <a:gd name="connsiteY23" fmla="*/ 1319842 h 1570605"/>
              <a:gd name="connsiteX24" fmla="*/ 1173192 w 1934165"/>
              <a:gd name="connsiteY24" fmla="*/ 1345721 h 1570605"/>
              <a:gd name="connsiteX25" fmla="*/ 1138687 w 1934165"/>
              <a:gd name="connsiteY25" fmla="*/ 1397479 h 1570605"/>
              <a:gd name="connsiteX26" fmla="*/ 1112807 w 1934165"/>
              <a:gd name="connsiteY26" fmla="*/ 1449238 h 1570605"/>
              <a:gd name="connsiteX27" fmla="*/ 1061049 w 1934165"/>
              <a:gd name="connsiteY27" fmla="*/ 1500996 h 1570605"/>
              <a:gd name="connsiteX28" fmla="*/ 1043796 w 1934165"/>
              <a:gd name="connsiteY28" fmla="*/ 1526876 h 1570605"/>
              <a:gd name="connsiteX29" fmla="*/ 983411 w 1934165"/>
              <a:gd name="connsiteY29" fmla="*/ 1552755 h 1570605"/>
              <a:gd name="connsiteX30" fmla="*/ 957532 w 1934165"/>
              <a:gd name="connsiteY30" fmla="*/ 1570008 h 1570605"/>
              <a:gd name="connsiteX31" fmla="*/ 759124 w 1934165"/>
              <a:gd name="connsiteY31" fmla="*/ 1561381 h 1570605"/>
              <a:gd name="connsiteX32" fmla="*/ 698740 w 1934165"/>
              <a:gd name="connsiteY32" fmla="*/ 1535502 h 1570605"/>
              <a:gd name="connsiteX33" fmla="*/ 672860 w 1934165"/>
              <a:gd name="connsiteY33" fmla="*/ 1526876 h 1570605"/>
              <a:gd name="connsiteX34" fmla="*/ 629728 w 1934165"/>
              <a:gd name="connsiteY34" fmla="*/ 1509623 h 1570605"/>
              <a:gd name="connsiteX35" fmla="*/ 595223 w 1934165"/>
              <a:gd name="connsiteY35" fmla="*/ 1500996 h 1570605"/>
              <a:gd name="connsiteX36" fmla="*/ 560717 w 1934165"/>
              <a:gd name="connsiteY36" fmla="*/ 1483744 h 1570605"/>
              <a:gd name="connsiteX37" fmla="*/ 474453 w 1934165"/>
              <a:gd name="connsiteY37" fmla="*/ 1449238 h 1570605"/>
              <a:gd name="connsiteX38" fmla="*/ 405441 w 1934165"/>
              <a:gd name="connsiteY38" fmla="*/ 1414732 h 1570605"/>
              <a:gd name="connsiteX39" fmla="*/ 327804 w 1934165"/>
              <a:gd name="connsiteY39" fmla="*/ 1380227 h 1570605"/>
              <a:gd name="connsiteX40" fmla="*/ 258792 w 1934165"/>
              <a:gd name="connsiteY40" fmla="*/ 1328468 h 1570605"/>
              <a:gd name="connsiteX41" fmla="*/ 138023 w 1934165"/>
              <a:gd name="connsiteY41" fmla="*/ 1242204 h 1570605"/>
              <a:gd name="connsiteX42" fmla="*/ 77638 w 1934165"/>
              <a:gd name="connsiteY42" fmla="*/ 1155940 h 1570605"/>
              <a:gd name="connsiteX43" fmla="*/ 51758 w 1934165"/>
              <a:gd name="connsiteY43" fmla="*/ 1121434 h 1570605"/>
              <a:gd name="connsiteX44" fmla="*/ 17253 w 1934165"/>
              <a:gd name="connsiteY44" fmla="*/ 992038 h 1570605"/>
              <a:gd name="connsiteX45" fmla="*/ 0 w 1934165"/>
              <a:gd name="connsiteY45" fmla="*/ 905774 h 1570605"/>
              <a:gd name="connsiteX46" fmla="*/ 25879 w 1934165"/>
              <a:gd name="connsiteY46" fmla="*/ 577970 h 1570605"/>
              <a:gd name="connsiteX47" fmla="*/ 43132 w 1934165"/>
              <a:gd name="connsiteY47" fmla="*/ 552091 h 1570605"/>
              <a:gd name="connsiteX48" fmla="*/ 60385 w 1934165"/>
              <a:gd name="connsiteY48" fmla="*/ 508959 h 1570605"/>
              <a:gd name="connsiteX49" fmla="*/ 112143 w 1934165"/>
              <a:gd name="connsiteY49" fmla="*/ 439947 h 1570605"/>
              <a:gd name="connsiteX50" fmla="*/ 120770 w 1934165"/>
              <a:gd name="connsiteY50" fmla="*/ 405442 h 1570605"/>
              <a:gd name="connsiteX51" fmla="*/ 146649 w 1934165"/>
              <a:gd name="connsiteY51" fmla="*/ 370936 h 1570605"/>
              <a:gd name="connsiteX52" fmla="*/ 232913 w 1934165"/>
              <a:gd name="connsiteY52" fmla="*/ 293298 h 1570605"/>
              <a:gd name="connsiteX53" fmla="*/ 310551 w 1934165"/>
              <a:gd name="connsiteY53" fmla="*/ 224287 h 1570605"/>
              <a:gd name="connsiteX54" fmla="*/ 448573 w 1934165"/>
              <a:gd name="connsiteY54" fmla="*/ 146649 h 1570605"/>
              <a:gd name="connsiteX55" fmla="*/ 526211 w 1934165"/>
              <a:gd name="connsiteY55" fmla="*/ 103517 h 1570605"/>
              <a:gd name="connsiteX56" fmla="*/ 560717 w 1934165"/>
              <a:gd name="connsiteY56" fmla="*/ 94891 h 1570605"/>
              <a:gd name="connsiteX57" fmla="*/ 646981 w 1934165"/>
              <a:gd name="connsiteY57" fmla="*/ 51759 h 1570605"/>
              <a:gd name="connsiteX58" fmla="*/ 707366 w 1934165"/>
              <a:gd name="connsiteY58" fmla="*/ 43132 h 1570605"/>
              <a:gd name="connsiteX59" fmla="*/ 776377 w 1934165"/>
              <a:gd name="connsiteY59" fmla="*/ 25879 h 1570605"/>
              <a:gd name="connsiteX60" fmla="*/ 810883 w 1934165"/>
              <a:gd name="connsiteY60" fmla="*/ 17253 h 1570605"/>
              <a:gd name="connsiteX61" fmla="*/ 897147 w 1934165"/>
              <a:gd name="connsiteY61" fmla="*/ 0 h 1570605"/>
              <a:gd name="connsiteX62" fmla="*/ 1164566 w 1934165"/>
              <a:gd name="connsiteY62" fmla="*/ 8627 h 1570605"/>
              <a:gd name="connsiteX63" fmla="*/ 1207698 w 1934165"/>
              <a:gd name="connsiteY63" fmla="*/ 25879 h 1570605"/>
              <a:gd name="connsiteX64" fmla="*/ 1302589 w 1934165"/>
              <a:gd name="connsiteY64" fmla="*/ 34506 h 1570605"/>
              <a:gd name="connsiteX65" fmla="*/ 1388853 w 1934165"/>
              <a:gd name="connsiteY65" fmla="*/ 69012 h 1570605"/>
              <a:gd name="connsiteX66" fmla="*/ 1414732 w 1934165"/>
              <a:gd name="connsiteY66" fmla="*/ 77638 h 1570605"/>
              <a:gd name="connsiteX67" fmla="*/ 1440611 w 1934165"/>
              <a:gd name="connsiteY67" fmla="*/ 94891 h 1570605"/>
              <a:gd name="connsiteX68" fmla="*/ 1457864 w 1934165"/>
              <a:gd name="connsiteY68" fmla="*/ 120770 h 1570605"/>
              <a:gd name="connsiteX69" fmla="*/ 1483743 w 1934165"/>
              <a:gd name="connsiteY69" fmla="*/ 129396 h 1570605"/>
              <a:gd name="connsiteX70" fmla="*/ 1509623 w 1934165"/>
              <a:gd name="connsiteY70" fmla="*/ 146649 h 1570605"/>
              <a:gd name="connsiteX71" fmla="*/ 1535502 w 1934165"/>
              <a:gd name="connsiteY71" fmla="*/ 155276 h 1570605"/>
              <a:gd name="connsiteX72" fmla="*/ 1570007 w 1934165"/>
              <a:gd name="connsiteY72" fmla="*/ 172529 h 1570605"/>
              <a:gd name="connsiteX73" fmla="*/ 1613140 w 1934165"/>
              <a:gd name="connsiteY73" fmla="*/ 189781 h 1570605"/>
              <a:gd name="connsiteX74" fmla="*/ 1639019 w 1934165"/>
              <a:gd name="connsiteY74" fmla="*/ 207034 h 1570605"/>
              <a:gd name="connsiteX75" fmla="*/ 1673524 w 1934165"/>
              <a:gd name="connsiteY75" fmla="*/ 224287 h 1570605"/>
              <a:gd name="connsiteX76" fmla="*/ 1708030 w 1934165"/>
              <a:gd name="connsiteY76" fmla="*/ 250166 h 1570605"/>
              <a:gd name="connsiteX77" fmla="*/ 1759789 w 1934165"/>
              <a:gd name="connsiteY77" fmla="*/ 267419 h 1570605"/>
              <a:gd name="connsiteX78" fmla="*/ 1828800 w 1934165"/>
              <a:gd name="connsiteY78" fmla="*/ 301925 h 1570605"/>
              <a:gd name="connsiteX79" fmla="*/ 1889185 w 1934165"/>
              <a:gd name="connsiteY79" fmla="*/ 336430 h 1570605"/>
              <a:gd name="connsiteX80" fmla="*/ 1923690 w 1934165"/>
              <a:gd name="connsiteY80" fmla="*/ 353683 h 1570605"/>
              <a:gd name="connsiteX81" fmla="*/ 1932317 w 1934165"/>
              <a:gd name="connsiteY81" fmla="*/ 379562 h 1570605"/>
              <a:gd name="connsiteX82" fmla="*/ 1889185 w 1934165"/>
              <a:gd name="connsiteY82" fmla="*/ 388189 h 1570605"/>
              <a:gd name="connsiteX83" fmla="*/ 1854679 w 1934165"/>
              <a:gd name="connsiteY83" fmla="*/ 396815 h 1570605"/>
              <a:gd name="connsiteX0" fmla="*/ 2061713 w 2063144"/>
              <a:gd name="connsiteY0" fmla="*/ 301924 h 1570605"/>
              <a:gd name="connsiteX1" fmla="*/ 1768415 w 2063144"/>
              <a:gd name="connsiteY1" fmla="*/ 483080 h 1570605"/>
              <a:gd name="connsiteX2" fmla="*/ 1716656 w 2063144"/>
              <a:gd name="connsiteY2" fmla="*/ 534838 h 1570605"/>
              <a:gd name="connsiteX3" fmla="*/ 1699404 w 2063144"/>
              <a:gd name="connsiteY3" fmla="*/ 560717 h 1570605"/>
              <a:gd name="connsiteX4" fmla="*/ 1647645 w 2063144"/>
              <a:gd name="connsiteY4" fmla="*/ 603849 h 1570605"/>
              <a:gd name="connsiteX5" fmla="*/ 1604513 w 2063144"/>
              <a:gd name="connsiteY5" fmla="*/ 646981 h 1570605"/>
              <a:gd name="connsiteX6" fmla="*/ 1587260 w 2063144"/>
              <a:gd name="connsiteY6" fmla="*/ 672861 h 1570605"/>
              <a:gd name="connsiteX7" fmla="*/ 1561381 w 2063144"/>
              <a:gd name="connsiteY7" fmla="*/ 698740 h 1570605"/>
              <a:gd name="connsiteX8" fmla="*/ 1552755 w 2063144"/>
              <a:gd name="connsiteY8" fmla="*/ 724619 h 1570605"/>
              <a:gd name="connsiteX9" fmla="*/ 1526875 w 2063144"/>
              <a:gd name="connsiteY9" fmla="*/ 750498 h 1570605"/>
              <a:gd name="connsiteX10" fmla="*/ 1492370 w 2063144"/>
              <a:gd name="connsiteY10" fmla="*/ 802257 h 1570605"/>
              <a:gd name="connsiteX11" fmla="*/ 1475117 w 2063144"/>
              <a:gd name="connsiteY11" fmla="*/ 828136 h 1570605"/>
              <a:gd name="connsiteX12" fmla="*/ 1449238 w 2063144"/>
              <a:gd name="connsiteY12" fmla="*/ 854015 h 1570605"/>
              <a:gd name="connsiteX13" fmla="*/ 1440611 w 2063144"/>
              <a:gd name="connsiteY13" fmla="*/ 879895 h 1570605"/>
              <a:gd name="connsiteX14" fmla="*/ 1397479 w 2063144"/>
              <a:gd name="connsiteY14" fmla="*/ 931653 h 1570605"/>
              <a:gd name="connsiteX15" fmla="*/ 1380226 w 2063144"/>
              <a:gd name="connsiteY15" fmla="*/ 957532 h 1570605"/>
              <a:gd name="connsiteX16" fmla="*/ 1345721 w 2063144"/>
              <a:gd name="connsiteY16" fmla="*/ 1009291 h 1570605"/>
              <a:gd name="connsiteX17" fmla="*/ 1293962 w 2063144"/>
              <a:gd name="connsiteY17" fmla="*/ 1086929 h 1570605"/>
              <a:gd name="connsiteX18" fmla="*/ 1276709 w 2063144"/>
              <a:gd name="connsiteY18" fmla="*/ 1112808 h 1570605"/>
              <a:gd name="connsiteX19" fmla="*/ 1259456 w 2063144"/>
              <a:gd name="connsiteY19" fmla="*/ 1138687 h 1570605"/>
              <a:gd name="connsiteX20" fmla="*/ 1242204 w 2063144"/>
              <a:gd name="connsiteY20" fmla="*/ 1190446 h 1570605"/>
              <a:gd name="connsiteX21" fmla="*/ 1233577 w 2063144"/>
              <a:gd name="connsiteY21" fmla="*/ 1216325 h 1570605"/>
              <a:gd name="connsiteX22" fmla="*/ 1199072 w 2063144"/>
              <a:gd name="connsiteY22" fmla="*/ 1268083 h 1570605"/>
              <a:gd name="connsiteX23" fmla="*/ 1181819 w 2063144"/>
              <a:gd name="connsiteY23" fmla="*/ 1319842 h 1570605"/>
              <a:gd name="connsiteX24" fmla="*/ 1173192 w 2063144"/>
              <a:gd name="connsiteY24" fmla="*/ 1345721 h 1570605"/>
              <a:gd name="connsiteX25" fmla="*/ 1138687 w 2063144"/>
              <a:gd name="connsiteY25" fmla="*/ 1397479 h 1570605"/>
              <a:gd name="connsiteX26" fmla="*/ 1112807 w 2063144"/>
              <a:gd name="connsiteY26" fmla="*/ 1449238 h 1570605"/>
              <a:gd name="connsiteX27" fmla="*/ 1061049 w 2063144"/>
              <a:gd name="connsiteY27" fmla="*/ 1500996 h 1570605"/>
              <a:gd name="connsiteX28" fmla="*/ 1043796 w 2063144"/>
              <a:gd name="connsiteY28" fmla="*/ 1526876 h 1570605"/>
              <a:gd name="connsiteX29" fmla="*/ 983411 w 2063144"/>
              <a:gd name="connsiteY29" fmla="*/ 1552755 h 1570605"/>
              <a:gd name="connsiteX30" fmla="*/ 957532 w 2063144"/>
              <a:gd name="connsiteY30" fmla="*/ 1570008 h 1570605"/>
              <a:gd name="connsiteX31" fmla="*/ 759124 w 2063144"/>
              <a:gd name="connsiteY31" fmla="*/ 1561381 h 1570605"/>
              <a:gd name="connsiteX32" fmla="*/ 698740 w 2063144"/>
              <a:gd name="connsiteY32" fmla="*/ 1535502 h 1570605"/>
              <a:gd name="connsiteX33" fmla="*/ 672860 w 2063144"/>
              <a:gd name="connsiteY33" fmla="*/ 1526876 h 1570605"/>
              <a:gd name="connsiteX34" fmla="*/ 629728 w 2063144"/>
              <a:gd name="connsiteY34" fmla="*/ 1509623 h 1570605"/>
              <a:gd name="connsiteX35" fmla="*/ 595223 w 2063144"/>
              <a:gd name="connsiteY35" fmla="*/ 1500996 h 1570605"/>
              <a:gd name="connsiteX36" fmla="*/ 560717 w 2063144"/>
              <a:gd name="connsiteY36" fmla="*/ 1483744 h 1570605"/>
              <a:gd name="connsiteX37" fmla="*/ 474453 w 2063144"/>
              <a:gd name="connsiteY37" fmla="*/ 1449238 h 1570605"/>
              <a:gd name="connsiteX38" fmla="*/ 405441 w 2063144"/>
              <a:gd name="connsiteY38" fmla="*/ 1414732 h 1570605"/>
              <a:gd name="connsiteX39" fmla="*/ 327804 w 2063144"/>
              <a:gd name="connsiteY39" fmla="*/ 1380227 h 1570605"/>
              <a:gd name="connsiteX40" fmla="*/ 258792 w 2063144"/>
              <a:gd name="connsiteY40" fmla="*/ 1328468 h 1570605"/>
              <a:gd name="connsiteX41" fmla="*/ 138023 w 2063144"/>
              <a:gd name="connsiteY41" fmla="*/ 1242204 h 1570605"/>
              <a:gd name="connsiteX42" fmla="*/ 77638 w 2063144"/>
              <a:gd name="connsiteY42" fmla="*/ 1155940 h 1570605"/>
              <a:gd name="connsiteX43" fmla="*/ 51758 w 2063144"/>
              <a:gd name="connsiteY43" fmla="*/ 1121434 h 1570605"/>
              <a:gd name="connsiteX44" fmla="*/ 17253 w 2063144"/>
              <a:gd name="connsiteY44" fmla="*/ 992038 h 1570605"/>
              <a:gd name="connsiteX45" fmla="*/ 0 w 2063144"/>
              <a:gd name="connsiteY45" fmla="*/ 905774 h 1570605"/>
              <a:gd name="connsiteX46" fmla="*/ 25879 w 2063144"/>
              <a:gd name="connsiteY46" fmla="*/ 577970 h 1570605"/>
              <a:gd name="connsiteX47" fmla="*/ 43132 w 2063144"/>
              <a:gd name="connsiteY47" fmla="*/ 552091 h 1570605"/>
              <a:gd name="connsiteX48" fmla="*/ 60385 w 2063144"/>
              <a:gd name="connsiteY48" fmla="*/ 508959 h 1570605"/>
              <a:gd name="connsiteX49" fmla="*/ 112143 w 2063144"/>
              <a:gd name="connsiteY49" fmla="*/ 439947 h 1570605"/>
              <a:gd name="connsiteX50" fmla="*/ 120770 w 2063144"/>
              <a:gd name="connsiteY50" fmla="*/ 405442 h 1570605"/>
              <a:gd name="connsiteX51" fmla="*/ 146649 w 2063144"/>
              <a:gd name="connsiteY51" fmla="*/ 370936 h 1570605"/>
              <a:gd name="connsiteX52" fmla="*/ 232913 w 2063144"/>
              <a:gd name="connsiteY52" fmla="*/ 293298 h 1570605"/>
              <a:gd name="connsiteX53" fmla="*/ 310551 w 2063144"/>
              <a:gd name="connsiteY53" fmla="*/ 224287 h 1570605"/>
              <a:gd name="connsiteX54" fmla="*/ 448573 w 2063144"/>
              <a:gd name="connsiteY54" fmla="*/ 146649 h 1570605"/>
              <a:gd name="connsiteX55" fmla="*/ 526211 w 2063144"/>
              <a:gd name="connsiteY55" fmla="*/ 103517 h 1570605"/>
              <a:gd name="connsiteX56" fmla="*/ 560717 w 2063144"/>
              <a:gd name="connsiteY56" fmla="*/ 94891 h 1570605"/>
              <a:gd name="connsiteX57" fmla="*/ 646981 w 2063144"/>
              <a:gd name="connsiteY57" fmla="*/ 51759 h 1570605"/>
              <a:gd name="connsiteX58" fmla="*/ 707366 w 2063144"/>
              <a:gd name="connsiteY58" fmla="*/ 43132 h 1570605"/>
              <a:gd name="connsiteX59" fmla="*/ 776377 w 2063144"/>
              <a:gd name="connsiteY59" fmla="*/ 25879 h 1570605"/>
              <a:gd name="connsiteX60" fmla="*/ 810883 w 2063144"/>
              <a:gd name="connsiteY60" fmla="*/ 17253 h 1570605"/>
              <a:gd name="connsiteX61" fmla="*/ 897147 w 2063144"/>
              <a:gd name="connsiteY61" fmla="*/ 0 h 1570605"/>
              <a:gd name="connsiteX62" fmla="*/ 1164566 w 2063144"/>
              <a:gd name="connsiteY62" fmla="*/ 8627 h 1570605"/>
              <a:gd name="connsiteX63" fmla="*/ 1207698 w 2063144"/>
              <a:gd name="connsiteY63" fmla="*/ 25879 h 1570605"/>
              <a:gd name="connsiteX64" fmla="*/ 1302589 w 2063144"/>
              <a:gd name="connsiteY64" fmla="*/ 34506 h 1570605"/>
              <a:gd name="connsiteX65" fmla="*/ 1388853 w 2063144"/>
              <a:gd name="connsiteY65" fmla="*/ 69012 h 1570605"/>
              <a:gd name="connsiteX66" fmla="*/ 1414732 w 2063144"/>
              <a:gd name="connsiteY66" fmla="*/ 77638 h 1570605"/>
              <a:gd name="connsiteX67" fmla="*/ 1440611 w 2063144"/>
              <a:gd name="connsiteY67" fmla="*/ 94891 h 1570605"/>
              <a:gd name="connsiteX68" fmla="*/ 1457864 w 2063144"/>
              <a:gd name="connsiteY68" fmla="*/ 120770 h 1570605"/>
              <a:gd name="connsiteX69" fmla="*/ 1483743 w 2063144"/>
              <a:gd name="connsiteY69" fmla="*/ 129396 h 1570605"/>
              <a:gd name="connsiteX70" fmla="*/ 1509623 w 2063144"/>
              <a:gd name="connsiteY70" fmla="*/ 146649 h 1570605"/>
              <a:gd name="connsiteX71" fmla="*/ 1535502 w 2063144"/>
              <a:gd name="connsiteY71" fmla="*/ 155276 h 1570605"/>
              <a:gd name="connsiteX72" fmla="*/ 1570007 w 2063144"/>
              <a:gd name="connsiteY72" fmla="*/ 172529 h 1570605"/>
              <a:gd name="connsiteX73" fmla="*/ 1613140 w 2063144"/>
              <a:gd name="connsiteY73" fmla="*/ 189781 h 1570605"/>
              <a:gd name="connsiteX74" fmla="*/ 1639019 w 2063144"/>
              <a:gd name="connsiteY74" fmla="*/ 207034 h 1570605"/>
              <a:gd name="connsiteX75" fmla="*/ 1673524 w 2063144"/>
              <a:gd name="connsiteY75" fmla="*/ 224287 h 1570605"/>
              <a:gd name="connsiteX76" fmla="*/ 1708030 w 2063144"/>
              <a:gd name="connsiteY76" fmla="*/ 250166 h 1570605"/>
              <a:gd name="connsiteX77" fmla="*/ 1759789 w 2063144"/>
              <a:gd name="connsiteY77" fmla="*/ 267419 h 1570605"/>
              <a:gd name="connsiteX78" fmla="*/ 1828800 w 2063144"/>
              <a:gd name="connsiteY78" fmla="*/ 301925 h 1570605"/>
              <a:gd name="connsiteX79" fmla="*/ 1889185 w 2063144"/>
              <a:gd name="connsiteY79" fmla="*/ 336430 h 1570605"/>
              <a:gd name="connsiteX80" fmla="*/ 1923690 w 2063144"/>
              <a:gd name="connsiteY80" fmla="*/ 353683 h 1570605"/>
              <a:gd name="connsiteX81" fmla="*/ 1932317 w 2063144"/>
              <a:gd name="connsiteY81" fmla="*/ 379562 h 1570605"/>
              <a:gd name="connsiteX82" fmla="*/ 1889185 w 2063144"/>
              <a:gd name="connsiteY82" fmla="*/ 388189 h 1570605"/>
              <a:gd name="connsiteX83" fmla="*/ 2061713 w 2063144"/>
              <a:gd name="connsiteY83" fmla="*/ 301924 h 1570605"/>
              <a:gd name="connsiteX0" fmla="*/ 2061713 w 2063144"/>
              <a:gd name="connsiteY0" fmla="*/ 301924 h 1570605"/>
              <a:gd name="connsiteX1" fmla="*/ 1768415 w 2063144"/>
              <a:gd name="connsiteY1" fmla="*/ 483080 h 1570605"/>
              <a:gd name="connsiteX2" fmla="*/ 1716656 w 2063144"/>
              <a:gd name="connsiteY2" fmla="*/ 534838 h 1570605"/>
              <a:gd name="connsiteX3" fmla="*/ 1699404 w 2063144"/>
              <a:gd name="connsiteY3" fmla="*/ 560717 h 1570605"/>
              <a:gd name="connsiteX4" fmla="*/ 1647645 w 2063144"/>
              <a:gd name="connsiteY4" fmla="*/ 603849 h 1570605"/>
              <a:gd name="connsiteX5" fmla="*/ 1604513 w 2063144"/>
              <a:gd name="connsiteY5" fmla="*/ 646981 h 1570605"/>
              <a:gd name="connsiteX6" fmla="*/ 1587260 w 2063144"/>
              <a:gd name="connsiteY6" fmla="*/ 672861 h 1570605"/>
              <a:gd name="connsiteX7" fmla="*/ 1561381 w 2063144"/>
              <a:gd name="connsiteY7" fmla="*/ 698740 h 1570605"/>
              <a:gd name="connsiteX8" fmla="*/ 1552755 w 2063144"/>
              <a:gd name="connsiteY8" fmla="*/ 724619 h 1570605"/>
              <a:gd name="connsiteX9" fmla="*/ 1526875 w 2063144"/>
              <a:gd name="connsiteY9" fmla="*/ 750498 h 1570605"/>
              <a:gd name="connsiteX10" fmla="*/ 1492370 w 2063144"/>
              <a:gd name="connsiteY10" fmla="*/ 802257 h 1570605"/>
              <a:gd name="connsiteX11" fmla="*/ 1475117 w 2063144"/>
              <a:gd name="connsiteY11" fmla="*/ 828136 h 1570605"/>
              <a:gd name="connsiteX12" fmla="*/ 1449238 w 2063144"/>
              <a:gd name="connsiteY12" fmla="*/ 854015 h 1570605"/>
              <a:gd name="connsiteX13" fmla="*/ 1440611 w 2063144"/>
              <a:gd name="connsiteY13" fmla="*/ 879895 h 1570605"/>
              <a:gd name="connsiteX14" fmla="*/ 1406105 w 2063144"/>
              <a:gd name="connsiteY14" fmla="*/ 1130061 h 1570605"/>
              <a:gd name="connsiteX15" fmla="*/ 1380226 w 2063144"/>
              <a:gd name="connsiteY15" fmla="*/ 957532 h 1570605"/>
              <a:gd name="connsiteX16" fmla="*/ 1345721 w 2063144"/>
              <a:gd name="connsiteY16" fmla="*/ 1009291 h 1570605"/>
              <a:gd name="connsiteX17" fmla="*/ 1293962 w 2063144"/>
              <a:gd name="connsiteY17" fmla="*/ 1086929 h 1570605"/>
              <a:gd name="connsiteX18" fmla="*/ 1276709 w 2063144"/>
              <a:gd name="connsiteY18" fmla="*/ 1112808 h 1570605"/>
              <a:gd name="connsiteX19" fmla="*/ 1259456 w 2063144"/>
              <a:gd name="connsiteY19" fmla="*/ 1138687 h 1570605"/>
              <a:gd name="connsiteX20" fmla="*/ 1242204 w 2063144"/>
              <a:gd name="connsiteY20" fmla="*/ 1190446 h 1570605"/>
              <a:gd name="connsiteX21" fmla="*/ 1233577 w 2063144"/>
              <a:gd name="connsiteY21" fmla="*/ 1216325 h 1570605"/>
              <a:gd name="connsiteX22" fmla="*/ 1199072 w 2063144"/>
              <a:gd name="connsiteY22" fmla="*/ 1268083 h 1570605"/>
              <a:gd name="connsiteX23" fmla="*/ 1181819 w 2063144"/>
              <a:gd name="connsiteY23" fmla="*/ 1319842 h 1570605"/>
              <a:gd name="connsiteX24" fmla="*/ 1173192 w 2063144"/>
              <a:gd name="connsiteY24" fmla="*/ 1345721 h 1570605"/>
              <a:gd name="connsiteX25" fmla="*/ 1138687 w 2063144"/>
              <a:gd name="connsiteY25" fmla="*/ 1397479 h 1570605"/>
              <a:gd name="connsiteX26" fmla="*/ 1112807 w 2063144"/>
              <a:gd name="connsiteY26" fmla="*/ 1449238 h 1570605"/>
              <a:gd name="connsiteX27" fmla="*/ 1061049 w 2063144"/>
              <a:gd name="connsiteY27" fmla="*/ 1500996 h 1570605"/>
              <a:gd name="connsiteX28" fmla="*/ 1043796 w 2063144"/>
              <a:gd name="connsiteY28" fmla="*/ 1526876 h 1570605"/>
              <a:gd name="connsiteX29" fmla="*/ 983411 w 2063144"/>
              <a:gd name="connsiteY29" fmla="*/ 1552755 h 1570605"/>
              <a:gd name="connsiteX30" fmla="*/ 957532 w 2063144"/>
              <a:gd name="connsiteY30" fmla="*/ 1570008 h 1570605"/>
              <a:gd name="connsiteX31" fmla="*/ 759124 w 2063144"/>
              <a:gd name="connsiteY31" fmla="*/ 1561381 h 1570605"/>
              <a:gd name="connsiteX32" fmla="*/ 698740 w 2063144"/>
              <a:gd name="connsiteY32" fmla="*/ 1535502 h 1570605"/>
              <a:gd name="connsiteX33" fmla="*/ 672860 w 2063144"/>
              <a:gd name="connsiteY33" fmla="*/ 1526876 h 1570605"/>
              <a:gd name="connsiteX34" fmla="*/ 629728 w 2063144"/>
              <a:gd name="connsiteY34" fmla="*/ 1509623 h 1570605"/>
              <a:gd name="connsiteX35" fmla="*/ 595223 w 2063144"/>
              <a:gd name="connsiteY35" fmla="*/ 1500996 h 1570605"/>
              <a:gd name="connsiteX36" fmla="*/ 560717 w 2063144"/>
              <a:gd name="connsiteY36" fmla="*/ 1483744 h 1570605"/>
              <a:gd name="connsiteX37" fmla="*/ 474453 w 2063144"/>
              <a:gd name="connsiteY37" fmla="*/ 1449238 h 1570605"/>
              <a:gd name="connsiteX38" fmla="*/ 405441 w 2063144"/>
              <a:gd name="connsiteY38" fmla="*/ 1414732 h 1570605"/>
              <a:gd name="connsiteX39" fmla="*/ 327804 w 2063144"/>
              <a:gd name="connsiteY39" fmla="*/ 1380227 h 1570605"/>
              <a:gd name="connsiteX40" fmla="*/ 258792 w 2063144"/>
              <a:gd name="connsiteY40" fmla="*/ 1328468 h 1570605"/>
              <a:gd name="connsiteX41" fmla="*/ 138023 w 2063144"/>
              <a:gd name="connsiteY41" fmla="*/ 1242204 h 1570605"/>
              <a:gd name="connsiteX42" fmla="*/ 77638 w 2063144"/>
              <a:gd name="connsiteY42" fmla="*/ 1155940 h 1570605"/>
              <a:gd name="connsiteX43" fmla="*/ 51758 w 2063144"/>
              <a:gd name="connsiteY43" fmla="*/ 1121434 h 1570605"/>
              <a:gd name="connsiteX44" fmla="*/ 17253 w 2063144"/>
              <a:gd name="connsiteY44" fmla="*/ 992038 h 1570605"/>
              <a:gd name="connsiteX45" fmla="*/ 0 w 2063144"/>
              <a:gd name="connsiteY45" fmla="*/ 905774 h 1570605"/>
              <a:gd name="connsiteX46" fmla="*/ 25879 w 2063144"/>
              <a:gd name="connsiteY46" fmla="*/ 577970 h 1570605"/>
              <a:gd name="connsiteX47" fmla="*/ 43132 w 2063144"/>
              <a:gd name="connsiteY47" fmla="*/ 552091 h 1570605"/>
              <a:gd name="connsiteX48" fmla="*/ 60385 w 2063144"/>
              <a:gd name="connsiteY48" fmla="*/ 508959 h 1570605"/>
              <a:gd name="connsiteX49" fmla="*/ 112143 w 2063144"/>
              <a:gd name="connsiteY49" fmla="*/ 439947 h 1570605"/>
              <a:gd name="connsiteX50" fmla="*/ 120770 w 2063144"/>
              <a:gd name="connsiteY50" fmla="*/ 405442 h 1570605"/>
              <a:gd name="connsiteX51" fmla="*/ 146649 w 2063144"/>
              <a:gd name="connsiteY51" fmla="*/ 370936 h 1570605"/>
              <a:gd name="connsiteX52" fmla="*/ 232913 w 2063144"/>
              <a:gd name="connsiteY52" fmla="*/ 293298 h 1570605"/>
              <a:gd name="connsiteX53" fmla="*/ 310551 w 2063144"/>
              <a:gd name="connsiteY53" fmla="*/ 224287 h 1570605"/>
              <a:gd name="connsiteX54" fmla="*/ 448573 w 2063144"/>
              <a:gd name="connsiteY54" fmla="*/ 146649 h 1570605"/>
              <a:gd name="connsiteX55" fmla="*/ 526211 w 2063144"/>
              <a:gd name="connsiteY55" fmla="*/ 103517 h 1570605"/>
              <a:gd name="connsiteX56" fmla="*/ 560717 w 2063144"/>
              <a:gd name="connsiteY56" fmla="*/ 94891 h 1570605"/>
              <a:gd name="connsiteX57" fmla="*/ 646981 w 2063144"/>
              <a:gd name="connsiteY57" fmla="*/ 51759 h 1570605"/>
              <a:gd name="connsiteX58" fmla="*/ 707366 w 2063144"/>
              <a:gd name="connsiteY58" fmla="*/ 43132 h 1570605"/>
              <a:gd name="connsiteX59" fmla="*/ 776377 w 2063144"/>
              <a:gd name="connsiteY59" fmla="*/ 25879 h 1570605"/>
              <a:gd name="connsiteX60" fmla="*/ 810883 w 2063144"/>
              <a:gd name="connsiteY60" fmla="*/ 17253 h 1570605"/>
              <a:gd name="connsiteX61" fmla="*/ 897147 w 2063144"/>
              <a:gd name="connsiteY61" fmla="*/ 0 h 1570605"/>
              <a:gd name="connsiteX62" fmla="*/ 1164566 w 2063144"/>
              <a:gd name="connsiteY62" fmla="*/ 8627 h 1570605"/>
              <a:gd name="connsiteX63" fmla="*/ 1207698 w 2063144"/>
              <a:gd name="connsiteY63" fmla="*/ 25879 h 1570605"/>
              <a:gd name="connsiteX64" fmla="*/ 1302589 w 2063144"/>
              <a:gd name="connsiteY64" fmla="*/ 34506 h 1570605"/>
              <a:gd name="connsiteX65" fmla="*/ 1388853 w 2063144"/>
              <a:gd name="connsiteY65" fmla="*/ 69012 h 1570605"/>
              <a:gd name="connsiteX66" fmla="*/ 1414732 w 2063144"/>
              <a:gd name="connsiteY66" fmla="*/ 77638 h 1570605"/>
              <a:gd name="connsiteX67" fmla="*/ 1440611 w 2063144"/>
              <a:gd name="connsiteY67" fmla="*/ 94891 h 1570605"/>
              <a:gd name="connsiteX68" fmla="*/ 1457864 w 2063144"/>
              <a:gd name="connsiteY68" fmla="*/ 120770 h 1570605"/>
              <a:gd name="connsiteX69" fmla="*/ 1483743 w 2063144"/>
              <a:gd name="connsiteY69" fmla="*/ 129396 h 1570605"/>
              <a:gd name="connsiteX70" fmla="*/ 1509623 w 2063144"/>
              <a:gd name="connsiteY70" fmla="*/ 146649 h 1570605"/>
              <a:gd name="connsiteX71" fmla="*/ 1535502 w 2063144"/>
              <a:gd name="connsiteY71" fmla="*/ 155276 h 1570605"/>
              <a:gd name="connsiteX72" fmla="*/ 1570007 w 2063144"/>
              <a:gd name="connsiteY72" fmla="*/ 172529 h 1570605"/>
              <a:gd name="connsiteX73" fmla="*/ 1613140 w 2063144"/>
              <a:gd name="connsiteY73" fmla="*/ 189781 h 1570605"/>
              <a:gd name="connsiteX74" fmla="*/ 1639019 w 2063144"/>
              <a:gd name="connsiteY74" fmla="*/ 207034 h 1570605"/>
              <a:gd name="connsiteX75" fmla="*/ 1673524 w 2063144"/>
              <a:gd name="connsiteY75" fmla="*/ 224287 h 1570605"/>
              <a:gd name="connsiteX76" fmla="*/ 1708030 w 2063144"/>
              <a:gd name="connsiteY76" fmla="*/ 250166 h 1570605"/>
              <a:gd name="connsiteX77" fmla="*/ 1759789 w 2063144"/>
              <a:gd name="connsiteY77" fmla="*/ 267419 h 1570605"/>
              <a:gd name="connsiteX78" fmla="*/ 1828800 w 2063144"/>
              <a:gd name="connsiteY78" fmla="*/ 301925 h 1570605"/>
              <a:gd name="connsiteX79" fmla="*/ 1889185 w 2063144"/>
              <a:gd name="connsiteY79" fmla="*/ 336430 h 1570605"/>
              <a:gd name="connsiteX80" fmla="*/ 1923690 w 2063144"/>
              <a:gd name="connsiteY80" fmla="*/ 353683 h 1570605"/>
              <a:gd name="connsiteX81" fmla="*/ 1932317 w 2063144"/>
              <a:gd name="connsiteY81" fmla="*/ 379562 h 1570605"/>
              <a:gd name="connsiteX82" fmla="*/ 1889185 w 2063144"/>
              <a:gd name="connsiteY82" fmla="*/ 388189 h 1570605"/>
              <a:gd name="connsiteX83" fmla="*/ 2061713 w 2063144"/>
              <a:gd name="connsiteY83" fmla="*/ 301924 h 1570605"/>
              <a:gd name="connsiteX0" fmla="*/ 2061713 w 2063144"/>
              <a:gd name="connsiteY0" fmla="*/ 301924 h 1570605"/>
              <a:gd name="connsiteX1" fmla="*/ 1768415 w 2063144"/>
              <a:gd name="connsiteY1" fmla="*/ 483080 h 1570605"/>
              <a:gd name="connsiteX2" fmla="*/ 1716656 w 2063144"/>
              <a:gd name="connsiteY2" fmla="*/ 534838 h 1570605"/>
              <a:gd name="connsiteX3" fmla="*/ 1699404 w 2063144"/>
              <a:gd name="connsiteY3" fmla="*/ 560717 h 1570605"/>
              <a:gd name="connsiteX4" fmla="*/ 1647645 w 2063144"/>
              <a:gd name="connsiteY4" fmla="*/ 603849 h 1570605"/>
              <a:gd name="connsiteX5" fmla="*/ 1604513 w 2063144"/>
              <a:gd name="connsiteY5" fmla="*/ 646981 h 1570605"/>
              <a:gd name="connsiteX6" fmla="*/ 1587260 w 2063144"/>
              <a:gd name="connsiteY6" fmla="*/ 672861 h 1570605"/>
              <a:gd name="connsiteX7" fmla="*/ 1561381 w 2063144"/>
              <a:gd name="connsiteY7" fmla="*/ 698740 h 1570605"/>
              <a:gd name="connsiteX8" fmla="*/ 1552755 w 2063144"/>
              <a:gd name="connsiteY8" fmla="*/ 724619 h 1570605"/>
              <a:gd name="connsiteX9" fmla="*/ 1526875 w 2063144"/>
              <a:gd name="connsiteY9" fmla="*/ 750498 h 1570605"/>
              <a:gd name="connsiteX10" fmla="*/ 1492370 w 2063144"/>
              <a:gd name="connsiteY10" fmla="*/ 802257 h 1570605"/>
              <a:gd name="connsiteX11" fmla="*/ 1475117 w 2063144"/>
              <a:gd name="connsiteY11" fmla="*/ 828136 h 1570605"/>
              <a:gd name="connsiteX12" fmla="*/ 1449238 w 2063144"/>
              <a:gd name="connsiteY12" fmla="*/ 854015 h 1570605"/>
              <a:gd name="connsiteX13" fmla="*/ 1440611 w 2063144"/>
              <a:gd name="connsiteY13" fmla="*/ 879895 h 1570605"/>
              <a:gd name="connsiteX14" fmla="*/ 1406105 w 2063144"/>
              <a:gd name="connsiteY14" fmla="*/ 1130061 h 1570605"/>
              <a:gd name="connsiteX15" fmla="*/ 1380226 w 2063144"/>
              <a:gd name="connsiteY15" fmla="*/ 957532 h 1570605"/>
              <a:gd name="connsiteX16" fmla="*/ 1345721 w 2063144"/>
              <a:gd name="connsiteY16" fmla="*/ 1009291 h 1570605"/>
              <a:gd name="connsiteX17" fmla="*/ 1293962 w 2063144"/>
              <a:gd name="connsiteY17" fmla="*/ 1086929 h 1570605"/>
              <a:gd name="connsiteX18" fmla="*/ 1276709 w 2063144"/>
              <a:gd name="connsiteY18" fmla="*/ 1112808 h 1570605"/>
              <a:gd name="connsiteX19" fmla="*/ 1259456 w 2063144"/>
              <a:gd name="connsiteY19" fmla="*/ 1138687 h 1570605"/>
              <a:gd name="connsiteX20" fmla="*/ 1242204 w 2063144"/>
              <a:gd name="connsiteY20" fmla="*/ 1190446 h 1570605"/>
              <a:gd name="connsiteX21" fmla="*/ 1233577 w 2063144"/>
              <a:gd name="connsiteY21" fmla="*/ 1216325 h 1570605"/>
              <a:gd name="connsiteX22" fmla="*/ 1354347 w 2063144"/>
              <a:gd name="connsiteY22" fmla="*/ 1457864 h 1570605"/>
              <a:gd name="connsiteX23" fmla="*/ 1181819 w 2063144"/>
              <a:gd name="connsiteY23" fmla="*/ 1319842 h 1570605"/>
              <a:gd name="connsiteX24" fmla="*/ 1173192 w 2063144"/>
              <a:gd name="connsiteY24" fmla="*/ 1345721 h 1570605"/>
              <a:gd name="connsiteX25" fmla="*/ 1138687 w 2063144"/>
              <a:gd name="connsiteY25" fmla="*/ 1397479 h 1570605"/>
              <a:gd name="connsiteX26" fmla="*/ 1112807 w 2063144"/>
              <a:gd name="connsiteY26" fmla="*/ 1449238 h 1570605"/>
              <a:gd name="connsiteX27" fmla="*/ 1061049 w 2063144"/>
              <a:gd name="connsiteY27" fmla="*/ 1500996 h 1570605"/>
              <a:gd name="connsiteX28" fmla="*/ 1043796 w 2063144"/>
              <a:gd name="connsiteY28" fmla="*/ 1526876 h 1570605"/>
              <a:gd name="connsiteX29" fmla="*/ 983411 w 2063144"/>
              <a:gd name="connsiteY29" fmla="*/ 1552755 h 1570605"/>
              <a:gd name="connsiteX30" fmla="*/ 957532 w 2063144"/>
              <a:gd name="connsiteY30" fmla="*/ 1570008 h 1570605"/>
              <a:gd name="connsiteX31" fmla="*/ 759124 w 2063144"/>
              <a:gd name="connsiteY31" fmla="*/ 1561381 h 1570605"/>
              <a:gd name="connsiteX32" fmla="*/ 698740 w 2063144"/>
              <a:gd name="connsiteY32" fmla="*/ 1535502 h 1570605"/>
              <a:gd name="connsiteX33" fmla="*/ 672860 w 2063144"/>
              <a:gd name="connsiteY33" fmla="*/ 1526876 h 1570605"/>
              <a:gd name="connsiteX34" fmla="*/ 629728 w 2063144"/>
              <a:gd name="connsiteY34" fmla="*/ 1509623 h 1570605"/>
              <a:gd name="connsiteX35" fmla="*/ 595223 w 2063144"/>
              <a:gd name="connsiteY35" fmla="*/ 1500996 h 1570605"/>
              <a:gd name="connsiteX36" fmla="*/ 560717 w 2063144"/>
              <a:gd name="connsiteY36" fmla="*/ 1483744 h 1570605"/>
              <a:gd name="connsiteX37" fmla="*/ 474453 w 2063144"/>
              <a:gd name="connsiteY37" fmla="*/ 1449238 h 1570605"/>
              <a:gd name="connsiteX38" fmla="*/ 405441 w 2063144"/>
              <a:gd name="connsiteY38" fmla="*/ 1414732 h 1570605"/>
              <a:gd name="connsiteX39" fmla="*/ 327804 w 2063144"/>
              <a:gd name="connsiteY39" fmla="*/ 1380227 h 1570605"/>
              <a:gd name="connsiteX40" fmla="*/ 258792 w 2063144"/>
              <a:gd name="connsiteY40" fmla="*/ 1328468 h 1570605"/>
              <a:gd name="connsiteX41" fmla="*/ 138023 w 2063144"/>
              <a:gd name="connsiteY41" fmla="*/ 1242204 h 1570605"/>
              <a:gd name="connsiteX42" fmla="*/ 77638 w 2063144"/>
              <a:gd name="connsiteY42" fmla="*/ 1155940 h 1570605"/>
              <a:gd name="connsiteX43" fmla="*/ 51758 w 2063144"/>
              <a:gd name="connsiteY43" fmla="*/ 1121434 h 1570605"/>
              <a:gd name="connsiteX44" fmla="*/ 17253 w 2063144"/>
              <a:gd name="connsiteY44" fmla="*/ 992038 h 1570605"/>
              <a:gd name="connsiteX45" fmla="*/ 0 w 2063144"/>
              <a:gd name="connsiteY45" fmla="*/ 905774 h 1570605"/>
              <a:gd name="connsiteX46" fmla="*/ 25879 w 2063144"/>
              <a:gd name="connsiteY46" fmla="*/ 577970 h 1570605"/>
              <a:gd name="connsiteX47" fmla="*/ 43132 w 2063144"/>
              <a:gd name="connsiteY47" fmla="*/ 552091 h 1570605"/>
              <a:gd name="connsiteX48" fmla="*/ 60385 w 2063144"/>
              <a:gd name="connsiteY48" fmla="*/ 508959 h 1570605"/>
              <a:gd name="connsiteX49" fmla="*/ 112143 w 2063144"/>
              <a:gd name="connsiteY49" fmla="*/ 439947 h 1570605"/>
              <a:gd name="connsiteX50" fmla="*/ 120770 w 2063144"/>
              <a:gd name="connsiteY50" fmla="*/ 405442 h 1570605"/>
              <a:gd name="connsiteX51" fmla="*/ 146649 w 2063144"/>
              <a:gd name="connsiteY51" fmla="*/ 370936 h 1570605"/>
              <a:gd name="connsiteX52" fmla="*/ 232913 w 2063144"/>
              <a:gd name="connsiteY52" fmla="*/ 293298 h 1570605"/>
              <a:gd name="connsiteX53" fmla="*/ 310551 w 2063144"/>
              <a:gd name="connsiteY53" fmla="*/ 224287 h 1570605"/>
              <a:gd name="connsiteX54" fmla="*/ 448573 w 2063144"/>
              <a:gd name="connsiteY54" fmla="*/ 146649 h 1570605"/>
              <a:gd name="connsiteX55" fmla="*/ 526211 w 2063144"/>
              <a:gd name="connsiteY55" fmla="*/ 103517 h 1570605"/>
              <a:gd name="connsiteX56" fmla="*/ 560717 w 2063144"/>
              <a:gd name="connsiteY56" fmla="*/ 94891 h 1570605"/>
              <a:gd name="connsiteX57" fmla="*/ 646981 w 2063144"/>
              <a:gd name="connsiteY57" fmla="*/ 51759 h 1570605"/>
              <a:gd name="connsiteX58" fmla="*/ 707366 w 2063144"/>
              <a:gd name="connsiteY58" fmla="*/ 43132 h 1570605"/>
              <a:gd name="connsiteX59" fmla="*/ 776377 w 2063144"/>
              <a:gd name="connsiteY59" fmla="*/ 25879 h 1570605"/>
              <a:gd name="connsiteX60" fmla="*/ 810883 w 2063144"/>
              <a:gd name="connsiteY60" fmla="*/ 17253 h 1570605"/>
              <a:gd name="connsiteX61" fmla="*/ 897147 w 2063144"/>
              <a:gd name="connsiteY61" fmla="*/ 0 h 1570605"/>
              <a:gd name="connsiteX62" fmla="*/ 1164566 w 2063144"/>
              <a:gd name="connsiteY62" fmla="*/ 8627 h 1570605"/>
              <a:gd name="connsiteX63" fmla="*/ 1207698 w 2063144"/>
              <a:gd name="connsiteY63" fmla="*/ 25879 h 1570605"/>
              <a:gd name="connsiteX64" fmla="*/ 1302589 w 2063144"/>
              <a:gd name="connsiteY64" fmla="*/ 34506 h 1570605"/>
              <a:gd name="connsiteX65" fmla="*/ 1388853 w 2063144"/>
              <a:gd name="connsiteY65" fmla="*/ 69012 h 1570605"/>
              <a:gd name="connsiteX66" fmla="*/ 1414732 w 2063144"/>
              <a:gd name="connsiteY66" fmla="*/ 77638 h 1570605"/>
              <a:gd name="connsiteX67" fmla="*/ 1440611 w 2063144"/>
              <a:gd name="connsiteY67" fmla="*/ 94891 h 1570605"/>
              <a:gd name="connsiteX68" fmla="*/ 1457864 w 2063144"/>
              <a:gd name="connsiteY68" fmla="*/ 120770 h 1570605"/>
              <a:gd name="connsiteX69" fmla="*/ 1483743 w 2063144"/>
              <a:gd name="connsiteY69" fmla="*/ 129396 h 1570605"/>
              <a:gd name="connsiteX70" fmla="*/ 1509623 w 2063144"/>
              <a:gd name="connsiteY70" fmla="*/ 146649 h 1570605"/>
              <a:gd name="connsiteX71" fmla="*/ 1535502 w 2063144"/>
              <a:gd name="connsiteY71" fmla="*/ 155276 h 1570605"/>
              <a:gd name="connsiteX72" fmla="*/ 1570007 w 2063144"/>
              <a:gd name="connsiteY72" fmla="*/ 172529 h 1570605"/>
              <a:gd name="connsiteX73" fmla="*/ 1613140 w 2063144"/>
              <a:gd name="connsiteY73" fmla="*/ 189781 h 1570605"/>
              <a:gd name="connsiteX74" fmla="*/ 1639019 w 2063144"/>
              <a:gd name="connsiteY74" fmla="*/ 207034 h 1570605"/>
              <a:gd name="connsiteX75" fmla="*/ 1673524 w 2063144"/>
              <a:gd name="connsiteY75" fmla="*/ 224287 h 1570605"/>
              <a:gd name="connsiteX76" fmla="*/ 1708030 w 2063144"/>
              <a:gd name="connsiteY76" fmla="*/ 250166 h 1570605"/>
              <a:gd name="connsiteX77" fmla="*/ 1759789 w 2063144"/>
              <a:gd name="connsiteY77" fmla="*/ 267419 h 1570605"/>
              <a:gd name="connsiteX78" fmla="*/ 1828800 w 2063144"/>
              <a:gd name="connsiteY78" fmla="*/ 301925 h 1570605"/>
              <a:gd name="connsiteX79" fmla="*/ 1889185 w 2063144"/>
              <a:gd name="connsiteY79" fmla="*/ 336430 h 1570605"/>
              <a:gd name="connsiteX80" fmla="*/ 1923690 w 2063144"/>
              <a:gd name="connsiteY80" fmla="*/ 353683 h 1570605"/>
              <a:gd name="connsiteX81" fmla="*/ 1932317 w 2063144"/>
              <a:gd name="connsiteY81" fmla="*/ 379562 h 1570605"/>
              <a:gd name="connsiteX82" fmla="*/ 1889185 w 2063144"/>
              <a:gd name="connsiteY82" fmla="*/ 388189 h 1570605"/>
              <a:gd name="connsiteX83" fmla="*/ 2061713 w 2063144"/>
              <a:gd name="connsiteY83" fmla="*/ 301924 h 1570605"/>
              <a:gd name="connsiteX0" fmla="*/ 2061713 w 2063144"/>
              <a:gd name="connsiteY0" fmla="*/ 301924 h 1570605"/>
              <a:gd name="connsiteX1" fmla="*/ 1768415 w 2063144"/>
              <a:gd name="connsiteY1" fmla="*/ 483080 h 1570605"/>
              <a:gd name="connsiteX2" fmla="*/ 1716656 w 2063144"/>
              <a:gd name="connsiteY2" fmla="*/ 534838 h 1570605"/>
              <a:gd name="connsiteX3" fmla="*/ 1699404 w 2063144"/>
              <a:gd name="connsiteY3" fmla="*/ 560717 h 1570605"/>
              <a:gd name="connsiteX4" fmla="*/ 1647645 w 2063144"/>
              <a:gd name="connsiteY4" fmla="*/ 603849 h 1570605"/>
              <a:gd name="connsiteX5" fmla="*/ 1604513 w 2063144"/>
              <a:gd name="connsiteY5" fmla="*/ 646981 h 1570605"/>
              <a:gd name="connsiteX6" fmla="*/ 1587260 w 2063144"/>
              <a:gd name="connsiteY6" fmla="*/ 672861 h 1570605"/>
              <a:gd name="connsiteX7" fmla="*/ 1561381 w 2063144"/>
              <a:gd name="connsiteY7" fmla="*/ 698740 h 1570605"/>
              <a:gd name="connsiteX8" fmla="*/ 1552755 w 2063144"/>
              <a:gd name="connsiteY8" fmla="*/ 724619 h 1570605"/>
              <a:gd name="connsiteX9" fmla="*/ 1526875 w 2063144"/>
              <a:gd name="connsiteY9" fmla="*/ 750498 h 1570605"/>
              <a:gd name="connsiteX10" fmla="*/ 1492370 w 2063144"/>
              <a:gd name="connsiteY10" fmla="*/ 802257 h 1570605"/>
              <a:gd name="connsiteX11" fmla="*/ 1475117 w 2063144"/>
              <a:gd name="connsiteY11" fmla="*/ 828136 h 1570605"/>
              <a:gd name="connsiteX12" fmla="*/ 1449238 w 2063144"/>
              <a:gd name="connsiteY12" fmla="*/ 854015 h 1570605"/>
              <a:gd name="connsiteX13" fmla="*/ 1440611 w 2063144"/>
              <a:gd name="connsiteY13" fmla="*/ 879895 h 1570605"/>
              <a:gd name="connsiteX14" fmla="*/ 1406105 w 2063144"/>
              <a:gd name="connsiteY14" fmla="*/ 1130061 h 1570605"/>
              <a:gd name="connsiteX15" fmla="*/ 1380226 w 2063144"/>
              <a:gd name="connsiteY15" fmla="*/ 957532 h 1570605"/>
              <a:gd name="connsiteX16" fmla="*/ 1345721 w 2063144"/>
              <a:gd name="connsiteY16" fmla="*/ 1009291 h 1570605"/>
              <a:gd name="connsiteX17" fmla="*/ 1293962 w 2063144"/>
              <a:gd name="connsiteY17" fmla="*/ 1086929 h 1570605"/>
              <a:gd name="connsiteX18" fmla="*/ 1276709 w 2063144"/>
              <a:gd name="connsiteY18" fmla="*/ 1112808 h 1570605"/>
              <a:gd name="connsiteX19" fmla="*/ 1483743 w 2063144"/>
              <a:gd name="connsiteY19" fmla="*/ 1518249 h 1570605"/>
              <a:gd name="connsiteX20" fmla="*/ 1242204 w 2063144"/>
              <a:gd name="connsiteY20" fmla="*/ 1190446 h 1570605"/>
              <a:gd name="connsiteX21" fmla="*/ 1233577 w 2063144"/>
              <a:gd name="connsiteY21" fmla="*/ 1216325 h 1570605"/>
              <a:gd name="connsiteX22" fmla="*/ 1354347 w 2063144"/>
              <a:gd name="connsiteY22" fmla="*/ 1457864 h 1570605"/>
              <a:gd name="connsiteX23" fmla="*/ 1181819 w 2063144"/>
              <a:gd name="connsiteY23" fmla="*/ 1319842 h 1570605"/>
              <a:gd name="connsiteX24" fmla="*/ 1173192 w 2063144"/>
              <a:gd name="connsiteY24" fmla="*/ 1345721 h 1570605"/>
              <a:gd name="connsiteX25" fmla="*/ 1138687 w 2063144"/>
              <a:gd name="connsiteY25" fmla="*/ 1397479 h 1570605"/>
              <a:gd name="connsiteX26" fmla="*/ 1112807 w 2063144"/>
              <a:gd name="connsiteY26" fmla="*/ 1449238 h 1570605"/>
              <a:gd name="connsiteX27" fmla="*/ 1061049 w 2063144"/>
              <a:gd name="connsiteY27" fmla="*/ 1500996 h 1570605"/>
              <a:gd name="connsiteX28" fmla="*/ 1043796 w 2063144"/>
              <a:gd name="connsiteY28" fmla="*/ 1526876 h 1570605"/>
              <a:gd name="connsiteX29" fmla="*/ 983411 w 2063144"/>
              <a:gd name="connsiteY29" fmla="*/ 1552755 h 1570605"/>
              <a:gd name="connsiteX30" fmla="*/ 957532 w 2063144"/>
              <a:gd name="connsiteY30" fmla="*/ 1570008 h 1570605"/>
              <a:gd name="connsiteX31" fmla="*/ 759124 w 2063144"/>
              <a:gd name="connsiteY31" fmla="*/ 1561381 h 1570605"/>
              <a:gd name="connsiteX32" fmla="*/ 698740 w 2063144"/>
              <a:gd name="connsiteY32" fmla="*/ 1535502 h 1570605"/>
              <a:gd name="connsiteX33" fmla="*/ 672860 w 2063144"/>
              <a:gd name="connsiteY33" fmla="*/ 1526876 h 1570605"/>
              <a:gd name="connsiteX34" fmla="*/ 629728 w 2063144"/>
              <a:gd name="connsiteY34" fmla="*/ 1509623 h 1570605"/>
              <a:gd name="connsiteX35" fmla="*/ 595223 w 2063144"/>
              <a:gd name="connsiteY35" fmla="*/ 1500996 h 1570605"/>
              <a:gd name="connsiteX36" fmla="*/ 560717 w 2063144"/>
              <a:gd name="connsiteY36" fmla="*/ 1483744 h 1570605"/>
              <a:gd name="connsiteX37" fmla="*/ 474453 w 2063144"/>
              <a:gd name="connsiteY37" fmla="*/ 1449238 h 1570605"/>
              <a:gd name="connsiteX38" fmla="*/ 405441 w 2063144"/>
              <a:gd name="connsiteY38" fmla="*/ 1414732 h 1570605"/>
              <a:gd name="connsiteX39" fmla="*/ 327804 w 2063144"/>
              <a:gd name="connsiteY39" fmla="*/ 1380227 h 1570605"/>
              <a:gd name="connsiteX40" fmla="*/ 258792 w 2063144"/>
              <a:gd name="connsiteY40" fmla="*/ 1328468 h 1570605"/>
              <a:gd name="connsiteX41" fmla="*/ 138023 w 2063144"/>
              <a:gd name="connsiteY41" fmla="*/ 1242204 h 1570605"/>
              <a:gd name="connsiteX42" fmla="*/ 77638 w 2063144"/>
              <a:gd name="connsiteY42" fmla="*/ 1155940 h 1570605"/>
              <a:gd name="connsiteX43" fmla="*/ 51758 w 2063144"/>
              <a:gd name="connsiteY43" fmla="*/ 1121434 h 1570605"/>
              <a:gd name="connsiteX44" fmla="*/ 17253 w 2063144"/>
              <a:gd name="connsiteY44" fmla="*/ 992038 h 1570605"/>
              <a:gd name="connsiteX45" fmla="*/ 0 w 2063144"/>
              <a:gd name="connsiteY45" fmla="*/ 905774 h 1570605"/>
              <a:gd name="connsiteX46" fmla="*/ 25879 w 2063144"/>
              <a:gd name="connsiteY46" fmla="*/ 577970 h 1570605"/>
              <a:gd name="connsiteX47" fmla="*/ 43132 w 2063144"/>
              <a:gd name="connsiteY47" fmla="*/ 552091 h 1570605"/>
              <a:gd name="connsiteX48" fmla="*/ 60385 w 2063144"/>
              <a:gd name="connsiteY48" fmla="*/ 508959 h 1570605"/>
              <a:gd name="connsiteX49" fmla="*/ 112143 w 2063144"/>
              <a:gd name="connsiteY49" fmla="*/ 439947 h 1570605"/>
              <a:gd name="connsiteX50" fmla="*/ 120770 w 2063144"/>
              <a:gd name="connsiteY50" fmla="*/ 405442 h 1570605"/>
              <a:gd name="connsiteX51" fmla="*/ 146649 w 2063144"/>
              <a:gd name="connsiteY51" fmla="*/ 370936 h 1570605"/>
              <a:gd name="connsiteX52" fmla="*/ 232913 w 2063144"/>
              <a:gd name="connsiteY52" fmla="*/ 293298 h 1570605"/>
              <a:gd name="connsiteX53" fmla="*/ 310551 w 2063144"/>
              <a:gd name="connsiteY53" fmla="*/ 224287 h 1570605"/>
              <a:gd name="connsiteX54" fmla="*/ 448573 w 2063144"/>
              <a:gd name="connsiteY54" fmla="*/ 146649 h 1570605"/>
              <a:gd name="connsiteX55" fmla="*/ 526211 w 2063144"/>
              <a:gd name="connsiteY55" fmla="*/ 103517 h 1570605"/>
              <a:gd name="connsiteX56" fmla="*/ 560717 w 2063144"/>
              <a:gd name="connsiteY56" fmla="*/ 94891 h 1570605"/>
              <a:gd name="connsiteX57" fmla="*/ 646981 w 2063144"/>
              <a:gd name="connsiteY57" fmla="*/ 51759 h 1570605"/>
              <a:gd name="connsiteX58" fmla="*/ 707366 w 2063144"/>
              <a:gd name="connsiteY58" fmla="*/ 43132 h 1570605"/>
              <a:gd name="connsiteX59" fmla="*/ 776377 w 2063144"/>
              <a:gd name="connsiteY59" fmla="*/ 25879 h 1570605"/>
              <a:gd name="connsiteX60" fmla="*/ 810883 w 2063144"/>
              <a:gd name="connsiteY60" fmla="*/ 17253 h 1570605"/>
              <a:gd name="connsiteX61" fmla="*/ 897147 w 2063144"/>
              <a:gd name="connsiteY61" fmla="*/ 0 h 1570605"/>
              <a:gd name="connsiteX62" fmla="*/ 1164566 w 2063144"/>
              <a:gd name="connsiteY62" fmla="*/ 8627 h 1570605"/>
              <a:gd name="connsiteX63" fmla="*/ 1207698 w 2063144"/>
              <a:gd name="connsiteY63" fmla="*/ 25879 h 1570605"/>
              <a:gd name="connsiteX64" fmla="*/ 1302589 w 2063144"/>
              <a:gd name="connsiteY64" fmla="*/ 34506 h 1570605"/>
              <a:gd name="connsiteX65" fmla="*/ 1388853 w 2063144"/>
              <a:gd name="connsiteY65" fmla="*/ 69012 h 1570605"/>
              <a:gd name="connsiteX66" fmla="*/ 1414732 w 2063144"/>
              <a:gd name="connsiteY66" fmla="*/ 77638 h 1570605"/>
              <a:gd name="connsiteX67" fmla="*/ 1440611 w 2063144"/>
              <a:gd name="connsiteY67" fmla="*/ 94891 h 1570605"/>
              <a:gd name="connsiteX68" fmla="*/ 1457864 w 2063144"/>
              <a:gd name="connsiteY68" fmla="*/ 120770 h 1570605"/>
              <a:gd name="connsiteX69" fmla="*/ 1483743 w 2063144"/>
              <a:gd name="connsiteY69" fmla="*/ 129396 h 1570605"/>
              <a:gd name="connsiteX70" fmla="*/ 1509623 w 2063144"/>
              <a:gd name="connsiteY70" fmla="*/ 146649 h 1570605"/>
              <a:gd name="connsiteX71" fmla="*/ 1535502 w 2063144"/>
              <a:gd name="connsiteY71" fmla="*/ 155276 h 1570605"/>
              <a:gd name="connsiteX72" fmla="*/ 1570007 w 2063144"/>
              <a:gd name="connsiteY72" fmla="*/ 172529 h 1570605"/>
              <a:gd name="connsiteX73" fmla="*/ 1613140 w 2063144"/>
              <a:gd name="connsiteY73" fmla="*/ 189781 h 1570605"/>
              <a:gd name="connsiteX74" fmla="*/ 1639019 w 2063144"/>
              <a:gd name="connsiteY74" fmla="*/ 207034 h 1570605"/>
              <a:gd name="connsiteX75" fmla="*/ 1673524 w 2063144"/>
              <a:gd name="connsiteY75" fmla="*/ 224287 h 1570605"/>
              <a:gd name="connsiteX76" fmla="*/ 1708030 w 2063144"/>
              <a:gd name="connsiteY76" fmla="*/ 250166 h 1570605"/>
              <a:gd name="connsiteX77" fmla="*/ 1759789 w 2063144"/>
              <a:gd name="connsiteY77" fmla="*/ 267419 h 1570605"/>
              <a:gd name="connsiteX78" fmla="*/ 1828800 w 2063144"/>
              <a:gd name="connsiteY78" fmla="*/ 301925 h 1570605"/>
              <a:gd name="connsiteX79" fmla="*/ 1889185 w 2063144"/>
              <a:gd name="connsiteY79" fmla="*/ 336430 h 1570605"/>
              <a:gd name="connsiteX80" fmla="*/ 1923690 w 2063144"/>
              <a:gd name="connsiteY80" fmla="*/ 353683 h 1570605"/>
              <a:gd name="connsiteX81" fmla="*/ 1932317 w 2063144"/>
              <a:gd name="connsiteY81" fmla="*/ 379562 h 1570605"/>
              <a:gd name="connsiteX82" fmla="*/ 1889185 w 2063144"/>
              <a:gd name="connsiteY82" fmla="*/ 388189 h 1570605"/>
              <a:gd name="connsiteX83" fmla="*/ 2061713 w 2063144"/>
              <a:gd name="connsiteY83" fmla="*/ 301924 h 1570605"/>
              <a:gd name="connsiteX0" fmla="*/ 2061713 w 2063144"/>
              <a:gd name="connsiteY0" fmla="*/ 301924 h 1570605"/>
              <a:gd name="connsiteX1" fmla="*/ 1768415 w 2063144"/>
              <a:gd name="connsiteY1" fmla="*/ 483080 h 1570605"/>
              <a:gd name="connsiteX2" fmla="*/ 1716656 w 2063144"/>
              <a:gd name="connsiteY2" fmla="*/ 534838 h 1570605"/>
              <a:gd name="connsiteX3" fmla="*/ 1699404 w 2063144"/>
              <a:gd name="connsiteY3" fmla="*/ 560717 h 1570605"/>
              <a:gd name="connsiteX4" fmla="*/ 1647645 w 2063144"/>
              <a:gd name="connsiteY4" fmla="*/ 603849 h 1570605"/>
              <a:gd name="connsiteX5" fmla="*/ 1604513 w 2063144"/>
              <a:gd name="connsiteY5" fmla="*/ 646981 h 1570605"/>
              <a:gd name="connsiteX6" fmla="*/ 1587260 w 2063144"/>
              <a:gd name="connsiteY6" fmla="*/ 672861 h 1570605"/>
              <a:gd name="connsiteX7" fmla="*/ 1561381 w 2063144"/>
              <a:gd name="connsiteY7" fmla="*/ 698740 h 1570605"/>
              <a:gd name="connsiteX8" fmla="*/ 1552755 w 2063144"/>
              <a:gd name="connsiteY8" fmla="*/ 724619 h 1570605"/>
              <a:gd name="connsiteX9" fmla="*/ 1526875 w 2063144"/>
              <a:gd name="connsiteY9" fmla="*/ 750498 h 1570605"/>
              <a:gd name="connsiteX10" fmla="*/ 1492370 w 2063144"/>
              <a:gd name="connsiteY10" fmla="*/ 802257 h 1570605"/>
              <a:gd name="connsiteX11" fmla="*/ 1475117 w 2063144"/>
              <a:gd name="connsiteY11" fmla="*/ 828136 h 1570605"/>
              <a:gd name="connsiteX12" fmla="*/ 1449238 w 2063144"/>
              <a:gd name="connsiteY12" fmla="*/ 854015 h 1570605"/>
              <a:gd name="connsiteX13" fmla="*/ 1440611 w 2063144"/>
              <a:gd name="connsiteY13" fmla="*/ 879895 h 1570605"/>
              <a:gd name="connsiteX14" fmla="*/ 1147312 w 2063144"/>
              <a:gd name="connsiteY14" fmla="*/ 1526877 h 1570605"/>
              <a:gd name="connsiteX15" fmla="*/ 1380226 w 2063144"/>
              <a:gd name="connsiteY15" fmla="*/ 957532 h 1570605"/>
              <a:gd name="connsiteX16" fmla="*/ 1345721 w 2063144"/>
              <a:gd name="connsiteY16" fmla="*/ 1009291 h 1570605"/>
              <a:gd name="connsiteX17" fmla="*/ 1293962 w 2063144"/>
              <a:gd name="connsiteY17" fmla="*/ 1086929 h 1570605"/>
              <a:gd name="connsiteX18" fmla="*/ 1276709 w 2063144"/>
              <a:gd name="connsiteY18" fmla="*/ 1112808 h 1570605"/>
              <a:gd name="connsiteX19" fmla="*/ 1483743 w 2063144"/>
              <a:gd name="connsiteY19" fmla="*/ 1518249 h 1570605"/>
              <a:gd name="connsiteX20" fmla="*/ 1242204 w 2063144"/>
              <a:gd name="connsiteY20" fmla="*/ 1190446 h 1570605"/>
              <a:gd name="connsiteX21" fmla="*/ 1233577 w 2063144"/>
              <a:gd name="connsiteY21" fmla="*/ 1216325 h 1570605"/>
              <a:gd name="connsiteX22" fmla="*/ 1354347 w 2063144"/>
              <a:gd name="connsiteY22" fmla="*/ 1457864 h 1570605"/>
              <a:gd name="connsiteX23" fmla="*/ 1181819 w 2063144"/>
              <a:gd name="connsiteY23" fmla="*/ 1319842 h 1570605"/>
              <a:gd name="connsiteX24" fmla="*/ 1173192 w 2063144"/>
              <a:gd name="connsiteY24" fmla="*/ 1345721 h 1570605"/>
              <a:gd name="connsiteX25" fmla="*/ 1138687 w 2063144"/>
              <a:gd name="connsiteY25" fmla="*/ 1397479 h 1570605"/>
              <a:gd name="connsiteX26" fmla="*/ 1112807 w 2063144"/>
              <a:gd name="connsiteY26" fmla="*/ 1449238 h 1570605"/>
              <a:gd name="connsiteX27" fmla="*/ 1061049 w 2063144"/>
              <a:gd name="connsiteY27" fmla="*/ 1500996 h 1570605"/>
              <a:gd name="connsiteX28" fmla="*/ 1043796 w 2063144"/>
              <a:gd name="connsiteY28" fmla="*/ 1526876 h 1570605"/>
              <a:gd name="connsiteX29" fmla="*/ 983411 w 2063144"/>
              <a:gd name="connsiteY29" fmla="*/ 1552755 h 1570605"/>
              <a:gd name="connsiteX30" fmla="*/ 957532 w 2063144"/>
              <a:gd name="connsiteY30" fmla="*/ 1570008 h 1570605"/>
              <a:gd name="connsiteX31" fmla="*/ 759124 w 2063144"/>
              <a:gd name="connsiteY31" fmla="*/ 1561381 h 1570605"/>
              <a:gd name="connsiteX32" fmla="*/ 698740 w 2063144"/>
              <a:gd name="connsiteY32" fmla="*/ 1535502 h 1570605"/>
              <a:gd name="connsiteX33" fmla="*/ 672860 w 2063144"/>
              <a:gd name="connsiteY33" fmla="*/ 1526876 h 1570605"/>
              <a:gd name="connsiteX34" fmla="*/ 629728 w 2063144"/>
              <a:gd name="connsiteY34" fmla="*/ 1509623 h 1570605"/>
              <a:gd name="connsiteX35" fmla="*/ 595223 w 2063144"/>
              <a:gd name="connsiteY35" fmla="*/ 1500996 h 1570605"/>
              <a:gd name="connsiteX36" fmla="*/ 560717 w 2063144"/>
              <a:gd name="connsiteY36" fmla="*/ 1483744 h 1570605"/>
              <a:gd name="connsiteX37" fmla="*/ 474453 w 2063144"/>
              <a:gd name="connsiteY37" fmla="*/ 1449238 h 1570605"/>
              <a:gd name="connsiteX38" fmla="*/ 405441 w 2063144"/>
              <a:gd name="connsiteY38" fmla="*/ 1414732 h 1570605"/>
              <a:gd name="connsiteX39" fmla="*/ 327804 w 2063144"/>
              <a:gd name="connsiteY39" fmla="*/ 1380227 h 1570605"/>
              <a:gd name="connsiteX40" fmla="*/ 258792 w 2063144"/>
              <a:gd name="connsiteY40" fmla="*/ 1328468 h 1570605"/>
              <a:gd name="connsiteX41" fmla="*/ 138023 w 2063144"/>
              <a:gd name="connsiteY41" fmla="*/ 1242204 h 1570605"/>
              <a:gd name="connsiteX42" fmla="*/ 77638 w 2063144"/>
              <a:gd name="connsiteY42" fmla="*/ 1155940 h 1570605"/>
              <a:gd name="connsiteX43" fmla="*/ 51758 w 2063144"/>
              <a:gd name="connsiteY43" fmla="*/ 1121434 h 1570605"/>
              <a:gd name="connsiteX44" fmla="*/ 17253 w 2063144"/>
              <a:gd name="connsiteY44" fmla="*/ 992038 h 1570605"/>
              <a:gd name="connsiteX45" fmla="*/ 0 w 2063144"/>
              <a:gd name="connsiteY45" fmla="*/ 905774 h 1570605"/>
              <a:gd name="connsiteX46" fmla="*/ 25879 w 2063144"/>
              <a:gd name="connsiteY46" fmla="*/ 577970 h 1570605"/>
              <a:gd name="connsiteX47" fmla="*/ 43132 w 2063144"/>
              <a:gd name="connsiteY47" fmla="*/ 552091 h 1570605"/>
              <a:gd name="connsiteX48" fmla="*/ 60385 w 2063144"/>
              <a:gd name="connsiteY48" fmla="*/ 508959 h 1570605"/>
              <a:gd name="connsiteX49" fmla="*/ 112143 w 2063144"/>
              <a:gd name="connsiteY49" fmla="*/ 439947 h 1570605"/>
              <a:gd name="connsiteX50" fmla="*/ 120770 w 2063144"/>
              <a:gd name="connsiteY50" fmla="*/ 405442 h 1570605"/>
              <a:gd name="connsiteX51" fmla="*/ 146649 w 2063144"/>
              <a:gd name="connsiteY51" fmla="*/ 370936 h 1570605"/>
              <a:gd name="connsiteX52" fmla="*/ 232913 w 2063144"/>
              <a:gd name="connsiteY52" fmla="*/ 293298 h 1570605"/>
              <a:gd name="connsiteX53" fmla="*/ 310551 w 2063144"/>
              <a:gd name="connsiteY53" fmla="*/ 224287 h 1570605"/>
              <a:gd name="connsiteX54" fmla="*/ 448573 w 2063144"/>
              <a:gd name="connsiteY54" fmla="*/ 146649 h 1570605"/>
              <a:gd name="connsiteX55" fmla="*/ 526211 w 2063144"/>
              <a:gd name="connsiteY55" fmla="*/ 103517 h 1570605"/>
              <a:gd name="connsiteX56" fmla="*/ 560717 w 2063144"/>
              <a:gd name="connsiteY56" fmla="*/ 94891 h 1570605"/>
              <a:gd name="connsiteX57" fmla="*/ 646981 w 2063144"/>
              <a:gd name="connsiteY57" fmla="*/ 51759 h 1570605"/>
              <a:gd name="connsiteX58" fmla="*/ 707366 w 2063144"/>
              <a:gd name="connsiteY58" fmla="*/ 43132 h 1570605"/>
              <a:gd name="connsiteX59" fmla="*/ 776377 w 2063144"/>
              <a:gd name="connsiteY59" fmla="*/ 25879 h 1570605"/>
              <a:gd name="connsiteX60" fmla="*/ 810883 w 2063144"/>
              <a:gd name="connsiteY60" fmla="*/ 17253 h 1570605"/>
              <a:gd name="connsiteX61" fmla="*/ 897147 w 2063144"/>
              <a:gd name="connsiteY61" fmla="*/ 0 h 1570605"/>
              <a:gd name="connsiteX62" fmla="*/ 1164566 w 2063144"/>
              <a:gd name="connsiteY62" fmla="*/ 8627 h 1570605"/>
              <a:gd name="connsiteX63" fmla="*/ 1207698 w 2063144"/>
              <a:gd name="connsiteY63" fmla="*/ 25879 h 1570605"/>
              <a:gd name="connsiteX64" fmla="*/ 1302589 w 2063144"/>
              <a:gd name="connsiteY64" fmla="*/ 34506 h 1570605"/>
              <a:gd name="connsiteX65" fmla="*/ 1388853 w 2063144"/>
              <a:gd name="connsiteY65" fmla="*/ 69012 h 1570605"/>
              <a:gd name="connsiteX66" fmla="*/ 1414732 w 2063144"/>
              <a:gd name="connsiteY66" fmla="*/ 77638 h 1570605"/>
              <a:gd name="connsiteX67" fmla="*/ 1440611 w 2063144"/>
              <a:gd name="connsiteY67" fmla="*/ 94891 h 1570605"/>
              <a:gd name="connsiteX68" fmla="*/ 1457864 w 2063144"/>
              <a:gd name="connsiteY68" fmla="*/ 120770 h 1570605"/>
              <a:gd name="connsiteX69" fmla="*/ 1483743 w 2063144"/>
              <a:gd name="connsiteY69" fmla="*/ 129396 h 1570605"/>
              <a:gd name="connsiteX70" fmla="*/ 1509623 w 2063144"/>
              <a:gd name="connsiteY70" fmla="*/ 146649 h 1570605"/>
              <a:gd name="connsiteX71" fmla="*/ 1535502 w 2063144"/>
              <a:gd name="connsiteY71" fmla="*/ 155276 h 1570605"/>
              <a:gd name="connsiteX72" fmla="*/ 1570007 w 2063144"/>
              <a:gd name="connsiteY72" fmla="*/ 172529 h 1570605"/>
              <a:gd name="connsiteX73" fmla="*/ 1613140 w 2063144"/>
              <a:gd name="connsiteY73" fmla="*/ 189781 h 1570605"/>
              <a:gd name="connsiteX74" fmla="*/ 1639019 w 2063144"/>
              <a:gd name="connsiteY74" fmla="*/ 207034 h 1570605"/>
              <a:gd name="connsiteX75" fmla="*/ 1673524 w 2063144"/>
              <a:gd name="connsiteY75" fmla="*/ 224287 h 1570605"/>
              <a:gd name="connsiteX76" fmla="*/ 1708030 w 2063144"/>
              <a:gd name="connsiteY76" fmla="*/ 250166 h 1570605"/>
              <a:gd name="connsiteX77" fmla="*/ 1759789 w 2063144"/>
              <a:gd name="connsiteY77" fmla="*/ 267419 h 1570605"/>
              <a:gd name="connsiteX78" fmla="*/ 1828800 w 2063144"/>
              <a:gd name="connsiteY78" fmla="*/ 301925 h 1570605"/>
              <a:gd name="connsiteX79" fmla="*/ 1889185 w 2063144"/>
              <a:gd name="connsiteY79" fmla="*/ 336430 h 1570605"/>
              <a:gd name="connsiteX80" fmla="*/ 1923690 w 2063144"/>
              <a:gd name="connsiteY80" fmla="*/ 353683 h 1570605"/>
              <a:gd name="connsiteX81" fmla="*/ 1932317 w 2063144"/>
              <a:gd name="connsiteY81" fmla="*/ 379562 h 1570605"/>
              <a:gd name="connsiteX82" fmla="*/ 1889185 w 2063144"/>
              <a:gd name="connsiteY82" fmla="*/ 388189 h 1570605"/>
              <a:gd name="connsiteX83" fmla="*/ 2061713 w 2063144"/>
              <a:gd name="connsiteY83" fmla="*/ 301924 h 15706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2063144" h="1570605">
                <a:moveTo>
                  <a:pt x="2061713" y="301924"/>
                </a:moveTo>
                <a:cubicBezTo>
                  <a:pt x="2041585" y="317739"/>
                  <a:pt x="1825924" y="444261"/>
                  <a:pt x="1768415" y="483080"/>
                </a:cubicBezTo>
                <a:cubicBezTo>
                  <a:pt x="1710906" y="521899"/>
                  <a:pt x="1728158" y="521899"/>
                  <a:pt x="1716656" y="534838"/>
                </a:cubicBezTo>
                <a:cubicBezTo>
                  <a:pt x="1705154" y="547777"/>
                  <a:pt x="1706735" y="553386"/>
                  <a:pt x="1699404" y="560717"/>
                </a:cubicBezTo>
                <a:cubicBezTo>
                  <a:pt x="1631548" y="628573"/>
                  <a:pt x="1718302" y="519059"/>
                  <a:pt x="1647645" y="603849"/>
                </a:cubicBezTo>
                <a:cubicBezTo>
                  <a:pt x="1611702" y="646981"/>
                  <a:pt x="1651957" y="615353"/>
                  <a:pt x="1604513" y="646981"/>
                </a:cubicBezTo>
                <a:cubicBezTo>
                  <a:pt x="1598762" y="655608"/>
                  <a:pt x="1593897" y="664896"/>
                  <a:pt x="1587260" y="672861"/>
                </a:cubicBezTo>
                <a:cubicBezTo>
                  <a:pt x="1579450" y="682233"/>
                  <a:pt x="1568148" y="688589"/>
                  <a:pt x="1561381" y="698740"/>
                </a:cubicBezTo>
                <a:cubicBezTo>
                  <a:pt x="1556337" y="706306"/>
                  <a:pt x="1557799" y="717053"/>
                  <a:pt x="1552755" y="724619"/>
                </a:cubicBezTo>
                <a:cubicBezTo>
                  <a:pt x="1545988" y="734770"/>
                  <a:pt x="1534365" y="740868"/>
                  <a:pt x="1526875" y="750498"/>
                </a:cubicBezTo>
                <a:cubicBezTo>
                  <a:pt x="1514145" y="766865"/>
                  <a:pt x="1503872" y="785004"/>
                  <a:pt x="1492370" y="802257"/>
                </a:cubicBezTo>
                <a:cubicBezTo>
                  <a:pt x="1486619" y="810883"/>
                  <a:pt x="1482448" y="820805"/>
                  <a:pt x="1475117" y="828136"/>
                </a:cubicBezTo>
                <a:lnTo>
                  <a:pt x="1449238" y="854015"/>
                </a:lnTo>
                <a:cubicBezTo>
                  <a:pt x="1446362" y="862642"/>
                  <a:pt x="1490932" y="767751"/>
                  <a:pt x="1440611" y="879895"/>
                </a:cubicBezTo>
                <a:cubicBezTo>
                  <a:pt x="1390290" y="992039"/>
                  <a:pt x="1171159" y="1498261"/>
                  <a:pt x="1147312" y="1526877"/>
                </a:cubicBezTo>
                <a:cubicBezTo>
                  <a:pt x="1140675" y="1534842"/>
                  <a:pt x="1385977" y="948906"/>
                  <a:pt x="1380226" y="957532"/>
                </a:cubicBezTo>
                <a:cubicBezTo>
                  <a:pt x="1363730" y="1007025"/>
                  <a:pt x="1383414" y="960830"/>
                  <a:pt x="1345721" y="1009291"/>
                </a:cubicBezTo>
                <a:cubicBezTo>
                  <a:pt x="1345708" y="1009308"/>
                  <a:pt x="1302594" y="1073981"/>
                  <a:pt x="1293962" y="1086929"/>
                </a:cubicBezTo>
                <a:cubicBezTo>
                  <a:pt x="1288211" y="1095555"/>
                  <a:pt x="1245079" y="1040921"/>
                  <a:pt x="1276709" y="1112808"/>
                </a:cubicBezTo>
                <a:cubicBezTo>
                  <a:pt x="1308339" y="1184695"/>
                  <a:pt x="1414732" y="1383102"/>
                  <a:pt x="1483743" y="1518249"/>
                </a:cubicBezTo>
                <a:cubicBezTo>
                  <a:pt x="1403230" y="1408981"/>
                  <a:pt x="1283898" y="1240767"/>
                  <a:pt x="1242204" y="1190446"/>
                </a:cubicBezTo>
                <a:cubicBezTo>
                  <a:pt x="1200510" y="1140125"/>
                  <a:pt x="1214887" y="1171755"/>
                  <a:pt x="1233577" y="1216325"/>
                </a:cubicBezTo>
                <a:cubicBezTo>
                  <a:pt x="1252267" y="1260895"/>
                  <a:pt x="1360904" y="1438193"/>
                  <a:pt x="1354347" y="1457864"/>
                </a:cubicBezTo>
                <a:cubicBezTo>
                  <a:pt x="1296838" y="1411857"/>
                  <a:pt x="1212011" y="1338532"/>
                  <a:pt x="1181819" y="1319842"/>
                </a:cubicBezTo>
                <a:cubicBezTo>
                  <a:pt x="1151627" y="1301152"/>
                  <a:pt x="1178236" y="1338155"/>
                  <a:pt x="1173192" y="1345721"/>
                </a:cubicBezTo>
                <a:cubicBezTo>
                  <a:pt x="1161690" y="1362974"/>
                  <a:pt x="1145244" y="1377808"/>
                  <a:pt x="1138687" y="1397479"/>
                </a:cubicBezTo>
                <a:cubicBezTo>
                  <a:pt x="1130693" y="1421461"/>
                  <a:pt x="1130645" y="1429171"/>
                  <a:pt x="1112807" y="1449238"/>
                </a:cubicBezTo>
                <a:cubicBezTo>
                  <a:pt x="1096597" y="1467474"/>
                  <a:pt x="1074583" y="1480695"/>
                  <a:pt x="1061049" y="1500996"/>
                </a:cubicBezTo>
                <a:cubicBezTo>
                  <a:pt x="1055298" y="1509623"/>
                  <a:pt x="1051127" y="1519545"/>
                  <a:pt x="1043796" y="1526876"/>
                </a:cubicBezTo>
                <a:cubicBezTo>
                  <a:pt x="1023938" y="1546734"/>
                  <a:pt x="1009809" y="1546156"/>
                  <a:pt x="983411" y="1552755"/>
                </a:cubicBezTo>
                <a:cubicBezTo>
                  <a:pt x="974785" y="1558506"/>
                  <a:pt x="967892" y="1569610"/>
                  <a:pt x="957532" y="1570008"/>
                </a:cubicBezTo>
                <a:cubicBezTo>
                  <a:pt x="891382" y="1572552"/>
                  <a:pt x="825127" y="1566458"/>
                  <a:pt x="759124" y="1561381"/>
                </a:cubicBezTo>
                <a:cubicBezTo>
                  <a:pt x="742684" y="1560116"/>
                  <a:pt x="710776" y="1540660"/>
                  <a:pt x="698740" y="1535502"/>
                </a:cubicBezTo>
                <a:cubicBezTo>
                  <a:pt x="690382" y="1531920"/>
                  <a:pt x="681374" y="1530069"/>
                  <a:pt x="672860" y="1526876"/>
                </a:cubicBezTo>
                <a:cubicBezTo>
                  <a:pt x="658361" y="1521439"/>
                  <a:pt x="644418" y="1514520"/>
                  <a:pt x="629728" y="1509623"/>
                </a:cubicBezTo>
                <a:cubicBezTo>
                  <a:pt x="618481" y="1505874"/>
                  <a:pt x="606324" y="1505159"/>
                  <a:pt x="595223" y="1500996"/>
                </a:cubicBezTo>
                <a:cubicBezTo>
                  <a:pt x="583182" y="1496481"/>
                  <a:pt x="572537" y="1488810"/>
                  <a:pt x="560717" y="1483744"/>
                </a:cubicBezTo>
                <a:cubicBezTo>
                  <a:pt x="532251" y="1471545"/>
                  <a:pt x="502754" y="1461816"/>
                  <a:pt x="474453" y="1449238"/>
                </a:cubicBezTo>
                <a:cubicBezTo>
                  <a:pt x="450950" y="1438792"/>
                  <a:pt x="428855" y="1425375"/>
                  <a:pt x="405441" y="1414732"/>
                </a:cubicBezTo>
                <a:cubicBezTo>
                  <a:pt x="323772" y="1377610"/>
                  <a:pt x="467226" y="1457683"/>
                  <a:pt x="327804" y="1380227"/>
                </a:cubicBezTo>
                <a:cubicBezTo>
                  <a:pt x="298321" y="1363848"/>
                  <a:pt x="289212" y="1349762"/>
                  <a:pt x="258792" y="1328468"/>
                </a:cubicBezTo>
                <a:cubicBezTo>
                  <a:pt x="217061" y="1299256"/>
                  <a:pt x="171183" y="1286417"/>
                  <a:pt x="138023" y="1242204"/>
                </a:cubicBezTo>
                <a:cubicBezTo>
                  <a:pt x="77609" y="1161654"/>
                  <a:pt x="151980" y="1262142"/>
                  <a:pt x="77638" y="1155940"/>
                </a:cubicBezTo>
                <a:cubicBezTo>
                  <a:pt x="69393" y="1144161"/>
                  <a:pt x="60385" y="1132936"/>
                  <a:pt x="51758" y="1121434"/>
                </a:cubicBezTo>
                <a:cubicBezTo>
                  <a:pt x="40256" y="1078302"/>
                  <a:pt x="24592" y="1036070"/>
                  <a:pt x="17253" y="992038"/>
                </a:cubicBezTo>
                <a:cubicBezTo>
                  <a:pt x="6677" y="928585"/>
                  <a:pt x="12868" y="957248"/>
                  <a:pt x="0" y="905774"/>
                </a:cubicBezTo>
                <a:cubicBezTo>
                  <a:pt x="8626" y="796506"/>
                  <a:pt x="12610" y="686772"/>
                  <a:pt x="25879" y="577970"/>
                </a:cubicBezTo>
                <a:cubicBezTo>
                  <a:pt x="27134" y="567679"/>
                  <a:pt x="38495" y="561364"/>
                  <a:pt x="43132" y="552091"/>
                </a:cubicBezTo>
                <a:cubicBezTo>
                  <a:pt x="50057" y="538241"/>
                  <a:pt x="52269" y="522147"/>
                  <a:pt x="60385" y="508959"/>
                </a:cubicBezTo>
                <a:cubicBezTo>
                  <a:pt x="75455" y="484470"/>
                  <a:pt x="112143" y="439947"/>
                  <a:pt x="112143" y="439947"/>
                </a:cubicBezTo>
                <a:cubicBezTo>
                  <a:pt x="115019" y="428445"/>
                  <a:pt x="115468" y="416046"/>
                  <a:pt x="120770" y="405442"/>
                </a:cubicBezTo>
                <a:cubicBezTo>
                  <a:pt x="127200" y="392582"/>
                  <a:pt x="137181" y="381756"/>
                  <a:pt x="146649" y="370936"/>
                </a:cubicBezTo>
                <a:cubicBezTo>
                  <a:pt x="178871" y="334110"/>
                  <a:pt x="193737" y="328122"/>
                  <a:pt x="232913" y="293298"/>
                </a:cubicBezTo>
                <a:cubicBezTo>
                  <a:pt x="270647" y="259756"/>
                  <a:pt x="256830" y="260101"/>
                  <a:pt x="310551" y="224287"/>
                </a:cubicBezTo>
                <a:cubicBezTo>
                  <a:pt x="488502" y="105653"/>
                  <a:pt x="357953" y="198432"/>
                  <a:pt x="448573" y="146649"/>
                </a:cubicBezTo>
                <a:cubicBezTo>
                  <a:pt x="494655" y="120316"/>
                  <a:pt x="457454" y="131019"/>
                  <a:pt x="526211" y="103517"/>
                </a:cubicBezTo>
                <a:cubicBezTo>
                  <a:pt x="537219" y="99114"/>
                  <a:pt x="549215" y="97766"/>
                  <a:pt x="560717" y="94891"/>
                </a:cubicBezTo>
                <a:cubicBezTo>
                  <a:pt x="589887" y="77389"/>
                  <a:pt x="613439" y="60145"/>
                  <a:pt x="646981" y="51759"/>
                </a:cubicBezTo>
                <a:cubicBezTo>
                  <a:pt x="666707" y="46827"/>
                  <a:pt x="687310" y="46475"/>
                  <a:pt x="707366" y="43132"/>
                </a:cubicBezTo>
                <a:cubicBezTo>
                  <a:pt x="770521" y="32606"/>
                  <a:pt x="729701" y="39215"/>
                  <a:pt x="776377" y="25879"/>
                </a:cubicBezTo>
                <a:cubicBezTo>
                  <a:pt x="787777" y="22622"/>
                  <a:pt x="799290" y="19737"/>
                  <a:pt x="810883" y="17253"/>
                </a:cubicBezTo>
                <a:cubicBezTo>
                  <a:pt x="839556" y="11109"/>
                  <a:pt x="897147" y="0"/>
                  <a:pt x="897147" y="0"/>
                </a:cubicBezTo>
                <a:cubicBezTo>
                  <a:pt x="986287" y="2876"/>
                  <a:pt x="1075688" y="1221"/>
                  <a:pt x="1164566" y="8627"/>
                </a:cubicBezTo>
                <a:cubicBezTo>
                  <a:pt x="1179997" y="9913"/>
                  <a:pt x="1192478" y="23025"/>
                  <a:pt x="1207698" y="25879"/>
                </a:cubicBezTo>
                <a:cubicBezTo>
                  <a:pt x="1238915" y="31732"/>
                  <a:pt x="1270959" y="31630"/>
                  <a:pt x="1302589" y="34506"/>
                </a:cubicBezTo>
                <a:cubicBezTo>
                  <a:pt x="1353359" y="59892"/>
                  <a:pt x="1324896" y="47693"/>
                  <a:pt x="1388853" y="69012"/>
                </a:cubicBezTo>
                <a:lnTo>
                  <a:pt x="1414732" y="77638"/>
                </a:lnTo>
                <a:cubicBezTo>
                  <a:pt x="1423358" y="83389"/>
                  <a:pt x="1433280" y="87560"/>
                  <a:pt x="1440611" y="94891"/>
                </a:cubicBezTo>
                <a:cubicBezTo>
                  <a:pt x="1447942" y="102222"/>
                  <a:pt x="1449768" y="114293"/>
                  <a:pt x="1457864" y="120770"/>
                </a:cubicBezTo>
                <a:cubicBezTo>
                  <a:pt x="1464964" y="126450"/>
                  <a:pt x="1475117" y="126521"/>
                  <a:pt x="1483743" y="129396"/>
                </a:cubicBezTo>
                <a:cubicBezTo>
                  <a:pt x="1492370" y="135147"/>
                  <a:pt x="1500350" y="142012"/>
                  <a:pt x="1509623" y="146649"/>
                </a:cubicBezTo>
                <a:cubicBezTo>
                  <a:pt x="1517756" y="150716"/>
                  <a:pt x="1527144" y="151694"/>
                  <a:pt x="1535502" y="155276"/>
                </a:cubicBezTo>
                <a:cubicBezTo>
                  <a:pt x="1547322" y="160342"/>
                  <a:pt x="1558256" y="167306"/>
                  <a:pt x="1570007" y="172529"/>
                </a:cubicBezTo>
                <a:cubicBezTo>
                  <a:pt x="1584157" y="178818"/>
                  <a:pt x="1599290" y="182856"/>
                  <a:pt x="1613140" y="189781"/>
                </a:cubicBezTo>
                <a:cubicBezTo>
                  <a:pt x="1622413" y="194417"/>
                  <a:pt x="1630017" y="201890"/>
                  <a:pt x="1639019" y="207034"/>
                </a:cubicBezTo>
                <a:cubicBezTo>
                  <a:pt x="1650184" y="213414"/>
                  <a:pt x="1662619" y="217472"/>
                  <a:pt x="1673524" y="224287"/>
                </a:cubicBezTo>
                <a:cubicBezTo>
                  <a:pt x="1685716" y="231907"/>
                  <a:pt x="1695170" y="243736"/>
                  <a:pt x="1708030" y="250166"/>
                </a:cubicBezTo>
                <a:cubicBezTo>
                  <a:pt x="1724296" y="258299"/>
                  <a:pt x="1759789" y="267419"/>
                  <a:pt x="1759789" y="267419"/>
                </a:cubicBezTo>
                <a:cubicBezTo>
                  <a:pt x="1805616" y="297971"/>
                  <a:pt x="1765491" y="273788"/>
                  <a:pt x="1828800" y="301925"/>
                </a:cubicBezTo>
                <a:cubicBezTo>
                  <a:pt x="1887448" y="327991"/>
                  <a:pt x="1840619" y="308678"/>
                  <a:pt x="1889185" y="336430"/>
                </a:cubicBezTo>
                <a:cubicBezTo>
                  <a:pt x="1900350" y="342810"/>
                  <a:pt x="1912188" y="347932"/>
                  <a:pt x="1923690" y="353683"/>
                </a:cubicBezTo>
                <a:cubicBezTo>
                  <a:pt x="1926566" y="362309"/>
                  <a:pt x="1938747" y="373132"/>
                  <a:pt x="1932317" y="379562"/>
                </a:cubicBezTo>
                <a:cubicBezTo>
                  <a:pt x="1921949" y="389930"/>
                  <a:pt x="1903283" y="384161"/>
                  <a:pt x="1889185" y="388189"/>
                </a:cubicBezTo>
                <a:cubicBezTo>
                  <a:pt x="1883003" y="389955"/>
                  <a:pt x="2081841" y="286109"/>
                  <a:pt x="2061713" y="30192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23B6726A-366A-42EF-9C4F-60A30A83AC0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116773"/>
            <a:ext cx="9144000" cy="2387600"/>
          </a:xfrm>
          <a:solidFill>
            <a:srgbClr val="458EF3"/>
          </a:solidFill>
        </p:spPr>
        <p:txBody>
          <a:bodyPr anchor="ctr"/>
          <a:lstStyle>
            <a:lvl1pPr algn="ctr">
              <a:defRPr sz="6000" b="1">
                <a:solidFill>
                  <a:schemeClr val="bg1"/>
                </a:solidFill>
                <a:latin typeface="Broadway" panose="04040905080B02020502" pitchFamily="82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644857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B0F427F-D326-47A1-950F-2BF39B51DE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DC1FB0F-8330-4BDA-9DCA-818D35A0777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18D829D-B8F8-4CD0-89D5-A721A5C71E0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28A4F9E3-D39E-4724-9F59-CA02F90C15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7634D5-BD77-4428-A610-E149D7834DF6}" type="datetimeFigureOut">
              <a:rPr lang="zh-CN" altLang="en-US" smtClean="0"/>
              <a:t>2025/5/31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AC37F659-E1E9-44B7-8F8F-7596A53CC0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B155DBE-6805-436E-816E-48C1B5A3CC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9EBBE-CED4-4552-A856-6390A1EDBF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26527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CFFF213-3835-44BF-AA96-745C6D3840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706F4CA-7EC3-42E5-88BA-F8DB5DE9A13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4D7D08F-384F-46FD-8AE6-03FF018BB2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7634D5-BD77-4428-A610-E149D7834DF6}" type="datetimeFigureOut">
              <a:rPr lang="zh-CN" altLang="en-US" smtClean="0"/>
              <a:t>2025/5/31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149C323-61D4-4CEC-87C1-D8385A8FD0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9C65E25-D020-4657-BB67-8187EF8739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9EBBE-CED4-4552-A856-6390A1EDBF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643442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36C96838-117B-4609-A819-07F27E01A5F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267BC447-8E21-4C44-A50F-3474410E9CE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6295F69-EF94-4AC4-BAEA-1834B56C92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7634D5-BD77-4428-A610-E149D7834DF6}" type="datetimeFigureOut">
              <a:rPr lang="zh-CN" altLang="en-US" smtClean="0"/>
              <a:t>2025/5/31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90E087A-4A9B-4CD9-BEF9-D07B4D592D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F5D6A03-66F8-49A4-B277-8094A76AAC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9EBBE-CED4-4552-A856-6390A1EDBF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63842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C03A767-9C36-4563-880A-B7EB2611800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3829" y="1309711"/>
            <a:ext cx="11524342" cy="4769179"/>
          </a:xfrm>
        </p:spPr>
        <p:txBody>
          <a:bodyPr/>
          <a:lstStyle>
            <a:lvl1pPr>
              <a:lnSpc>
                <a:spcPct val="100000"/>
              </a:lnSpc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lnSpc>
                <a:spcPct val="100000"/>
              </a:lnSpc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lnSpc>
                <a:spcPct val="100000"/>
              </a:lnSpc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lnSpc>
                <a:spcPct val="100000"/>
              </a:lnSpc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lnSpc>
                <a:spcPct val="100000"/>
              </a:lnSpc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43938B6-9EB7-4F8F-A2EE-BD457FEFED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7634D5-BD77-4428-A610-E149D7834DF6}" type="datetimeFigureOut">
              <a:rPr lang="zh-CN" altLang="en-US" smtClean="0"/>
              <a:t>2025/5/31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47462DE-F22F-44FC-A332-AE1C79BDCC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CD34684-F067-4D3E-91DA-B6A4B2F427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9EBBE-CED4-4552-A856-6390A1EDBF3C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AD8B092F-C0A7-432A-8B28-EC47DDE75C66}"/>
              </a:ext>
            </a:extLst>
          </p:cNvPr>
          <p:cNvSpPr/>
          <p:nvPr userDrawn="1"/>
        </p:nvSpPr>
        <p:spPr>
          <a:xfrm>
            <a:off x="0" y="0"/>
            <a:ext cx="12192000" cy="919470"/>
          </a:xfrm>
          <a:prstGeom prst="rect">
            <a:avLst/>
          </a:prstGeom>
          <a:gradFill flip="none" rotWithShape="1">
            <a:gsLst>
              <a:gs pos="46000">
                <a:srgbClr val="3E7DE5"/>
              </a:gs>
              <a:gs pos="64000">
                <a:srgbClr val="4287ED"/>
              </a:gs>
              <a:gs pos="32000">
                <a:srgbClr val="3A74DD"/>
              </a:gs>
              <a:gs pos="70000">
                <a:srgbClr val="458EF3"/>
              </a:gs>
              <a:gs pos="100000">
                <a:srgbClr val="458EF3"/>
              </a:gs>
              <a:gs pos="15000">
                <a:srgbClr val="3467D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AC336572-FAA6-44DC-ADDC-74EB8147D4B3}"/>
              </a:ext>
            </a:extLst>
          </p:cNvPr>
          <p:cNvSpPr/>
          <p:nvPr userDrawn="1"/>
        </p:nvSpPr>
        <p:spPr>
          <a:xfrm>
            <a:off x="0" y="6600705"/>
            <a:ext cx="12192000" cy="241540"/>
          </a:xfrm>
          <a:prstGeom prst="rect">
            <a:avLst/>
          </a:prstGeom>
          <a:solidFill>
            <a:srgbClr val="458E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A6DA3068-1EC0-43B7-9BEC-E7AD16E035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9070" y="-423348"/>
            <a:ext cx="10515600" cy="1325563"/>
          </a:xfrm>
        </p:spPr>
        <p:txBody>
          <a:bodyPr anchor="b"/>
          <a:lstStyle>
            <a:lvl1pPr algn="ctr">
              <a:defRPr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400938FC-493A-449C-B6EE-85BD4792B7A9}"/>
              </a:ext>
            </a:extLst>
          </p:cNvPr>
          <p:cNvSpPr/>
          <p:nvPr userDrawn="1"/>
        </p:nvSpPr>
        <p:spPr>
          <a:xfrm>
            <a:off x="-383665" y="5572850"/>
            <a:ext cx="3060343" cy="1422997"/>
          </a:xfrm>
          <a:prstGeom prst="rect">
            <a:avLst/>
          </a:prstGeom>
          <a:blipFill dpi="0" rotWithShape="1">
            <a:blip r:embed="rId2">
              <a:alphaModFix amt="39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PastelsSmooth/>
                      </a14:imgEffect>
                      <a14:imgEffect>
                        <a14:sharpenSoften amount="50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softEdge rad="457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55C506C8-4D7C-4E4A-897B-79967F2F7E41}"/>
              </a:ext>
            </a:extLst>
          </p:cNvPr>
          <p:cNvSpPr/>
          <p:nvPr userDrawn="1"/>
        </p:nvSpPr>
        <p:spPr>
          <a:xfrm flipH="1">
            <a:off x="9515322" y="5757632"/>
            <a:ext cx="3060343" cy="1422997"/>
          </a:xfrm>
          <a:prstGeom prst="rect">
            <a:avLst/>
          </a:prstGeom>
          <a:blipFill dpi="0" rotWithShape="1">
            <a:blip r:embed="rId2">
              <a:alphaModFix amt="39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PastelsSmooth/>
                      </a14:imgEffect>
                      <a14:imgEffect>
                        <a14:sharpenSoften amount="50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softEdge rad="457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24E7FAE5-CDDA-4D44-9653-6B38AE0F6B17}"/>
              </a:ext>
            </a:extLst>
          </p:cNvPr>
          <p:cNvSpPr/>
          <p:nvPr userDrawn="1"/>
        </p:nvSpPr>
        <p:spPr>
          <a:xfrm>
            <a:off x="-239505" y="-138290"/>
            <a:ext cx="3060343" cy="1422997"/>
          </a:xfrm>
          <a:prstGeom prst="rect">
            <a:avLst/>
          </a:prstGeom>
          <a:blipFill dpi="0" rotWithShape="1">
            <a:blip r:embed="rId2">
              <a:alphaModFix amt="39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PastelsSmooth/>
                      </a14:imgEffect>
                      <a14:imgEffect>
                        <a14:sharpenSoften amount="50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softEdge rad="457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id="{662F024C-2B4D-47A7-9415-D7E75307A2CD}"/>
              </a:ext>
            </a:extLst>
          </p:cNvPr>
          <p:cNvSpPr/>
          <p:nvPr userDrawn="1"/>
        </p:nvSpPr>
        <p:spPr>
          <a:xfrm flipH="1">
            <a:off x="9515322" y="-138290"/>
            <a:ext cx="3060343" cy="1422997"/>
          </a:xfrm>
          <a:prstGeom prst="rect">
            <a:avLst/>
          </a:prstGeom>
          <a:blipFill dpi="0" rotWithShape="1">
            <a:blip r:embed="rId2">
              <a:alphaModFix amt="39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PastelsSmooth/>
                      </a14:imgEffect>
                      <a14:imgEffect>
                        <a14:sharpenSoften amount="50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softEdge rad="457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11709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7E7D7EA-A827-4B63-B3D5-9C793F20CE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79F83E5-F4F5-43C8-90B9-57624D3CE16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31553FE-8AFE-4DA7-B878-390ED9B87D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7634D5-BD77-4428-A610-E149D7834DF6}" type="datetimeFigureOut">
              <a:rPr lang="zh-CN" altLang="en-US" smtClean="0"/>
              <a:t>2025/5/31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A712C16-DB9A-4DFA-88B2-F4ED570AD2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F41D773-C3DF-416A-B2BB-BB94AAA196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9EBBE-CED4-4552-A856-6390A1EDBF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01676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526EA35-D304-4731-9460-49A16FADDC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ADA48E9-F01D-4DA2-B6CF-1DC4B5D1BD2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17523F66-9628-4F3F-86E2-FD4FC418B4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582C3C4F-4D96-4558-BFBF-DE9A4E8193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7634D5-BD77-4428-A610-E149D7834DF6}" type="datetimeFigureOut">
              <a:rPr lang="zh-CN" altLang="en-US" smtClean="0"/>
              <a:t>2025/5/31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B2491BB8-635B-402E-9039-EAA9818D29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CDE53376-D828-4557-98BD-8872833849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9EBBE-CED4-4552-A856-6390A1EDBF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75308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73EA484-DDC6-4753-8930-E1007C7FD9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DDF70725-9AE7-47E9-9A7D-AB2352ECE0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0225E681-E62F-40C3-8C83-02E57FB597A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7B870A9-8252-4378-A7D9-AAA74E4BE4E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188D8FE5-5D00-45CD-A57A-029608D42A3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3DBD5477-4702-4D3D-BEE5-61FBD1DB5F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7634D5-BD77-4428-A610-E149D7834DF6}" type="datetimeFigureOut">
              <a:rPr lang="zh-CN" altLang="en-US" smtClean="0"/>
              <a:t>2025/5/31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0B65873D-D7D9-41C9-BD0D-30496D524B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7A56BD0E-F988-4BCC-8D2D-F16869EDF4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9EBBE-CED4-4552-A856-6390A1EDBF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11181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6C7CBE6-9C9E-40E1-8DA9-3B808EA193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B28A9013-98E1-46AB-A5D0-B075A6EEDA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7634D5-BD77-4428-A610-E149D7834DF6}" type="datetimeFigureOut">
              <a:rPr lang="zh-CN" altLang="en-US" smtClean="0"/>
              <a:t>2025/5/31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E9B7BBE2-07D2-47AE-8E98-DC10F12341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20BB7471-640B-4312-97ED-835C146B93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9EBBE-CED4-4552-A856-6390A1EDBF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16394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BA98E8AD-EEF7-4510-87CD-F763022435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7634D5-BD77-4428-A610-E149D7834DF6}" type="datetimeFigureOut">
              <a:rPr lang="zh-CN" altLang="en-US" smtClean="0"/>
              <a:t>2025/5/31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73985BE0-48CA-4C14-940B-3C12E142CD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5572082A-509B-45CC-8D7F-29E4B6930D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9EBBE-CED4-4552-A856-6390A1EDBF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33186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C03A767-9C36-4563-880A-B7EB2611800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3829" y="1309711"/>
            <a:ext cx="11524342" cy="4769179"/>
          </a:xfrm>
        </p:spPr>
        <p:txBody>
          <a:bodyPr/>
          <a:lstStyle>
            <a:lvl1pPr>
              <a:lnSpc>
                <a:spcPct val="100000"/>
              </a:lnSpc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lnSpc>
                <a:spcPct val="100000"/>
              </a:lnSpc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lnSpc>
                <a:spcPct val="100000"/>
              </a:lnSpc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lnSpc>
                <a:spcPct val="100000"/>
              </a:lnSpc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lnSpc>
                <a:spcPct val="100000"/>
              </a:lnSpc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43938B6-9EB7-4F8F-A2EE-BD457FEFED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7634D5-BD77-4428-A610-E149D7834DF6}" type="datetimeFigureOut">
              <a:rPr lang="zh-CN" altLang="en-US" smtClean="0"/>
              <a:t>2025/5/31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47462DE-F22F-44FC-A332-AE1C79BDCC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CD34684-F067-4D3E-91DA-B6A4B2F427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9EBBE-CED4-4552-A856-6390A1EDBF3C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87F31477-6767-4495-82DF-F2FBF35F7DE7}"/>
              </a:ext>
            </a:extLst>
          </p:cNvPr>
          <p:cNvSpPr/>
          <p:nvPr userDrawn="1"/>
        </p:nvSpPr>
        <p:spPr>
          <a:xfrm>
            <a:off x="0" y="0"/>
            <a:ext cx="12192000" cy="919470"/>
          </a:xfrm>
          <a:prstGeom prst="rect">
            <a:avLst/>
          </a:prstGeom>
          <a:gradFill flip="none" rotWithShape="1">
            <a:gsLst>
              <a:gs pos="46000">
                <a:srgbClr val="3E7DE5"/>
              </a:gs>
              <a:gs pos="64000">
                <a:srgbClr val="4287ED"/>
              </a:gs>
              <a:gs pos="32000">
                <a:srgbClr val="3A74DD"/>
              </a:gs>
              <a:gs pos="70000">
                <a:srgbClr val="458EF3"/>
              </a:gs>
              <a:gs pos="100000">
                <a:srgbClr val="458EF3"/>
              </a:gs>
              <a:gs pos="15000">
                <a:srgbClr val="3467D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E3227918-C617-4106-BE3F-79FF20675189}"/>
              </a:ext>
            </a:extLst>
          </p:cNvPr>
          <p:cNvSpPr/>
          <p:nvPr userDrawn="1"/>
        </p:nvSpPr>
        <p:spPr>
          <a:xfrm>
            <a:off x="0" y="6600705"/>
            <a:ext cx="12192000" cy="241540"/>
          </a:xfrm>
          <a:prstGeom prst="rect">
            <a:avLst/>
          </a:prstGeom>
          <a:solidFill>
            <a:srgbClr val="458E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C50FA1F4-F1B9-4C5A-BE03-68F4F361F839}"/>
              </a:ext>
            </a:extLst>
          </p:cNvPr>
          <p:cNvSpPr/>
          <p:nvPr userDrawn="1"/>
        </p:nvSpPr>
        <p:spPr>
          <a:xfrm flipH="1">
            <a:off x="10266333" y="-164274"/>
            <a:ext cx="2165172" cy="1162089"/>
          </a:xfrm>
          <a:prstGeom prst="rect">
            <a:avLst/>
          </a:prstGeom>
          <a:blipFill dpi="0" rotWithShape="1">
            <a:blip r:embed="rId2">
              <a:alphaModFix amt="39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PastelsSmooth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softEdge rad="457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B979A2FE-D17B-4796-AD57-565030083957}"/>
              </a:ext>
            </a:extLst>
          </p:cNvPr>
          <p:cNvSpPr/>
          <p:nvPr userDrawn="1"/>
        </p:nvSpPr>
        <p:spPr>
          <a:xfrm>
            <a:off x="-239505" y="-138290"/>
            <a:ext cx="3060343" cy="1422997"/>
          </a:xfrm>
          <a:prstGeom prst="rect">
            <a:avLst/>
          </a:prstGeom>
          <a:blipFill dpi="0" rotWithShape="1">
            <a:blip r:embed="rId4">
              <a:alphaModFix amt="39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PastelsSmooth/>
                      </a14:imgEffect>
                      <a14:imgEffect>
                        <a14:sharpenSoften amount="50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softEdge rad="457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65EDC1CB-2578-4350-9FCC-0E86629D2D8F}"/>
              </a:ext>
            </a:extLst>
          </p:cNvPr>
          <p:cNvSpPr/>
          <p:nvPr userDrawn="1"/>
        </p:nvSpPr>
        <p:spPr>
          <a:xfrm flipH="1">
            <a:off x="9515322" y="-138290"/>
            <a:ext cx="3060343" cy="1422997"/>
          </a:xfrm>
          <a:prstGeom prst="rect">
            <a:avLst/>
          </a:prstGeom>
          <a:blipFill dpi="0" rotWithShape="1">
            <a:blip r:embed="rId4">
              <a:alphaModFix amt="39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PastelsSmooth/>
                      </a14:imgEffect>
                      <a14:imgEffect>
                        <a14:sharpenSoften amount="50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softEdge rad="457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21B87DAA-CBD3-41A1-A375-E139A2F6ED28}"/>
              </a:ext>
            </a:extLst>
          </p:cNvPr>
          <p:cNvSpPr/>
          <p:nvPr userDrawn="1"/>
        </p:nvSpPr>
        <p:spPr>
          <a:xfrm>
            <a:off x="-383665" y="5572850"/>
            <a:ext cx="3060343" cy="1422997"/>
          </a:xfrm>
          <a:prstGeom prst="rect">
            <a:avLst/>
          </a:prstGeom>
          <a:blipFill dpi="0" rotWithShape="1">
            <a:blip r:embed="rId4">
              <a:alphaModFix amt="39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PastelsSmooth/>
                      </a14:imgEffect>
                      <a14:imgEffect>
                        <a14:sharpenSoften amount="50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softEdge rad="457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0B379A7E-8C03-404C-80ED-F1E41EA2C7C3}"/>
              </a:ext>
            </a:extLst>
          </p:cNvPr>
          <p:cNvSpPr/>
          <p:nvPr userDrawn="1"/>
        </p:nvSpPr>
        <p:spPr>
          <a:xfrm flipH="1">
            <a:off x="9515322" y="5757632"/>
            <a:ext cx="3060343" cy="1422997"/>
          </a:xfrm>
          <a:prstGeom prst="rect">
            <a:avLst/>
          </a:prstGeom>
          <a:blipFill dpi="0" rotWithShape="1">
            <a:blip r:embed="rId4">
              <a:alphaModFix amt="39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PastelsSmooth/>
                      </a14:imgEffect>
                      <a14:imgEffect>
                        <a14:sharpenSoften amount="50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softEdge rad="457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29224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D65DE0E-0D5D-4335-9626-C9EEBC1FCB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CEF5B02-42E7-458A-9B04-C24B610983C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4536019-4642-4A58-BF9E-2B2A0608503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19ED081B-02CC-4A7D-AABD-8356E5F956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7634D5-BD77-4428-A610-E149D7834DF6}" type="datetimeFigureOut">
              <a:rPr lang="zh-CN" altLang="en-US" smtClean="0"/>
              <a:t>2025/5/31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7793FB3C-1414-4915-8B28-53D823649D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A6964D09-D0AF-4F40-B12B-5DA7DE0B5B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9EBBE-CED4-4552-A856-6390A1EDBF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67406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D087ED46-F8D6-4B95-B612-05FF91B4FD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62BCB0D4-1635-413C-9C18-512C88BF8F2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BE6BAA1-D1D6-4FC2-9C91-7199F989083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7634D5-BD77-4428-A610-E149D7834DF6}" type="datetimeFigureOut">
              <a:rPr lang="zh-CN" altLang="en-US" smtClean="0"/>
              <a:t>2025/5/31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270AB1B-ED18-49E2-B0BD-114228017CF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CCB68D8-5829-4670-9F4B-31DEFE603EB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A9EBBE-CED4-4552-A856-6390A1EDBF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6969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60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28.png"/><Relationship Id="rId7" Type="http://schemas.openxmlformats.org/officeDocument/2006/relationships/image" Target="../media/image3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Relationship Id="rId9" Type="http://schemas.openxmlformats.org/officeDocument/2006/relationships/image" Target="../media/image3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png"/><Relationship Id="rId3" Type="http://schemas.openxmlformats.org/officeDocument/2006/relationships/image" Target="../media/image49.png"/><Relationship Id="rId7" Type="http://schemas.openxmlformats.org/officeDocument/2006/relationships/image" Target="../media/image53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52.png"/><Relationship Id="rId11" Type="http://schemas.openxmlformats.org/officeDocument/2006/relationships/image" Target="../media/image57.png"/><Relationship Id="rId5" Type="http://schemas.openxmlformats.org/officeDocument/2006/relationships/image" Target="../media/image51.png"/><Relationship Id="rId10" Type="http://schemas.openxmlformats.org/officeDocument/2006/relationships/image" Target="../media/image56.png"/><Relationship Id="rId4" Type="http://schemas.openxmlformats.org/officeDocument/2006/relationships/image" Target="../media/image50.png"/><Relationship Id="rId9" Type="http://schemas.openxmlformats.org/officeDocument/2006/relationships/image" Target="../media/image55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8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3.png"/><Relationship Id="rId4" Type="http://schemas.openxmlformats.org/officeDocument/2006/relationships/image" Target="../media/image6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66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2.png"/><Relationship Id="rId3" Type="http://schemas.openxmlformats.org/officeDocument/2006/relationships/image" Target="../media/image67.png"/><Relationship Id="rId7" Type="http://schemas.openxmlformats.org/officeDocument/2006/relationships/image" Target="../media/image7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70.png"/><Relationship Id="rId5" Type="http://schemas.openxmlformats.org/officeDocument/2006/relationships/image" Target="../media/image69.png"/><Relationship Id="rId4" Type="http://schemas.openxmlformats.org/officeDocument/2006/relationships/image" Target="../media/image68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77.png"/><Relationship Id="rId5" Type="http://schemas.openxmlformats.org/officeDocument/2006/relationships/image" Target="../media/image76.png"/><Relationship Id="rId4" Type="http://schemas.openxmlformats.org/officeDocument/2006/relationships/image" Target="../media/image75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8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A5186D94-7CBA-4D8A-BCED-B80ADCD282B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235200"/>
            <a:ext cx="9144000" cy="2387600"/>
          </a:xfrm>
        </p:spPr>
        <p:txBody>
          <a:bodyPr anchor="ctr"/>
          <a:lstStyle/>
          <a:p>
            <a:r>
              <a:rPr lang="zh-CN" altLang="zh-CN" dirty="0"/>
              <a:t>网络工程设计</a:t>
            </a:r>
            <a:r>
              <a:rPr lang="en-US" altLang="zh-CN" dirty="0"/>
              <a:t>AutoCAD </a:t>
            </a:r>
            <a:r>
              <a:rPr lang="zh-CN" altLang="en-US" dirty="0"/>
              <a:t>案例教程</a:t>
            </a:r>
            <a:endParaRPr lang="zh-CN" altLang="en-US" dirty="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23925761-22C6-4BD3-B155-0904AA4EED91}"/>
              </a:ext>
            </a:extLst>
          </p:cNvPr>
          <p:cNvSpPr/>
          <p:nvPr/>
        </p:nvSpPr>
        <p:spPr>
          <a:xfrm>
            <a:off x="1192530" y="5189221"/>
            <a:ext cx="10104120" cy="45719"/>
          </a:xfrm>
          <a:prstGeom prst="rect">
            <a:avLst/>
          </a:prstGeom>
          <a:solidFill>
            <a:srgbClr val="458E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4E42A9FB-71DA-4A81-B0F4-6DF8CAA77B8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554729" y="4829220"/>
            <a:ext cx="5270615" cy="720000"/>
          </a:xfrm>
          <a:solidFill>
            <a:srgbClr val="458EF3"/>
          </a:solidFill>
        </p:spPr>
        <p:txBody>
          <a:bodyPr anchor="ctr">
            <a:normAutofit fontScale="40000" lnSpcReduction="20000"/>
          </a:bodyPr>
          <a:lstStyle/>
          <a:p>
            <a:endParaRPr lang="en-US" altLang="zh-CN" dirty="0">
              <a:solidFill>
                <a:schemeClr val="bg1"/>
              </a:solidFill>
              <a:latin typeface="Broadway" panose="04040905080B02020502" pitchFamily="82" charset="0"/>
            </a:endParaRPr>
          </a:p>
          <a:p>
            <a:r>
              <a:rPr lang="zh-CN" altLang="en-US" sz="7400" dirty="0" smtClean="0">
                <a:solidFill>
                  <a:schemeClr val="bg1"/>
                </a:solidFill>
                <a:latin typeface="Broadway" panose="04040905080B02020502" pitchFamily="82" charset="0"/>
              </a:rPr>
              <a:t>第</a:t>
            </a:r>
            <a:r>
              <a:rPr lang="en-US" altLang="zh-CN" sz="7400" dirty="0" smtClean="0">
                <a:solidFill>
                  <a:schemeClr val="bg1"/>
                </a:solidFill>
                <a:latin typeface="Broadway" panose="04040905080B02020502" pitchFamily="82" charset="0"/>
              </a:rPr>
              <a:t>4</a:t>
            </a:r>
            <a:r>
              <a:rPr lang="zh-CN" altLang="en-US" sz="7400" dirty="0" smtClean="0">
                <a:solidFill>
                  <a:schemeClr val="bg1"/>
                </a:solidFill>
                <a:latin typeface="Broadway" panose="04040905080B02020502" pitchFamily="82" charset="0"/>
              </a:rPr>
              <a:t>章 </a:t>
            </a:r>
            <a:r>
              <a:rPr lang="zh-CN" altLang="zh-CN" sz="7500" dirty="0" smtClean="0">
                <a:solidFill>
                  <a:schemeClr val="bg1"/>
                </a:solidFill>
                <a:latin typeface="Broadway" panose="04040905080B02020502" pitchFamily="82" charset="0"/>
              </a:rPr>
              <a:t>绘制</a:t>
            </a:r>
            <a:r>
              <a:rPr lang="zh-CN" altLang="zh-CN" sz="7500" dirty="0">
                <a:solidFill>
                  <a:schemeClr val="bg1"/>
                </a:solidFill>
                <a:latin typeface="Broadway" panose="04040905080B02020502" pitchFamily="82" charset="0"/>
              </a:rPr>
              <a:t>复杂电气工程图形</a:t>
            </a:r>
          </a:p>
          <a:p>
            <a:endParaRPr lang="zh-CN" altLang="en-US" dirty="0">
              <a:solidFill>
                <a:schemeClr val="bg1"/>
              </a:solidFill>
              <a:latin typeface="Broadway" panose="04040905080B02020502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192237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F1FD1D85-ADEE-42F5-BBF1-F8950997BAE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/>
              <a:t>（</a:t>
            </a:r>
            <a:r>
              <a:rPr lang="en-US" altLang="zh-CN" dirty="0"/>
              <a:t>9</a:t>
            </a:r>
            <a:r>
              <a:rPr lang="zh-CN" altLang="zh-CN" dirty="0"/>
              <a:t>）圈交（</a:t>
            </a:r>
            <a:r>
              <a:rPr lang="en-US" altLang="zh-CN" dirty="0"/>
              <a:t>CP</a:t>
            </a:r>
            <a:r>
              <a:rPr lang="zh-CN" altLang="zh-CN" dirty="0"/>
              <a:t>）：类似于“圈围”方式，在提示后输入“</a:t>
            </a:r>
            <a:r>
              <a:rPr lang="en-US" altLang="zh-CN" dirty="0"/>
              <a:t>CP</a:t>
            </a:r>
            <a:r>
              <a:rPr lang="zh-CN" altLang="zh-CN" dirty="0"/>
              <a:t>”，按</a:t>
            </a:r>
            <a:r>
              <a:rPr lang="en-US" altLang="zh-CN" dirty="0"/>
              <a:t>&lt;Enter&gt;</a:t>
            </a:r>
            <a:r>
              <a:rPr lang="zh-CN" altLang="zh-CN" dirty="0"/>
              <a:t>键，后续操作与圈围方式相同。区别在于，执行此命令后与多边形边界相交的对象也被选中。</a:t>
            </a:r>
          </a:p>
          <a:p>
            <a:r>
              <a:rPr lang="zh-CN" altLang="zh-CN" dirty="0"/>
              <a:t>其他几个选项的含义与上面选项的含义类似，这里不再赘述。</a:t>
            </a:r>
          </a:p>
          <a:p>
            <a:endParaRPr lang="zh-CN" altLang="en-US" dirty="0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EAA80843-70F4-48C4-AED7-6F8ECA2C92A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75015" y="3392488"/>
            <a:ext cx="4249783" cy="2124892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43C76618-CCAF-43E4-BFF0-3935D4E3E549}"/>
              </a:ext>
            </a:extLst>
          </p:cNvPr>
          <p:cNvSpPr/>
          <p:nvPr/>
        </p:nvSpPr>
        <p:spPr>
          <a:xfrm>
            <a:off x="4701723" y="5805647"/>
            <a:ext cx="24929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600"/>
              </a:spcAft>
            </a:pPr>
            <a:r>
              <a:rPr lang="zh-CN" altLang="zh-CN" kern="100" dirty="0">
                <a:latin typeface="方正兰亭黑简体"/>
                <a:cs typeface="Times New Roman" panose="02020603050405020304" pitchFamily="18" charset="0"/>
              </a:rPr>
              <a:t>“圈围”对象选择方式</a:t>
            </a:r>
            <a:endParaRPr lang="zh-CN" altLang="zh-CN" kern="1000" dirty="0">
              <a:latin typeface="方正兰亭黑简体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143270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94EEB92-FF4E-4E9B-B4E6-09A7A11923A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3200" dirty="0"/>
              <a:t>5.2.1  </a:t>
            </a:r>
            <a:r>
              <a:rPr lang="zh-CN" altLang="zh-CN" sz="3200" dirty="0"/>
              <a:t>复制命令</a:t>
            </a:r>
          </a:p>
          <a:p>
            <a:r>
              <a:rPr lang="zh-CN" altLang="zh-CN" dirty="0"/>
              <a:t>【执行方式】</a:t>
            </a:r>
          </a:p>
          <a:p>
            <a:r>
              <a:rPr lang="zh-CN" altLang="zh-CN" dirty="0"/>
              <a:t>命令行：</a:t>
            </a:r>
            <a:r>
              <a:rPr lang="en-US" altLang="zh-CN" dirty="0"/>
              <a:t>COPY</a:t>
            </a:r>
            <a:r>
              <a:rPr lang="zh-CN" altLang="zh-CN" dirty="0"/>
              <a:t>（快捷命令：</a:t>
            </a:r>
            <a:r>
              <a:rPr lang="en-US" altLang="zh-CN" dirty="0"/>
              <a:t>CO</a:t>
            </a:r>
            <a:r>
              <a:rPr lang="zh-CN" altLang="zh-CN" dirty="0"/>
              <a:t>）。</a:t>
            </a:r>
          </a:p>
          <a:p>
            <a:r>
              <a:rPr lang="zh-CN" altLang="zh-CN" dirty="0"/>
              <a:t>菜单栏：选择菜单栏中的“修改”→“复制”命令。</a:t>
            </a:r>
          </a:p>
          <a:p>
            <a:r>
              <a:rPr lang="zh-CN" altLang="zh-CN" dirty="0"/>
              <a:t>工具栏：单击“修改”工具栏中的“复制”按钮</a:t>
            </a:r>
            <a:r>
              <a:rPr lang="zh-CN" altLang="en-US" dirty="0"/>
              <a:t>。</a:t>
            </a:r>
            <a:endParaRPr lang="en-US" altLang="zh-CN" dirty="0"/>
          </a:p>
          <a:p>
            <a:r>
              <a:rPr lang="zh-CN" altLang="zh-CN" dirty="0"/>
              <a:t>功能区：单击“默认”选项卡“修改”面板中的“复制”按钮</a:t>
            </a:r>
            <a:r>
              <a:rPr lang="zh-CN" altLang="en-US" dirty="0"/>
              <a:t>。</a:t>
            </a:r>
            <a:endParaRPr lang="en-US" altLang="zh-CN" dirty="0"/>
          </a:p>
          <a:p>
            <a:r>
              <a:rPr lang="zh-CN" altLang="zh-CN" dirty="0"/>
              <a:t>快捷菜单：选中要复制的对象单击鼠标右键，选择快捷菜单中的“复制选择”命令。</a:t>
            </a:r>
          </a:p>
          <a:p>
            <a:endParaRPr lang="zh-CN" altLang="en-US" dirty="0"/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78ADEE5E-CA63-4067-B065-973567C758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4.2  </a:t>
            </a:r>
            <a:r>
              <a:rPr lang="zh-CN" altLang="zh-CN" dirty="0"/>
              <a:t>复制类命令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4571519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3F65FFB9-085B-4C41-A301-C824FC21086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3829" y="1309711"/>
            <a:ext cx="5762171" cy="4769179"/>
          </a:xfrm>
        </p:spPr>
        <p:txBody>
          <a:bodyPr/>
          <a:lstStyle/>
          <a:p>
            <a:r>
              <a:rPr lang="en-US" altLang="zh-CN" sz="3200" dirty="0"/>
              <a:t>5.2.3  </a:t>
            </a:r>
            <a:r>
              <a:rPr lang="zh-CN" altLang="zh-CN" sz="3200" dirty="0"/>
              <a:t>实例——二极管符号</a:t>
            </a:r>
          </a:p>
          <a:p>
            <a:r>
              <a:rPr lang="zh-CN" altLang="zh-CN" dirty="0"/>
              <a:t>（</a:t>
            </a:r>
            <a:r>
              <a:rPr lang="en-US" altLang="zh-CN" dirty="0"/>
              <a:t>1</a:t>
            </a:r>
            <a:r>
              <a:rPr lang="zh-CN" altLang="zh-CN" dirty="0"/>
              <a:t>）绘制直线。</a:t>
            </a:r>
            <a:endParaRPr lang="en-US" altLang="zh-CN" dirty="0"/>
          </a:p>
          <a:p>
            <a:r>
              <a:rPr lang="zh-CN" altLang="zh-CN" dirty="0"/>
              <a:t>（</a:t>
            </a:r>
            <a:r>
              <a:rPr lang="en-US" altLang="zh-CN" dirty="0"/>
              <a:t>2</a:t>
            </a:r>
            <a:r>
              <a:rPr lang="zh-CN" altLang="zh-CN" dirty="0"/>
              <a:t>）绘制多段线。</a:t>
            </a:r>
            <a:endParaRPr lang="en-US" altLang="zh-CN" dirty="0"/>
          </a:p>
          <a:p>
            <a:r>
              <a:rPr lang="zh-CN" altLang="zh-CN" dirty="0"/>
              <a:t>（</a:t>
            </a:r>
            <a:r>
              <a:rPr lang="en-US" altLang="zh-CN" dirty="0"/>
              <a:t>3</a:t>
            </a:r>
            <a:r>
              <a:rPr lang="zh-CN" altLang="zh-CN" dirty="0"/>
              <a:t>）镜像图形。</a:t>
            </a:r>
            <a:endParaRPr lang="zh-CN" altLang="en-US" dirty="0"/>
          </a:p>
        </p:txBody>
      </p:sp>
      <p:pic>
        <p:nvPicPr>
          <p:cNvPr id="1026" name="Picture 2" descr="二极管2">
            <a:extLst>
              <a:ext uri="{FF2B5EF4-FFF2-40B4-BE49-F238E27FC236}">
                <a16:creationId xmlns:a16="http://schemas.microsoft.com/office/drawing/2014/main" id="{B8E73BE7-B3A6-4CA7-92E1-46EC3643494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9" b="2943"/>
          <a:stretch>
            <a:fillRect/>
          </a:stretch>
        </p:blipFill>
        <p:spPr bwMode="auto">
          <a:xfrm>
            <a:off x="3894859" y="2046000"/>
            <a:ext cx="202565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 descr="二极管1">
            <a:extLst>
              <a:ext uri="{FF2B5EF4-FFF2-40B4-BE49-F238E27FC236}">
                <a16:creationId xmlns:a16="http://schemas.microsoft.com/office/drawing/2014/main" id="{51005438-9461-478F-A6E2-37DC82636A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67" b="48555"/>
          <a:stretch>
            <a:fillRect/>
          </a:stretch>
        </p:blipFill>
        <p:spPr bwMode="auto">
          <a:xfrm>
            <a:off x="3800909" y="2834004"/>
            <a:ext cx="1953345" cy="3460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FD03EB69-E16A-43A7-9229-96742F6EC2DE}"/>
              </a:ext>
            </a:extLst>
          </p:cNvPr>
          <p:cNvSpPr/>
          <p:nvPr/>
        </p:nvSpPr>
        <p:spPr>
          <a:xfrm>
            <a:off x="4238270" y="3392488"/>
            <a:ext cx="13388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600"/>
              </a:spcAft>
            </a:pPr>
            <a:r>
              <a:rPr lang="zh-CN" altLang="zh-CN" kern="100" dirty="0">
                <a:latin typeface="方正兰亭黑简体"/>
                <a:cs typeface="Times New Roman" panose="02020603050405020304" pitchFamily="18" charset="0"/>
              </a:rPr>
              <a:t>多段线效果</a:t>
            </a:r>
            <a:endParaRPr lang="zh-CN" altLang="zh-CN" kern="1000" dirty="0">
              <a:latin typeface="方正兰亭黑简体"/>
              <a:cs typeface="Times New Roman" panose="02020603050405020304" pitchFamily="18" charset="0"/>
            </a:endParaRPr>
          </a:p>
        </p:txBody>
      </p:sp>
      <p:sp>
        <p:nvSpPr>
          <p:cNvPr id="6" name="内容占位符 1">
            <a:extLst>
              <a:ext uri="{FF2B5EF4-FFF2-40B4-BE49-F238E27FC236}">
                <a16:creationId xmlns:a16="http://schemas.microsoft.com/office/drawing/2014/main" id="{37A85A77-8140-41DD-8BC5-26A6E4331BF5}"/>
              </a:ext>
            </a:extLst>
          </p:cNvPr>
          <p:cNvSpPr txBox="1">
            <a:spLocks/>
          </p:cNvSpPr>
          <p:nvPr/>
        </p:nvSpPr>
        <p:spPr>
          <a:xfrm>
            <a:off x="6095999" y="1309711"/>
            <a:ext cx="6031345" cy="4769179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3500" dirty="0"/>
              <a:t>5.2.4  </a:t>
            </a:r>
            <a:r>
              <a:rPr lang="zh-CN" altLang="zh-CN" sz="3500" dirty="0"/>
              <a:t>偏移命令</a:t>
            </a:r>
          </a:p>
          <a:p>
            <a:r>
              <a:rPr lang="zh-CN" altLang="en-US" sz="2600" dirty="0"/>
              <a:t>偏移命令是指保持选择对象的形状，且在不同的位置以不同尺寸大小新建一个对象。</a:t>
            </a:r>
          </a:p>
          <a:p>
            <a:r>
              <a:rPr lang="en-US" altLang="zh-CN" sz="2600" dirty="0"/>
              <a:t>【</a:t>
            </a:r>
            <a:r>
              <a:rPr lang="zh-CN" altLang="en-US" sz="2600" dirty="0"/>
              <a:t>执行方式</a:t>
            </a:r>
            <a:r>
              <a:rPr lang="en-US" altLang="zh-CN" sz="2600" dirty="0"/>
              <a:t>】</a:t>
            </a:r>
          </a:p>
          <a:p>
            <a:r>
              <a:rPr lang="zh-CN" altLang="en-US" sz="2200" dirty="0"/>
              <a:t>命令行：</a:t>
            </a:r>
            <a:r>
              <a:rPr lang="en-US" altLang="zh-CN" sz="2200" dirty="0"/>
              <a:t>OFFSET</a:t>
            </a:r>
            <a:r>
              <a:rPr lang="zh-CN" altLang="en-US" sz="2200" dirty="0"/>
              <a:t>（快捷命令：</a:t>
            </a:r>
            <a:r>
              <a:rPr lang="en-US" altLang="zh-CN" sz="2200" dirty="0"/>
              <a:t>O</a:t>
            </a:r>
            <a:r>
              <a:rPr lang="zh-CN" altLang="en-US" sz="2200" dirty="0"/>
              <a:t>）。</a:t>
            </a:r>
          </a:p>
          <a:p>
            <a:r>
              <a:rPr lang="zh-CN" altLang="en-US" sz="2200" dirty="0"/>
              <a:t>菜单栏：选择菜单栏中的“修改”→“偏移”命令。</a:t>
            </a:r>
          </a:p>
          <a:p>
            <a:r>
              <a:rPr lang="zh-CN" altLang="en-US" sz="2200" dirty="0"/>
              <a:t>工具栏：单击“修改”工具栏中的“偏移”按钮。</a:t>
            </a:r>
            <a:endParaRPr lang="en-US" altLang="zh-CN" sz="2200" dirty="0"/>
          </a:p>
          <a:p>
            <a:r>
              <a:rPr lang="zh-CN" altLang="en-US" sz="2200" dirty="0"/>
              <a:t>功能区：单击“默认”选项卡“修改”面板中的“偏移”按钮。</a:t>
            </a:r>
          </a:p>
        </p:txBody>
      </p:sp>
    </p:spTree>
    <p:extLst>
      <p:ext uri="{BB962C8B-B14F-4D97-AF65-F5344CB8AC3E}">
        <p14:creationId xmlns:p14="http://schemas.microsoft.com/office/powerpoint/2010/main" val="265141649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3F65FFB9-085B-4C41-A301-C824FC21086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3829" y="1309711"/>
            <a:ext cx="5762171" cy="4769179"/>
          </a:xfrm>
        </p:spPr>
        <p:txBody>
          <a:bodyPr/>
          <a:lstStyle/>
          <a:p>
            <a:r>
              <a:rPr lang="en-US" altLang="zh-CN" sz="3200" dirty="0" smtClean="0"/>
              <a:t>  </a:t>
            </a:r>
            <a:r>
              <a:rPr lang="zh-CN" altLang="zh-CN" sz="3200" dirty="0"/>
              <a:t>实例</a:t>
            </a:r>
            <a:r>
              <a:rPr lang="zh-CN" altLang="zh-CN" sz="3200" dirty="0" smtClean="0"/>
              <a:t>——</a:t>
            </a:r>
            <a:r>
              <a:rPr lang="zh-CN" altLang="zh-CN" dirty="0"/>
              <a:t>绘制</a:t>
            </a:r>
            <a:r>
              <a:rPr lang="zh-CN" altLang="zh-CN" dirty="0" smtClean="0"/>
              <a:t>电桥</a:t>
            </a:r>
            <a:endParaRPr lang="en-US" altLang="zh-CN" dirty="0" smtClean="0"/>
          </a:p>
          <a:p>
            <a:r>
              <a:rPr lang="zh-CN" altLang="zh-CN" dirty="0" smtClean="0"/>
              <a:t>（</a:t>
            </a:r>
            <a:r>
              <a:rPr lang="en-US" altLang="zh-CN" dirty="0"/>
              <a:t>1</a:t>
            </a:r>
            <a:r>
              <a:rPr lang="zh-CN" altLang="zh-CN" dirty="0"/>
              <a:t>）</a:t>
            </a:r>
            <a:r>
              <a:rPr lang="zh-CN" altLang="zh-CN" dirty="0" smtClean="0"/>
              <a:t>绘制</a:t>
            </a:r>
            <a:r>
              <a:rPr lang="zh-CN" altLang="en-US" dirty="0" smtClean="0"/>
              <a:t>斜</a:t>
            </a:r>
            <a:r>
              <a:rPr lang="zh-CN" altLang="zh-CN" dirty="0" smtClean="0"/>
              <a:t>直线</a:t>
            </a:r>
            <a:r>
              <a:rPr lang="zh-CN" altLang="zh-CN" dirty="0"/>
              <a:t>。</a:t>
            </a:r>
            <a:endParaRPr lang="en-US" altLang="zh-CN" dirty="0"/>
          </a:p>
          <a:p>
            <a:r>
              <a:rPr lang="zh-CN" altLang="zh-CN" dirty="0"/>
              <a:t>（</a:t>
            </a:r>
            <a:r>
              <a:rPr lang="en-US" altLang="zh-CN" dirty="0"/>
              <a:t>2</a:t>
            </a:r>
            <a:r>
              <a:rPr lang="zh-CN" altLang="zh-CN" dirty="0"/>
              <a:t>）</a:t>
            </a:r>
            <a:r>
              <a:rPr lang="zh-CN" altLang="zh-CN" dirty="0" smtClean="0"/>
              <a:t>绘制</a:t>
            </a:r>
            <a:r>
              <a:rPr lang="zh-CN" altLang="en-US" dirty="0"/>
              <a:t>水平线</a:t>
            </a:r>
            <a:r>
              <a:rPr lang="zh-CN" altLang="zh-CN" dirty="0" smtClean="0"/>
              <a:t>。</a:t>
            </a:r>
            <a:endParaRPr lang="en-US" altLang="zh-CN" dirty="0"/>
          </a:p>
          <a:p>
            <a:r>
              <a:rPr lang="zh-CN" altLang="zh-CN" dirty="0"/>
              <a:t>（</a:t>
            </a:r>
            <a:r>
              <a:rPr lang="en-US" altLang="zh-CN" dirty="0"/>
              <a:t>3</a:t>
            </a:r>
            <a:r>
              <a:rPr lang="zh-CN" altLang="zh-CN" dirty="0" smtClean="0"/>
              <a:t>）</a:t>
            </a:r>
            <a:r>
              <a:rPr lang="zh-CN" altLang="en-US" dirty="0" smtClean="0"/>
              <a:t>绘制直线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r>
              <a:rPr lang="zh-CN" altLang="en-US" dirty="0" smtClean="0"/>
              <a:t>（</a:t>
            </a:r>
            <a:r>
              <a:rPr lang="en-US" altLang="zh-CN" dirty="0" smtClean="0"/>
              <a:t>4</a:t>
            </a:r>
            <a:r>
              <a:rPr lang="zh-CN" altLang="en-US" dirty="0" smtClean="0"/>
              <a:t>）删除直线</a:t>
            </a:r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271" y="4298528"/>
            <a:ext cx="1725377" cy="147519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4914" y="4311468"/>
            <a:ext cx="2493170" cy="1449317"/>
          </a:xfrm>
          <a:prstGeom prst="rect">
            <a:avLst/>
          </a:prstGeom>
        </p:spPr>
      </p:pic>
      <p:pic>
        <p:nvPicPr>
          <p:cNvPr id="9" name="图片 8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445625" y="4461156"/>
            <a:ext cx="1877695" cy="129476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图片 9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586912" y="4461156"/>
            <a:ext cx="1857375" cy="1238250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矩形 6"/>
          <p:cNvSpPr/>
          <p:nvPr/>
        </p:nvSpPr>
        <p:spPr>
          <a:xfrm>
            <a:off x="6830474" y="5894224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绘制直线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9961601" y="5894224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电桥符号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2581709" y="5894224"/>
            <a:ext cx="8771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斜</a:t>
            </a:r>
            <a:r>
              <a:rPr lang="zh-CN" altLang="zh-CN" dirty="0"/>
              <a:t>直线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3859254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9C7ACDAD-A7D7-4B0C-AADC-106BECDFC6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3828" y="1309711"/>
            <a:ext cx="11858171" cy="4769179"/>
          </a:xfrm>
        </p:spPr>
        <p:txBody>
          <a:bodyPr/>
          <a:lstStyle/>
          <a:p>
            <a:r>
              <a:rPr lang="en-US" altLang="zh-CN" sz="3200" dirty="0"/>
              <a:t>5.2.6  </a:t>
            </a:r>
            <a:r>
              <a:rPr lang="zh-CN" altLang="zh-CN" sz="3200" dirty="0"/>
              <a:t>阵列命令</a:t>
            </a:r>
          </a:p>
          <a:p>
            <a:r>
              <a:rPr lang="zh-CN" altLang="zh-CN" dirty="0"/>
              <a:t>【执行方式】</a:t>
            </a:r>
          </a:p>
          <a:p>
            <a:r>
              <a:rPr lang="zh-CN" altLang="zh-CN" dirty="0"/>
              <a:t>命令行：</a:t>
            </a:r>
            <a:r>
              <a:rPr lang="en-US" altLang="zh-CN" dirty="0"/>
              <a:t>ARRAY</a:t>
            </a:r>
            <a:r>
              <a:rPr lang="zh-CN" altLang="zh-CN" dirty="0"/>
              <a:t>（快捷命令：</a:t>
            </a:r>
            <a:r>
              <a:rPr lang="en-US" altLang="zh-CN" dirty="0"/>
              <a:t>AR</a:t>
            </a:r>
            <a:r>
              <a:rPr lang="zh-CN" altLang="zh-CN" dirty="0"/>
              <a:t>）。</a:t>
            </a:r>
          </a:p>
          <a:p>
            <a:r>
              <a:rPr lang="zh-CN" altLang="zh-CN" dirty="0"/>
              <a:t>菜单栏：选择菜单栏中的“修改”→“阵列”命令。</a:t>
            </a:r>
          </a:p>
          <a:p>
            <a:r>
              <a:rPr lang="zh-CN" altLang="zh-CN" dirty="0"/>
              <a:t>工具栏：单击“修改”工具栏中的“阵列”按钮</a:t>
            </a:r>
            <a:r>
              <a:rPr lang="en-US" altLang="zh-CN" dirty="0"/>
              <a:t>    </a:t>
            </a:r>
            <a:r>
              <a:rPr lang="zh-CN" altLang="en-US" dirty="0"/>
              <a:t>。</a:t>
            </a:r>
            <a:endParaRPr lang="en-US" altLang="zh-CN" dirty="0"/>
          </a:p>
          <a:p>
            <a:r>
              <a:rPr lang="zh-CN" altLang="zh-CN" dirty="0"/>
              <a:t>功能区：单击“默认”选项卡“修改”面板中的“矩形阵列”按钮</a:t>
            </a:r>
            <a:r>
              <a:rPr lang="en-US" altLang="zh-CN" dirty="0"/>
              <a:t>  /</a:t>
            </a:r>
            <a:r>
              <a:rPr lang="zh-CN" altLang="zh-CN" dirty="0"/>
              <a:t>“路径阵列”按钮</a:t>
            </a:r>
            <a:r>
              <a:rPr lang="en-US" altLang="zh-CN" dirty="0"/>
              <a:t>     /</a:t>
            </a:r>
            <a:r>
              <a:rPr lang="zh-CN" altLang="zh-CN" dirty="0"/>
              <a:t>环形阵列”按钮</a:t>
            </a:r>
            <a:r>
              <a:rPr lang="en-US" altLang="zh-CN" dirty="0"/>
              <a:t>   </a:t>
            </a:r>
            <a:r>
              <a:rPr lang="zh-CN" altLang="en-US" dirty="0"/>
              <a:t>。</a:t>
            </a:r>
          </a:p>
        </p:txBody>
      </p:sp>
      <p:pic>
        <p:nvPicPr>
          <p:cNvPr id="6146" name="Picture 2">
            <a:extLst>
              <a:ext uri="{FF2B5EF4-FFF2-40B4-BE49-F238E27FC236}">
                <a16:creationId xmlns:a16="http://schemas.microsoft.com/office/drawing/2014/main" id="{4AFEE335-7184-4AFA-92DC-06D5275AA9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0411" y="3717781"/>
            <a:ext cx="255444" cy="26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">
            <a:extLst>
              <a:ext uri="{FF2B5EF4-FFF2-40B4-BE49-F238E27FC236}">
                <a16:creationId xmlns:a16="http://schemas.microsoft.com/office/drawing/2014/main" id="{08C7FCD6-D747-47EB-A8F5-145E72684D9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71356" y="4304291"/>
            <a:ext cx="255444" cy="26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 descr="image001">
            <a:extLst>
              <a:ext uri="{FF2B5EF4-FFF2-40B4-BE49-F238E27FC236}">
                <a16:creationId xmlns:a16="http://schemas.microsoft.com/office/drawing/2014/main" id="{7271D952-21F3-4605-B0EC-816F9148E2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0338" y="4722957"/>
            <a:ext cx="264680" cy="264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Picture 4">
            <a:extLst>
              <a:ext uri="{FF2B5EF4-FFF2-40B4-BE49-F238E27FC236}">
                <a16:creationId xmlns:a16="http://schemas.microsoft.com/office/drawing/2014/main" id="{F3ADAC83-7DD4-4A1E-B5D5-6E07BC7547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4454" y="4722957"/>
            <a:ext cx="263092" cy="2630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标题 2">
            <a:extLst>
              <a:ext uri="{FF2B5EF4-FFF2-40B4-BE49-F238E27FC236}">
                <a16:creationId xmlns:a16="http://schemas.microsoft.com/office/drawing/2014/main" id="{78ADEE5E-CA63-4067-B065-973567C75845}"/>
              </a:ext>
            </a:extLst>
          </p:cNvPr>
          <p:cNvSpPr txBox="1">
            <a:spLocks/>
          </p:cNvSpPr>
          <p:nvPr/>
        </p:nvSpPr>
        <p:spPr>
          <a:xfrm>
            <a:off x="3984779" y="232147"/>
            <a:ext cx="10515600" cy="13255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4.3 </a:t>
            </a: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阵列命令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2132443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1E28B271-A044-49CD-B7B6-92F445F1C8B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sz="3200" dirty="0"/>
              <a:t>5.2.7  </a:t>
            </a:r>
            <a:r>
              <a:rPr lang="zh-CN" altLang="en-US" sz="3200" dirty="0"/>
              <a:t>实例</a:t>
            </a:r>
            <a:r>
              <a:rPr lang="en-US" altLang="zh-CN" sz="3200" dirty="0" smtClean="0"/>
              <a:t>——</a:t>
            </a:r>
            <a:r>
              <a:rPr lang="zh-CN" altLang="zh-CN" dirty="0"/>
              <a:t>绘制多级插头</a:t>
            </a:r>
            <a:r>
              <a:rPr lang="zh-CN" altLang="zh-CN" dirty="0" smtClean="0"/>
              <a:t>插座</a:t>
            </a:r>
            <a:endParaRPr lang="en-US" altLang="zh-CN" dirty="0" smtClean="0"/>
          </a:p>
          <a:p>
            <a:r>
              <a:rPr lang="zh-CN" altLang="zh-CN" dirty="0" smtClean="0"/>
              <a:t>（</a:t>
            </a:r>
            <a:r>
              <a:rPr lang="en-US" altLang="zh-CN" dirty="0"/>
              <a:t>1</a:t>
            </a:r>
            <a:r>
              <a:rPr lang="zh-CN" altLang="zh-CN" dirty="0" smtClean="0"/>
              <a:t>）</a:t>
            </a:r>
            <a:r>
              <a:rPr lang="zh-CN" altLang="en-US" dirty="0" smtClean="0"/>
              <a:t>直线、圆弧、矩形绘制一个插头</a:t>
            </a:r>
            <a:r>
              <a:rPr lang="zh-CN" altLang="zh-CN" dirty="0" smtClean="0"/>
              <a:t>。</a:t>
            </a:r>
            <a:endParaRPr lang="en-US" altLang="zh-CN" dirty="0"/>
          </a:p>
          <a:p>
            <a:r>
              <a:rPr lang="zh-CN" altLang="zh-CN" dirty="0"/>
              <a:t>（</a:t>
            </a:r>
            <a:r>
              <a:rPr lang="en-US" altLang="zh-CN" dirty="0"/>
              <a:t>2</a:t>
            </a:r>
            <a:r>
              <a:rPr lang="zh-CN" altLang="zh-CN" dirty="0" smtClean="0"/>
              <a:t>）</a:t>
            </a:r>
            <a:r>
              <a:rPr lang="zh-CN" altLang="en-US" dirty="0" smtClean="0"/>
              <a:t>填充</a:t>
            </a:r>
            <a:r>
              <a:rPr lang="zh-CN" altLang="zh-CN" dirty="0" smtClean="0"/>
              <a:t>。</a:t>
            </a:r>
            <a:endParaRPr lang="en-US" altLang="zh-CN" dirty="0"/>
          </a:p>
          <a:p>
            <a:r>
              <a:rPr lang="zh-CN" altLang="zh-CN" dirty="0" smtClean="0"/>
              <a:t>（</a:t>
            </a:r>
            <a:r>
              <a:rPr lang="en-US" altLang="zh-CN" dirty="0" smtClean="0"/>
              <a:t>3</a:t>
            </a:r>
            <a:r>
              <a:rPr lang="zh-CN" altLang="zh-CN" dirty="0" smtClean="0"/>
              <a:t>）</a:t>
            </a:r>
            <a:r>
              <a:rPr lang="zh-CN" altLang="en-US" dirty="0" smtClean="0"/>
              <a:t>绘制虚线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r>
              <a:rPr lang="zh-CN" altLang="zh-CN" dirty="0" smtClean="0"/>
              <a:t>（</a:t>
            </a:r>
            <a:r>
              <a:rPr lang="en-US" altLang="zh-CN" dirty="0"/>
              <a:t>4</a:t>
            </a:r>
            <a:r>
              <a:rPr lang="zh-CN" altLang="zh-CN" dirty="0"/>
              <a:t>）</a:t>
            </a:r>
            <a:r>
              <a:rPr lang="zh-CN" altLang="zh-CN" dirty="0" smtClean="0"/>
              <a:t>阵列</a:t>
            </a:r>
            <a:r>
              <a:rPr lang="zh-CN" altLang="en-US" dirty="0" smtClean="0"/>
              <a:t>插头 </a:t>
            </a:r>
            <a:r>
              <a:rPr lang="zh-CN" altLang="zh-CN" dirty="0" smtClean="0"/>
              <a:t>。</a:t>
            </a:r>
            <a:endParaRPr lang="en-US" altLang="zh-CN" dirty="0"/>
          </a:p>
          <a:p>
            <a:endParaRPr lang="zh-CN" altLang="zh-CN" sz="3200" dirty="0"/>
          </a:p>
          <a:p>
            <a:endParaRPr lang="zh-CN" altLang="en-US" sz="3200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77521" y="991325"/>
            <a:ext cx="2751977" cy="14838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371697" y="2635551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/>
              <a:t>多级插头插座</a:t>
            </a:r>
            <a:endParaRPr lang="en-US" altLang="zh-CN" dirty="0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15432" y="4508831"/>
            <a:ext cx="802300" cy="1414809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3809736" y="6078890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一个插头</a:t>
            </a: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20730" y="4508831"/>
            <a:ext cx="750539" cy="1414809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5720730" y="6078890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填充</a:t>
            </a: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74267" y="4508831"/>
            <a:ext cx="767793" cy="1414809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7274267" y="6078890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虚线</a:t>
            </a:r>
          </a:p>
        </p:txBody>
      </p:sp>
    </p:spTree>
    <p:extLst>
      <p:ext uri="{BB962C8B-B14F-4D97-AF65-F5344CB8AC3E}">
        <p14:creationId xmlns:p14="http://schemas.microsoft.com/office/powerpoint/2010/main" val="88697736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1">
            <a:extLst>
              <a:ext uri="{FF2B5EF4-FFF2-40B4-BE49-F238E27FC236}">
                <a16:creationId xmlns:a16="http://schemas.microsoft.com/office/drawing/2014/main" id="{37A85A77-8140-41DD-8BC5-26A6E4331BF5}"/>
              </a:ext>
            </a:extLst>
          </p:cNvPr>
          <p:cNvSpPr txBox="1">
            <a:spLocks/>
          </p:cNvSpPr>
          <p:nvPr/>
        </p:nvSpPr>
        <p:spPr>
          <a:xfrm>
            <a:off x="623454" y="1434402"/>
            <a:ext cx="6031345" cy="4769179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zh-CN" sz="3500" dirty="0" smtClean="0"/>
              <a:t>偏移</a:t>
            </a:r>
            <a:r>
              <a:rPr lang="zh-CN" altLang="zh-CN" sz="3500" dirty="0"/>
              <a:t>命令</a:t>
            </a:r>
          </a:p>
          <a:p>
            <a:r>
              <a:rPr lang="zh-CN" altLang="en-US" sz="2600" dirty="0"/>
              <a:t>偏移命令是指保持选择对象的形状，且在不同的位置以不同尺寸大小新建一个对象。</a:t>
            </a:r>
          </a:p>
          <a:p>
            <a:r>
              <a:rPr lang="en-US" altLang="zh-CN" sz="2600" dirty="0"/>
              <a:t>【</a:t>
            </a:r>
            <a:r>
              <a:rPr lang="zh-CN" altLang="en-US" sz="2600" dirty="0"/>
              <a:t>执行方式</a:t>
            </a:r>
            <a:r>
              <a:rPr lang="en-US" altLang="zh-CN" sz="2600" dirty="0"/>
              <a:t>】</a:t>
            </a:r>
          </a:p>
          <a:p>
            <a:r>
              <a:rPr lang="zh-CN" altLang="en-US" sz="2200" dirty="0"/>
              <a:t>命令行：</a:t>
            </a:r>
            <a:r>
              <a:rPr lang="en-US" altLang="zh-CN" sz="2200" dirty="0"/>
              <a:t>OFFSET</a:t>
            </a:r>
            <a:r>
              <a:rPr lang="zh-CN" altLang="en-US" sz="2200" dirty="0"/>
              <a:t>（快捷命令：</a:t>
            </a:r>
            <a:r>
              <a:rPr lang="en-US" altLang="zh-CN" sz="2200" dirty="0"/>
              <a:t>O</a:t>
            </a:r>
            <a:r>
              <a:rPr lang="zh-CN" altLang="en-US" sz="2200" dirty="0"/>
              <a:t>）。</a:t>
            </a:r>
          </a:p>
          <a:p>
            <a:r>
              <a:rPr lang="zh-CN" altLang="en-US" sz="2200" dirty="0"/>
              <a:t>菜单栏：选择菜单栏中的“修改”→“偏移”命令。</a:t>
            </a:r>
          </a:p>
          <a:p>
            <a:r>
              <a:rPr lang="zh-CN" altLang="en-US" sz="2200" dirty="0"/>
              <a:t>工具栏：单击“修改”工具栏中的“偏移”按钮。</a:t>
            </a:r>
            <a:endParaRPr lang="en-US" altLang="zh-CN" sz="2200" dirty="0"/>
          </a:p>
          <a:p>
            <a:r>
              <a:rPr lang="zh-CN" altLang="en-US" sz="2200" dirty="0"/>
              <a:t>功能区：单击“默认”选项卡“修改”面板中的“偏移”按钮。</a:t>
            </a:r>
          </a:p>
        </p:txBody>
      </p:sp>
      <p:sp>
        <p:nvSpPr>
          <p:cNvPr id="8" name="标题 2">
            <a:extLst>
              <a:ext uri="{FF2B5EF4-FFF2-40B4-BE49-F238E27FC236}">
                <a16:creationId xmlns:a16="http://schemas.microsoft.com/office/drawing/2014/main" id="{78ADEE5E-CA63-4067-B065-973567C75845}"/>
              </a:ext>
            </a:extLst>
          </p:cNvPr>
          <p:cNvSpPr txBox="1">
            <a:spLocks/>
          </p:cNvSpPr>
          <p:nvPr/>
        </p:nvSpPr>
        <p:spPr>
          <a:xfrm>
            <a:off x="1396999" y="108839"/>
            <a:ext cx="10515600" cy="13255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zh-CN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4.4 </a:t>
            </a: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阵列命令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8146052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0ABF17F4-02AC-4BD2-B8CB-56DC5BF1A47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26778" y="1007121"/>
            <a:ext cx="7044963" cy="1531514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6F28A26E-17F8-49F0-8CAE-18E61E1F25BA}"/>
              </a:ext>
            </a:extLst>
          </p:cNvPr>
          <p:cNvSpPr/>
          <p:nvPr/>
        </p:nvSpPr>
        <p:spPr>
          <a:xfrm>
            <a:off x="5187738" y="2817408"/>
            <a:ext cx="18165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 偏移选项说明</a:t>
            </a:r>
            <a:r>
              <a:rPr lang="en-US" altLang="zh-CN" dirty="0"/>
              <a:t>1 </a:t>
            </a:r>
            <a:endParaRPr lang="zh-CN" altLang="en-US" dirty="0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9BE8286C-3076-41EC-8FDB-2518B3F1ADD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3979" y="3873636"/>
            <a:ext cx="5142857" cy="666667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795881DE-E4A6-45EE-8F20-727696F23C6C}"/>
              </a:ext>
            </a:extLst>
          </p:cNvPr>
          <p:cNvSpPr/>
          <p:nvPr/>
        </p:nvSpPr>
        <p:spPr>
          <a:xfrm>
            <a:off x="2758405" y="4853831"/>
            <a:ext cx="17540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 偏移选项说明</a:t>
            </a:r>
            <a:r>
              <a:rPr lang="en-US" altLang="zh-CN" dirty="0"/>
              <a:t>2</a:t>
            </a:r>
            <a:endParaRPr lang="zh-CN" altLang="en-US" dirty="0"/>
          </a:p>
        </p:txBody>
      </p:sp>
      <p:pic>
        <p:nvPicPr>
          <p:cNvPr id="2050" name="Picture 2" descr="5-9">
            <a:extLst>
              <a:ext uri="{FF2B5EF4-FFF2-40B4-BE49-F238E27FC236}">
                <a16:creationId xmlns:a16="http://schemas.microsoft.com/office/drawing/2014/main" id="{2D1A387E-83BA-416A-831E-F5A4C8FDF0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37812" y="3945781"/>
            <a:ext cx="1993900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id="{58951625-85FF-41F6-AFB6-105297EDC2D5}"/>
              </a:ext>
            </a:extLst>
          </p:cNvPr>
          <p:cNvSpPr/>
          <p:nvPr/>
        </p:nvSpPr>
        <p:spPr>
          <a:xfrm>
            <a:off x="8940223" y="4847087"/>
            <a:ext cx="169148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偏移选项说明</a:t>
            </a:r>
            <a:r>
              <a:rPr lang="en-US" altLang="zh-CN" dirty="0"/>
              <a:t>3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9062164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563B6098-F3A6-4E1A-9ED1-C78839EC6E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3828" y="1309711"/>
            <a:ext cx="11710390" cy="4769179"/>
          </a:xfrm>
        </p:spPr>
        <p:txBody>
          <a:bodyPr/>
          <a:lstStyle/>
          <a:p>
            <a:r>
              <a:rPr lang="zh-CN" altLang="zh-CN" sz="3200" dirty="0" smtClean="0"/>
              <a:t>实例</a:t>
            </a:r>
            <a:r>
              <a:rPr lang="zh-CN" altLang="zh-CN" sz="3200" dirty="0"/>
              <a:t>—绘制手动三级开关符号</a:t>
            </a:r>
          </a:p>
          <a:p>
            <a:r>
              <a:rPr lang="zh-CN" altLang="zh-CN" dirty="0"/>
              <a:t>（</a:t>
            </a:r>
            <a:r>
              <a:rPr lang="en-US" altLang="zh-CN" dirty="0"/>
              <a:t>1</a:t>
            </a:r>
            <a:r>
              <a:rPr lang="zh-CN" altLang="zh-CN" dirty="0"/>
              <a:t>）结合“正交”和“对象追踪”功能，，绘制</a:t>
            </a:r>
            <a:r>
              <a:rPr lang="en-US" altLang="zh-CN" dirty="0"/>
              <a:t>3</a:t>
            </a:r>
            <a:r>
              <a:rPr lang="zh-CN" altLang="zh-CN" dirty="0"/>
              <a:t>条直线，完成开关第一级的绘制，如图所示。</a:t>
            </a:r>
            <a:endParaRPr lang="en-US" altLang="zh-CN" dirty="0"/>
          </a:p>
          <a:p>
            <a:r>
              <a:rPr lang="zh-CN" altLang="zh-CN" dirty="0"/>
              <a:t>（</a:t>
            </a:r>
            <a:r>
              <a:rPr lang="en-US" altLang="zh-CN" dirty="0"/>
              <a:t>2</a:t>
            </a:r>
            <a:r>
              <a:rPr lang="zh-CN" altLang="zh-CN" dirty="0"/>
              <a:t>）单击“默认”选项卡“修改”面板中的“偏移”按钮或快捷命令</a:t>
            </a:r>
            <a:r>
              <a:rPr lang="en-US" altLang="zh-CN" dirty="0"/>
              <a:t>O</a:t>
            </a:r>
            <a:r>
              <a:rPr lang="zh-CN" altLang="en-US" dirty="0"/>
              <a:t>。</a:t>
            </a:r>
            <a:endParaRPr lang="en-US" altLang="zh-CN" dirty="0"/>
          </a:p>
          <a:p>
            <a:r>
              <a:rPr lang="zh-CN" altLang="zh-CN" dirty="0"/>
              <a:t>（</a:t>
            </a:r>
            <a:r>
              <a:rPr lang="en-US" altLang="zh-CN" dirty="0"/>
              <a:t>3</a:t>
            </a:r>
            <a:r>
              <a:rPr lang="zh-CN" altLang="zh-CN" dirty="0"/>
              <a:t>）单击“默认”选项卡“修改”面板中的“偏移”按钮</a:t>
            </a:r>
            <a:r>
              <a:rPr lang="zh-CN" altLang="en-US" dirty="0"/>
              <a:t>或快捷命令</a:t>
            </a:r>
            <a:r>
              <a:rPr lang="en-US" altLang="zh-CN" dirty="0"/>
              <a:t>O</a:t>
            </a:r>
            <a:r>
              <a:rPr lang="zh-CN" altLang="en-US" dirty="0"/>
              <a:t>，绘制第三级开关的竖线，具体操作方法与上面相同。</a:t>
            </a:r>
            <a:endParaRPr lang="en-US" altLang="zh-CN" dirty="0"/>
          </a:p>
          <a:p>
            <a:r>
              <a:rPr lang="zh-CN" altLang="zh-CN" dirty="0"/>
              <a:t>（</a:t>
            </a:r>
            <a:r>
              <a:rPr lang="en-US" altLang="zh-CN" dirty="0"/>
              <a:t>4</a:t>
            </a:r>
            <a:r>
              <a:rPr lang="zh-CN" altLang="zh-CN" dirty="0"/>
              <a:t>）单击“默认”选项卡“修改”面板中的“复制”按钮</a:t>
            </a:r>
            <a:r>
              <a:rPr lang="zh-CN" altLang="en-US" dirty="0"/>
              <a:t>。</a:t>
            </a:r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6E53F621-B7C3-44FD-9102-AA203030816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001" y="5107709"/>
            <a:ext cx="871733" cy="11721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E2BF2069-9EB4-4A60-99EE-AF55899EFD8C}"/>
              </a:ext>
            </a:extLst>
          </p:cNvPr>
          <p:cNvSpPr/>
          <p:nvPr/>
        </p:nvSpPr>
        <p:spPr>
          <a:xfrm>
            <a:off x="0" y="6279837"/>
            <a:ext cx="26180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 绘制手动三级开关符号 </a:t>
            </a:r>
          </a:p>
        </p:txBody>
      </p:sp>
      <p:pic>
        <p:nvPicPr>
          <p:cNvPr id="3081" name="Picture 9">
            <a:extLst>
              <a:ext uri="{FF2B5EF4-FFF2-40B4-BE49-F238E27FC236}">
                <a16:creationId xmlns:a16="http://schemas.microsoft.com/office/drawing/2014/main" id="{D7987D03-3B42-466C-9B0A-CF171A7086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1058" y="4966542"/>
            <a:ext cx="361950" cy="137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id="{6EF720F9-DDEC-4D93-AA18-C6C395C181A9}"/>
              </a:ext>
            </a:extLst>
          </p:cNvPr>
          <p:cNvSpPr/>
          <p:nvPr/>
        </p:nvSpPr>
        <p:spPr>
          <a:xfrm>
            <a:off x="1758684" y="6279837"/>
            <a:ext cx="20015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816610" algn="just">
              <a:spcAft>
                <a:spcPts val="600"/>
              </a:spcAft>
            </a:pPr>
            <a:r>
              <a:rPr lang="zh-CN" altLang="zh-CN" kern="100" dirty="0">
                <a:latin typeface="方正兰亭黑简体"/>
                <a:cs typeface="Times New Roman" panose="02020603050405020304" pitchFamily="18" charset="0"/>
              </a:rPr>
              <a:t> 绘制直线</a:t>
            </a:r>
            <a:endParaRPr lang="zh-CN" altLang="zh-CN" kern="1000" dirty="0">
              <a:latin typeface="方正兰亭黑简体"/>
              <a:cs typeface="Times New Roman" panose="02020603050405020304" pitchFamily="18" charset="0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B353FCE7-3DB9-4E3D-9C3C-CC83AC4210B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42964" y="4901886"/>
            <a:ext cx="1125418" cy="1377951"/>
          </a:xfrm>
          <a:prstGeom prst="rect">
            <a:avLst/>
          </a:prstGeom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id="{22F9C5F1-208F-42CB-ACD5-167E3D3AD6DB}"/>
              </a:ext>
            </a:extLst>
          </p:cNvPr>
          <p:cNvSpPr/>
          <p:nvPr/>
        </p:nvSpPr>
        <p:spPr>
          <a:xfrm>
            <a:off x="3903916" y="6279837"/>
            <a:ext cx="169469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 指定偏移距离 </a:t>
            </a:r>
          </a:p>
        </p:txBody>
      </p:sp>
      <p:pic>
        <p:nvPicPr>
          <p:cNvPr id="3082" name="Picture 10">
            <a:extLst>
              <a:ext uri="{FF2B5EF4-FFF2-40B4-BE49-F238E27FC236}">
                <a16:creationId xmlns:a16="http://schemas.microsoft.com/office/drawing/2014/main" id="{0F47C7D6-BC21-4D9A-AACA-4D98EEF00C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1485" y="5047384"/>
            <a:ext cx="503964" cy="12927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矩形 12">
            <a:extLst>
              <a:ext uri="{FF2B5EF4-FFF2-40B4-BE49-F238E27FC236}">
                <a16:creationId xmlns:a16="http://schemas.microsoft.com/office/drawing/2014/main" id="{839E1D2C-74AA-4B6D-BBC3-DE843FC183BD}"/>
              </a:ext>
            </a:extLst>
          </p:cNvPr>
          <p:cNvSpPr/>
          <p:nvPr/>
        </p:nvSpPr>
        <p:spPr>
          <a:xfrm>
            <a:off x="4708468" y="6279837"/>
            <a:ext cx="214097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1022985" algn="just">
              <a:spcAft>
                <a:spcPts val="600"/>
              </a:spcAft>
            </a:pPr>
            <a:r>
              <a:rPr lang="zh-CN" altLang="zh-CN" kern="100" dirty="0">
                <a:latin typeface="方正兰亭黑简体"/>
                <a:cs typeface="Times New Roman" panose="02020603050405020304" pitchFamily="18" charset="0"/>
              </a:rPr>
              <a:t>偏移结果</a:t>
            </a:r>
            <a:endParaRPr lang="zh-CN" altLang="zh-CN" kern="1000" dirty="0">
              <a:latin typeface="方正兰亭黑简体"/>
              <a:cs typeface="Times New Roman" panose="02020603050405020304" pitchFamily="18" charset="0"/>
            </a:endParaRPr>
          </a:p>
        </p:txBody>
      </p:sp>
      <p:pic>
        <p:nvPicPr>
          <p:cNvPr id="3083" name="Picture 11">
            <a:extLst>
              <a:ext uri="{FF2B5EF4-FFF2-40B4-BE49-F238E27FC236}">
                <a16:creationId xmlns:a16="http://schemas.microsoft.com/office/drawing/2014/main" id="{156B499A-A3D0-420E-9084-01282DD9E26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9897" y="4901886"/>
            <a:ext cx="582224" cy="14583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矩形 14">
            <a:extLst>
              <a:ext uri="{FF2B5EF4-FFF2-40B4-BE49-F238E27FC236}">
                <a16:creationId xmlns:a16="http://schemas.microsoft.com/office/drawing/2014/main" id="{AB10DE10-75B4-4068-97AD-2B9C4CBAB8E0}"/>
              </a:ext>
            </a:extLst>
          </p:cNvPr>
          <p:cNvSpPr/>
          <p:nvPr/>
        </p:nvSpPr>
        <p:spPr>
          <a:xfrm>
            <a:off x="7085872" y="6285011"/>
            <a:ext cx="117051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偏移斜线 </a:t>
            </a:r>
          </a:p>
        </p:txBody>
      </p:sp>
      <p:pic>
        <p:nvPicPr>
          <p:cNvPr id="3084" name="Picture 12">
            <a:extLst>
              <a:ext uri="{FF2B5EF4-FFF2-40B4-BE49-F238E27FC236}">
                <a16:creationId xmlns:a16="http://schemas.microsoft.com/office/drawing/2014/main" id="{14861964-3042-4EF5-AF06-F3312DB2C44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90083" y="4901887"/>
            <a:ext cx="890886" cy="14643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矩形 16">
            <a:extLst>
              <a:ext uri="{FF2B5EF4-FFF2-40B4-BE49-F238E27FC236}">
                <a16:creationId xmlns:a16="http://schemas.microsoft.com/office/drawing/2014/main" id="{BB5EC360-F920-43D3-A2CE-7A0BED820B6F}"/>
              </a:ext>
            </a:extLst>
          </p:cNvPr>
          <p:cNvSpPr/>
          <p:nvPr/>
        </p:nvSpPr>
        <p:spPr>
          <a:xfrm>
            <a:off x="8455742" y="6279837"/>
            <a:ext cx="12330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 完成偏移 </a:t>
            </a:r>
          </a:p>
        </p:txBody>
      </p:sp>
      <p:pic>
        <p:nvPicPr>
          <p:cNvPr id="3085" name="Picture 13">
            <a:extLst>
              <a:ext uri="{FF2B5EF4-FFF2-40B4-BE49-F238E27FC236}">
                <a16:creationId xmlns:a16="http://schemas.microsoft.com/office/drawing/2014/main" id="{25E1092A-4A73-4AD8-B1FF-22918508A1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2788" y="4863234"/>
            <a:ext cx="914023" cy="1476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矩形 18">
            <a:extLst>
              <a:ext uri="{FF2B5EF4-FFF2-40B4-BE49-F238E27FC236}">
                <a16:creationId xmlns:a16="http://schemas.microsoft.com/office/drawing/2014/main" id="{B840D31C-DF0C-42D3-9008-056F362FBBCA}"/>
              </a:ext>
            </a:extLst>
          </p:cNvPr>
          <p:cNvSpPr/>
          <p:nvPr/>
        </p:nvSpPr>
        <p:spPr>
          <a:xfrm>
            <a:off x="9888129" y="6297419"/>
            <a:ext cx="117051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 复制斜线</a:t>
            </a:r>
          </a:p>
        </p:txBody>
      </p:sp>
    </p:spTree>
    <p:extLst>
      <p:ext uri="{BB962C8B-B14F-4D97-AF65-F5344CB8AC3E}">
        <p14:creationId xmlns:p14="http://schemas.microsoft.com/office/powerpoint/2010/main" val="83528073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AAA9C61B-1D75-440C-97A9-E28964A94E6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（</a:t>
            </a:r>
            <a:r>
              <a:rPr lang="en-US" altLang="zh-CN" dirty="0"/>
              <a:t>5</a:t>
            </a:r>
            <a:r>
              <a:rPr lang="zh-CN" altLang="en-US" dirty="0"/>
              <a:t>）单击“默认”选项卡“绘图”面板中的“直线”按钮，或快捷命令</a:t>
            </a:r>
            <a:r>
              <a:rPr lang="en-US" altLang="zh-CN" dirty="0"/>
              <a:t>L</a:t>
            </a:r>
            <a:r>
              <a:rPr lang="zh-CN" altLang="en-US" dirty="0"/>
              <a:t>，结合“对象捕捉”功能绘制一条竖直线和一条水平线，结果如图所示。</a:t>
            </a:r>
            <a:endParaRPr lang="en-US" altLang="zh-CN" dirty="0"/>
          </a:p>
          <a:p>
            <a:r>
              <a:rPr lang="zh-CN" altLang="zh-CN" dirty="0"/>
              <a:t>（</a:t>
            </a:r>
            <a:r>
              <a:rPr lang="en-US" altLang="zh-CN" dirty="0"/>
              <a:t>6</a:t>
            </a:r>
            <a:r>
              <a:rPr lang="zh-CN" altLang="zh-CN" dirty="0"/>
              <a:t>）</a:t>
            </a:r>
            <a:r>
              <a:rPr lang="zh-CN" altLang="en-US" dirty="0"/>
              <a:t>打开“图层特性管理器”对话框，单击“加载”按钮，打开“加载或重载线型”对话框，选择其中的</a:t>
            </a:r>
            <a:r>
              <a:rPr lang="en-US" altLang="zh-CN" dirty="0"/>
              <a:t>ACAD_ISO02W100</a:t>
            </a:r>
            <a:r>
              <a:rPr lang="zh-CN" altLang="en-US" dirty="0"/>
              <a:t>线型。</a:t>
            </a:r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7EE8BFD2-C3BD-40F2-8EFF-092EBA0F43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024" y="4377090"/>
            <a:ext cx="1257300" cy="170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AFE59339-802A-46A6-A8B7-DD7EA96EA913}"/>
              </a:ext>
            </a:extLst>
          </p:cNvPr>
          <p:cNvSpPr/>
          <p:nvPr/>
        </p:nvSpPr>
        <p:spPr>
          <a:xfrm>
            <a:off x="577418" y="6121485"/>
            <a:ext cx="117051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 绘制直线</a:t>
            </a:r>
          </a:p>
        </p:txBody>
      </p:sp>
      <p:pic>
        <p:nvPicPr>
          <p:cNvPr id="4099" name="Picture 3">
            <a:extLst>
              <a:ext uri="{FF2B5EF4-FFF2-40B4-BE49-F238E27FC236}">
                <a16:creationId xmlns:a16="http://schemas.microsoft.com/office/drawing/2014/main" id="{08AF675B-1D91-4B8C-BA87-3D88466D4F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2957" y="4329465"/>
            <a:ext cx="3822700" cy="1797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6EB6EEC9-BD2E-41DD-A845-66A95B6B2599}"/>
              </a:ext>
            </a:extLst>
          </p:cNvPr>
          <p:cNvSpPr/>
          <p:nvPr/>
        </p:nvSpPr>
        <p:spPr>
          <a:xfrm>
            <a:off x="2383472" y="6199970"/>
            <a:ext cx="295465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“图层特性管理器”对话框</a:t>
            </a:r>
          </a:p>
        </p:txBody>
      </p:sp>
      <p:pic>
        <p:nvPicPr>
          <p:cNvPr id="4100" name="Picture 4">
            <a:extLst>
              <a:ext uri="{FF2B5EF4-FFF2-40B4-BE49-F238E27FC236}">
                <a16:creationId xmlns:a16="http://schemas.microsoft.com/office/drawing/2014/main" id="{92365D45-9A05-49C3-99AF-569A020851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3902" y="4836538"/>
            <a:ext cx="2032000" cy="1263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F11F2DA2-0484-481C-9EF2-DEF519B85AF3}"/>
              </a:ext>
            </a:extLst>
          </p:cNvPr>
          <p:cNvSpPr/>
          <p:nvPr/>
        </p:nvSpPr>
        <p:spPr>
          <a:xfrm>
            <a:off x="6137564" y="6199970"/>
            <a:ext cx="23246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 “选择线型”对话框</a:t>
            </a:r>
          </a:p>
        </p:txBody>
      </p:sp>
      <p:pic>
        <p:nvPicPr>
          <p:cNvPr id="4101" name="Picture 5">
            <a:extLst>
              <a:ext uri="{FF2B5EF4-FFF2-40B4-BE49-F238E27FC236}">
                <a16:creationId xmlns:a16="http://schemas.microsoft.com/office/drawing/2014/main" id="{EF232FCC-80B0-4D73-ABEF-B70B7C897CA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14654" y="4506338"/>
            <a:ext cx="2324100" cy="159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id="{09DBA151-AEE2-45D5-B6A8-35FB94DD4F72}"/>
              </a:ext>
            </a:extLst>
          </p:cNvPr>
          <p:cNvSpPr/>
          <p:nvPr/>
        </p:nvSpPr>
        <p:spPr>
          <a:xfrm>
            <a:off x="7949061" y="6299752"/>
            <a:ext cx="357213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611505" algn="just">
              <a:spcAft>
                <a:spcPts val="600"/>
              </a:spcAft>
            </a:pPr>
            <a:r>
              <a:rPr lang="zh-CN" altLang="zh-CN" kern="100" dirty="0">
                <a:latin typeface="方正兰亭黑简体"/>
                <a:cs typeface="Times New Roman" panose="02020603050405020304" pitchFamily="18" charset="0"/>
              </a:rPr>
              <a:t>“加载或重载线型”对话框</a:t>
            </a:r>
            <a:endParaRPr lang="zh-CN" altLang="zh-CN" kern="1000" dirty="0">
              <a:latin typeface="方正兰亭黑简体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31395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3">
            <a:extLst>
              <a:ext uri="{FF2B5EF4-FFF2-40B4-BE49-F238E27FC236}">
                <a16:creationId xmlns:a16="http://schemas.microsoft.com/office/drawing/2014/main" id="{F2AB88C7-5136-447C-92ED-58CF1948072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anchor="ctr">
            <a:normAutofit fontScale="92500" lnSpcReduction="20000"/>
          </a:bodyPr>
          <a:lstStyle/>
          <a:p>
            <a:r>
              <a:rPr lang="zh-CN" altLang="zh-CN" b="1" dirty="0"/>
              <a:t>学习重点</a:t>
            </a:r>
            <a:endParaRPr lang="zh-CN" altLang="zh-CN" dirty="0"/>
          </a:p>
          <a:p>
            <a:pPr lvl="0"/>
            <a:r>
              <a:rPr lang="zh-CN" altLang="zh-CN" dirty="0"/>
              <a:t>掌握复制类命令。</a:t>
            </a:r>
          </a:p>
          <a:p>
            <a:pPr lvl="0"/>
            <a:r>
              <a:rPr lang="zh-CN" altLang="zh-CN" dirty="0"/>
              <a:t>熟悉改变位置类的命令。</a:t>
            </a:r>
          </a:p>
          <a:p>
            <a:pPr lvl="0"/>
            <a:r>
              <a:rPr lang="zh-CN" altLang="zh-CN" dirty="0"/>
              <a:t>掌握改变几何特性类的命令。</a:t>
            </a:r>
          </a:p>
          <a:p>
            <a:pPr lvl="0"/>
            <a:r>
              <a:rPr lang="zh-CN" altLang="zh-CN" dirty="0"/>
              <a:t>熟练绘制各种复杂图形。</a:t>
            </a:r>
          </a:p>
          <a:p>
            <a:r>
              <a:rPr lang="zh-CN" altLang="zh-CN" b="1" dirty="0"/>
              <a:t>学习目标</a:t>
            </a:r>
            <a:endParaRPr lang="zh-CN" altLang="zh-CN" dirty="0"/>
          </a:p>
          <a:p>
            <a:r>
              <a:rPr lang="zh-CN" altLang="zh-CN" dirty="0"/>
              <a:t>二维图形编辑命令是在已经绘制图线的基础上，经过一些修改，进一步完成复杂图形对象的绘制工作。这些命令可使用户合理安排和组织图形，保证作图准确，减少重复，因此，对编辑命令的熟练掌握和使用有助于提高设计和绘图的效率。</a:t>
            </a:r>
          </a:p>
          <a:p>
            <a:r>
              <a:rPr lang="en-US" altLang="zh-CN" dirty="0"/>
              <a:t> 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229822571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8A234A48-BE36-4F1B-867A-F39E1AF755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/>
              <a:t>（</a:t>
            </a:r>
            <a:r>
              <a:rPr lang="en-US" altLang="zh-CN" dirty="0"/>
              <a:t>7</a:t>
            </a:r>
            <a:r>
              <a:rPr lang="zh-CN" altLang="zh-CN" dirty="0"/>
              <a:t>）选择上面绘制的水平直线，单击鼠标右键，选择“特性”命令，系统打开“特性”工具板，在“线型”下拉列表中选择刚加载的</a:t>
            </a:r>
            <a:r>
              <a:rPr lang="en-US" altLang="zh-CN" dirty="0"/>
              <a:t>ACAD_ISO02W100</a:t>
            </a:r>
            <a:r>
              <a:rPr lang="zh-CN" altLang="zh-CN" dirty="0"/>
              <a:t>线型，在“线型比例”文本框中将线型比例改为</a:t>
            </a:r>
            <a:r>
              <a:rPr lang="en-US" altLang="zh-CN" dirty="0"/>
              <a:t>3</a:t>
            </a:r>
            <a:r>
              <a:rPr lang="zh-CN" altLang="zh-CN" dirty="0"/>
              <a:t>，如图所示。关闭“特性”工具板，可以看到水平直线的线型已经改为虚线，最终结果如图所示。</a:t>
            </a:r>
          </a:p>
          <a:p>
            <a:endParaRPr lang="zh-CN" altLang="en-US" dirty="0"/>
          </a:p>
        </p:txBody>
      </p:sp>
      <p:pic>
        <p:nvPicPr>
          <p:cNvPr id="5122" name="Picture 2">
            <a:extLst>
              <a:ext uri="{FF2B5EF4-FFF2-40B4-BE49-F238E27FC236}">
                <a16:creationId xmlns:a16="http://schemas.microsoft.com/office/drawing/2014/main" id="{0BEC900C-5387-47F6-A4D4-886187593E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9429" y="3429000"/>
            <a:ext cx="1384300" cy="2559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>
            <a:extLst>
              <a:ext uri="{FF2B5EF4-FFF2-40B4-BE49-F238E27FC236}">
                <a16:creationId xmlns:a16="http://schemas.microsoft.com/office/drawing/2014/main" id="{7967DF53-9D3E-45B6-B87F-1389FACDC0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76981" y="4184650"/>
            <a:ext cx="1333500" cy="180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99E3F386-C01C-4F5E-B986-90A7308D9E46}"/>
              </a:ext>
            </a:extLst>
          </p:cNvPr>
          <p:cNvSpPr/>
          <p:nvPr/>
        </p:nvSpPr>
        <p:spPr>
          <a:xfrm>
            <a:off x="4933585" y="6078890"/>
            <a:ext cx="186301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“特性”工具板 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FE30223D-62FE-4EA2-912B-4B2B1982D68C}"/>
              </a:ext>
            </a:extLst>
          </p:cNvPr>
          <p:cNvSpPr/>
          <p:nvPr/>
        </p:nvSpPr>
        <p:spPr>
          <a:xfrm>
            <a:off x="7476981" y="6078890"/>
            <a:ext cx="16321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 手动三级开关</a:t>
            </a:r>
          </a:p>
        </p:txBody>
      </p:sp>
    </p:spTree>
    <p:extLst>
      <p:ext uri="{BB962C8B-B14F-4D97-AF65-F5344CB8AC3E}">
        <p14:creationId xmlns:p14="http://schemas.microsoft.com/office/powerpoint/2010/main" val="318858613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3">
            <a:extLst>
              <a:ext uri="{FF2B5EF4-FFF2-40B4-BE49-F238E27FC236}">
                <a16:creationId xmlns:a16="http://schemas.microsoft.com/office/drawing/2014/main" id="{F7B6B85C-0725-49CF-BDEC-15008FA1D34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sz="3200" dirty="0" smtClean="0"/>
              <a:t>旋转</a:t>
            </a:r>
            <a:r>
              <a:rPr lang="zh-CN" altLang="zh-CN" sz="3200" dirty="0"/>
              <a:t>命令</a:t>
            </a:r>
          </a:p>
          <a:p>
            <a:r>
              <a:rPr lang="zh-CN" altLang="zh-CN" dirty="0"/>
              <a:t>【执行方式】</a:t>
            </a:r>
          </a:p>
          <a:p>
            <a:r>
              <a:rPr lang="zh-CN" altLang="zh-CN" dirty="0"/>
              <a:t>命令行：</a:t>
            </a:r>
            <a:r>
              <a:rPr lang="en-US" altLang="zh-CN" dirty="0"/>
              <a:t>ROTATE</a:t>
            </a:r>
            <a:r>
              <a:rPr lang="zh-CN" altLang="zh-CN" dirty="0"/>
              <a:t>（快捷命令：</a:t>
            </a:r>
            <a:r>
              <a:rPr lang="en-US" altLang="zh-CN" dirty="0"/>
              <a:t>RO</a:t>
            </a:r>
            <a:r>
              <a:rPr lang="zh-CN" altLang="zh-CN" dirty="0"/>
              <a:t>）。</a:t>
            </a:r>
          </a:p>
          <a:p>
            <a:r>
              <a:rPr lang="zh-CN" altLang="zh-CN" dirty="0"/>
              <a:t>菜单栏：选择菜单栏中的“修改”</a:t>
            </a:r>
            <a:r>
              <a:rPr lang="en-US" altLang="zh-CN" dirty="0"/>
              <a:t>→</a:t>
            </a:r>
            <a:r>
              <a:rPr lang="zh-CN" altLang="zh-CN" dirty="0"/>
              <a:t>“旋转”命令。</a:t>
            </a:r>
          </a:p>
          <a:p>
            <a:r>
              <a:rPr lang="zh-CN" altLang="zh-CN" dirty="0"/>
              <a:t>工具栏：单击“修改”工具栏中的“旋转”按钮</a:t>
            </a:r>
            <a:r>
              <a:rPr lang="en-US" altLang="zh-CN" dirty="0"/>
              <a:t>      </a:t>
            </a:r>
            <a:r>
              <a:rPr lang="zh-CN" altLang="en-US" dirty="0"/>
              <a:t>。</a:t>
            </a:r>
            <a:endParaRPr lang="en-US" altLang="zh-CN" dirty="0"/>
          </a:p>
          <a:p>
            <a:r>
              <a:rPr lang="zh-CN" altLang="zh-CN" dirty="0"/>
              <a:t>功能区：单击“默认”选项卡“修改”面板中的“旋转”按钮</a:t>
            </a:r>
            <a:r>
              <a:rPr lang="en-US" altLang="zh-CN" dirty="0"/>
              <a:t>      </a:t>
            </a:r>
            <a:r>
              <a:rPr lang="zh-CN" altLang="en-US" dirty="0"/>
              <a:t>。</a:t>
            </a:r>
            <a:endParaRPr lang="en-US" altLang="zh-CN" dirty="0"/>
          </a:p>
          <a:p>
            <a:r>
              <a:rPr lang="zh-CN" altLang="zh-CN" dirty="0"/>
              <a:t>快捷菜单：选择要旋转的对象，在绘图区单击鼠标右键，选择快捷菜单中的“旋转”命令。</a:t>
            </a:r>
          </a:p>
          <a:p>
            <a:endParaRPr lang="zh-CN" altLang="en-US" dirty="0"/>
          </a:p>
        </p:txBody>
      </p:sp>
      <p:pic>
        <p:nvPicPr>
          <p:cNvPr id="8194" name="Picture 2">
            <a:extLst>
              <a:ext uri="{FF2B5EF4-FFF2-40B4-BE49-F238E27FC236}">
                <a16:creationId xmlns:a16="http://schemas.microsoft.com/office/drawing/2014/main" id="{4BA62141-D6D0-4222-92FB-F5249E76B99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34361" y="3638882"/>
            <a:ext cx="290801" cy="3184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>
            <a:extLst>
              <a:ext uri="{FF2B5EF4-FFF2-40B4-BE49-F238E27FC236}">
                <a16:creationId xmlns:a16="http://schemas.microsoft.com/office/drawing/2014/main" id="{BB7FF510-1360-40A6-AD66-62B0E9304B6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91053" y="4290046"/>
            <a:ext cx="290801" cy="3184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Picture 3">
            <a:extLst>
              <a:ext uri="{FF2B5EF4-FFF2-40B4-BE49-F238E27FC236}">
                <a16:creationId xmlns:a16="http://schemas.microsoft.com/office/drawing/2014/main" id="{88E21227-FDF7-484D-91E1-2C589638D99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7355" y="1528929"/>
            <a:ext cx="1554163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6" name="Picture 4">
            <a:extLst>
              <a:ext uri="{FF2B5EF4-FFF2-40B4-BE49-F238E27FC236}">
                <a16:creationId xmlns:a16="http://schemas.microsoft.com/office/drawing/2014/main" id="{2A932E2A-BE64-408E-8CAB-33DD84A55C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60326" y="1214726"/>
            <a:ext cx="1189037" cy="1189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C29924E1-FD03-42A7-988B-035E05D176D4}"/>
              </a:ext>
            </a:extLst>
          </p:cNvPr>
          <p:cNvSpPr/>
          <p:nvPr/>
        </p:nvSpPr>
        <p:spPr>
          <a:xfrm>
            <a:off x="9080559" y="2385806"/>
            <a:ext cx="9396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旋转前 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1EC7137D-B2CD-4433-85DC-65652CA1290E}"/>
              </a:ext>
            </a:extLst>
          </p:cNvPr>
          <p:cNvSpPr/>
          <p:nvPr/>
        </p:nvSpPr>
        <p:spPr>
          <a:xfrm>
            <a:off x="10709682" y="2403763"/>
            <a:ext cx="9396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 旋转后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194B253D-FF52-45DD-BDFE-CBB1B8A2191B}"/>
              </a:ext>
            </a:extLst>
          </p:cNvPr>
          <p:cNvSpPr/>
          <p:nvPr/>
        </p:nvSpPr>
        <p:spPr>
          <a:xfrm>
            <a:off x="9837055" y="2683414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 pitchFamily="18" charset="0"/>
                <a:ea typeface="方正书宋简体"/>
                <a:cs typeface="Times New Roman" panose="02020603050405020304" pitchFamily="18" charset="0"/>
              </a:rPr>
              <a:t>复制旋转</a:t>
            </a:r>
            <a:endParaRPr lang="zh-CN" altLang="en-US" dirty="0"/>
          </a:p>
        </p:txBody>
      </p:sp>
      <p:pic>
        <p:nvPicPr>
          <p:cNvPr id="8197" name="Picture 5" descr="11">
            <a:extLst>
              <a:ext uri="{FF2B5EF4-FFF2-40B4-BE49-F238E27FC236}">
                <a16:creationId xmlns:a16="http://schemas.microsoft.com/office/drawing/2014/main" id="{4B2553CD-031A-42E8-B894-F156D9F093C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lum bright="-18000" contrast="3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57844" y="5279020"/>
            <a:ext cx="13970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id="{14E0541B-36A1-4137-A13B-762FA3C61CF6}"/>
              </a:ext>
            </a:extLst>
          </p:cNvPr>
          <p:cNvSpPr/>
          <p:nvPr/>
        </p:nvSpPr>
        <p:spPr>
          <a:xfrm>
            <a:off x="9497812" y="6191832"/>
            <a:ext cx="215155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ea typeface="Times New Roman" panose="02020603050405020304" pitchFamily="18" charset="0"/>
              </a:rPr>
              <a:t> </a:t>
            </a:r>
            <a:r>
              <a:rPr lang="zh-CN" altLang="zh-CN" kern="100" dirty="0">
                <a:latin typeface="Times New Roman" panose="02020603050405020304" pitchFamily="18" charset="0"/>
                <a:ea typeface="方正书宋简体"/>
                <a:cs typeface="Times New Roman" panose="02020603050405020304" pitchFamily="18" charset="0"/>
              </a:rPr>
              <a:t>拖动鼠标旋转对象</a:t>
            </a:r>
            <a:r>
              <a:rPr lang="en-US" altLang="zh-CN" kern="100" dirty="0">
                <a:latin typeface="Times New Roman" panose="02020603050405020304" pitchFamily="18" charset="0"/>
                <a:ea typeface="方正书宋简体"/>
              </a:rPr>
              <a:t> </a:t>
            </a:r>
            <a:endParaRPr lang="zh-CN" altLang="en-US" dirty="0"/>
          </a:p>
        </p:txBody>
      </p:sp>
      <p:sp>
        <p:nvSpPr>
          <p:cNvPr id="12" name="标题 2">
            <a:extLst>
              <a:ext uri="{FF2B5EF4-FFF2-40B4-BE49-F238E27FC236}">
                <a16:creationId xmlns:a16="http://schemas.microsoft.com/office/drawing/2014/main" id="{F028BA14-B0EC-4DBF-870B-F090B3D716AA}"/>
              </a:ext>
            </a:extLst>
          </p:cNvPr>
          <p:cNvSpPr txBox="1">
            <a:spLocks/>
          </p:cNvSpPr>
          <p:nvPr/>
        </p:nvSpPr>
        <p:spPr>
          <a:xfrm>
            <a:off x="909070" y="177489"/>
            <a:ext cx="10515600" cy="724726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4.5  </a:t>
            </a:r>
            <a:r>
              <a:rPr lang="zh-CN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旋转</a:t>
            </a:r>
            <a:r>
              <a:rPr lang="zh-CN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命令</a:t>
            </a:r>
          </a:p>
          <a:p>
            <a:pPr algn="ctr"/>
            <a:r>
              <a:rPr lang="zh-CN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命令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6442692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5E17CB2C-177A-4E79-9830-8B3968B13EF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sz="3200" dirty="0" smtClean="0"/>
              <a:t>移动</a:t>
            </a:r>
            <a:r>
              <a:rPr lang="zh-CN" altLang="zh-CN" sz="3200" dirty="0"/>
              <a:t>命令</a:t>
            </a:r>
          </a:p>
          <a:p>
            <a:r>
              <a:rPr lang="zh-CN" altLang="zh-CN" dirty="0"/>
              <a:t>【执行方式】</a:t>
            </a:r>
          </a:p>
          <a:p>
            <a:r>
              <a:rPr lang="zh-CN" altLang="zh-CN" dirty="0"/>
              <a:t>命令行：</a:t>
            </a:r>
            <a:r>
              <a:rPr lang="en-US" altLang="zh-CN" dirty="0"/>
              <a:t>MOVE</a:t>
            </a:r>
            <a:r>
              <a:rPr lang="zh-CN" altLang="zh-CN" dirty="0"/>
              <a:t>（快捷命令：</a:t>
            </a:r>
            <a:r>
              <a:rPr lang="en-US" altLang="zh-CN" dirty="0"/>
              <a:t>M</a:t>
            </a:r>
            <a:r>
              <a:rPr lang="zh-CN" altLang="zh-CN" dirty="0"/>
              <a:t>）。</a:t>
            </a:r>
          </a:p>
          <a:p>
            <a:r>
              <a:rPr lang="zh-CN" altLang="zh-CN" dirty="0"/>
              <a:t>菜单栏：选择菜单栏中的“修改”</a:t>
            </a:r>
            <a:r>
              <a:rPr lang="en-US" altLang="zh-CN" dirty="0"/>
              <a:t>→</a:t>
            </a:r>
            <a:r>
              <a:rPr lang="zh-CN" altLang="zh-CN" dirty="0"/>
              <a:t>“移动”命令。</a:t>
            </a:r>
          </a:p>
          <a:p>
            <a:r>
              <a:rPr lang="zh-CN" altLang="zh-CN" dirty="0"/>
              <a:t>工具栏：单击“修改”工具栏中的“移动”按钮</a:t>
            </a:r>
            <a:r>
              <a:rPr lang="zh-CN" altLang="en-US" dirty="0"/>
              <a:t>。</a:t>
            </a:r>
            <a:endParaRPr lang="en-US" altLang="zh-CN" dirty="0"/>
          </a:p>
          <a:p>
            <a:r>
              <a:rPr lang="zh-CN" altLang="zh-CN" dirty="0"/>
              <a:t>功能区：单击“默认”选项卡“修改”面板中的“移动”按钮</a:t>
            </a:r>
            <a:r>
              <a:rPr lang="zh-CN" altLang="en-US" dirty="0"/>
              <a:t>。</a:t>
            </a:r>
            <a:endParaRPr lang="en-US" altLang="zh-CN" dirty="0"/>
          </a:p>
          <a:p>
            <a:r>
              <a:rPr lang="zh-CN" altLang="zh-CN" dirty="0"/>
              <a:t>快捷菜单：选择要复制的对象，在绘图区单击鼠标右键，选择快捷菜单中的“移动”命令。</a:t>
            </a:r>
          </a:p>
          <a:p>
            <a:endParaRPr lang="zh-CN" altLang="en-US" dirty="0"/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836677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E4A2BB50-12C3-4430-8F32-83163219AD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3829" y="1309712"/>
            <a:ext cx="6330208" cy="2666544"/>
          </a:xfrm>
        </p:spPr>
        <p:txBody>
          <a:bodyPr>
            <a:normAutofit/>
          </a:bodyPr>
          <a:lstStyle/>
          <a:p>
            <a:r>
              <a:rPr lang="zh-CN" altLang="zh-CN" sz="3200" dirty="0" smtClean="0"/>
              <a:t>实例——</a:t>
            </a:r>
            <a:r>
              <a:rPr lang="zh-CN" altLang="zh-CN" dirty="0"/>
              <a:t>绘制熔断式</a:t>
            </a:r>
            <a:r>
              <a:rPr lang="zh-CN" altLang="zh-CN" dirty="0" smtClean="0"/>
              <a:t>隔离开关</a:t>
            </a:r>
            <a:endParaRPr lang="en-US" altLang="zh-CN" dirty="0" smtClean="0"/>
          </a:p>
          <a:p>
            <a:r>
              <a:rPr lang="zh-CN" altLang="zh-CN" dirty="0" smtClean="0"/>
              <a:t>（</a:t>
            </a:r>
            <a:r>
              <a:rPr lang="en-US" altLang="zh-CN" dirty="0"/>
              <a:t>1</a:t>
            </a:r>
            <a:r>
              <a:rPr lang="zh-CN" altLang="zh-CN" dirty="0" smtClean="0"/>
              <a:t>）</a:t>
            </a:r>
            <a:r>
              <a:rPr lang="zh-CN" altLang="en-US" dirty="0" smtClean="0"/>
              <a:t>绘制直线</a:t>
            </a:r>
            <a:r>
              <a:rPr lang="zh-CN" altLang="zh-CN" dirty="0" smtClean="0"/>
              <a:t>。</a:t>
            </a:r>
            <a:r>
              <a:rPr lang="en-US" altLang="zh-CN" dirty="0" smtClean="0"/>
              <a:t>                    </a:t>
            </a:r>
          </a:p>
          <a:p>
            <a:r>
              <a:rPr lang="zh-CN" altLang="zh-CN" dirty="0" smtClean="0"/>
              <a:t>（</a:t>
            </a:r>
            <a:r>
              <a:rPr lang="en-US" altLang="zh-CN" dirty="0" smtClean="0"/>
              <a:t>2</a:t>
            </a:r>
            <a:r>
              <a:rPr lang="zh-CN" altLang="zh-CN" dirty="0" smtClean="0"/>
              <a:t>）</a:t>
            </a:r>
            <a:r>
              <a:rPr lang="zh-CN" altLang="en-US" dirty="0" smtClean="0"/>
              <a:t>绘制</a:t>
            </a:r>
            <a:r>
              <a:rPr lang="zh-CN" altLang="zh-CN" dirty="0" smtClean="0"/>
              <a:t>矩形</a:t>
            </a:r>
            <a:r>
              <a:rPr lang="zh-CN" altLang="zh-CN" dirty="0"/>
              <a:t>。</a:t>
            </a:r>
            <a:r>
              <a:rPr lang="en-US" altLang="zh-CN" dirty="0"/>
              <a:t>                    </a:t>
            </a:r>
          </a:p>
          <a:p>
            <a:r>
              <a:rPr lang="zh-CN" altLang="zh-CN" dirty="0" smtClean="0"/>
              <a:t>（</a:t>
            </a:r>
            <a:r>
              <a:rPr lang="en-US" altLang="zh-CN" dirty="0" smtClean="0"/>
              <a:t>3</a:t>
            </a:r>
            <a:r>
              <a:rPr lang="zh-CN" altLang="zh-CN" dirty="0" smtClean="0"/>
              <a:t>）</a:t>
            </a:r>
            <a:r>
              <a:rPr lang="zh-CN" altLang="en-US" dirty="0" smtClean="0"/>
              <a:t>旋转</a:t>
            </a:r>
            <a:r>
              <a:rPr lang="zh-CN" altLang="zh-CN" dirty="0" smtClean="0"/>
              <a:t>。</a:t>
            </a:r>
            <a:r>
              <a:rPr lang="en-US" altLang="zh-CN" dirty="0" smtClean="0"/>
              <a:t>                    </a:t>
            </a:r>
            <a:endParaRPr lang="en-US" altLang="zh-CN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82027" y="1913660"/>
            <a:ext cx="664270" cy="1595974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755480" y="3466853"/>
            <a:ext cx="18004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/>
              <a:t>熔断式隔离开关</a:t>
            </a:r>
            <a:endParaRPr lang="zh-CN" altLang="en-US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15214" y="3836185"/>
            <a:ext cx="621136" cy="157872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371784" y="5571898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绘制直线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039" y="3836185"/>
            <a:ext cx="534867" cy="1544213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3782474" y="5571898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绘制</a:t>
            </a:r>
            <a:r>
              <a:rPr lang="zh-CN" altLang="zh-CN" dirty="0"/>
              <a:t>矩形</a:t>
            </a:r>
            <a:endParaRPr lang="zh-CN" altLang="en-US" dirty="0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55572" y="3853438"/>
            <a:ext cx="595255" cy="1509705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6340871" y="5571898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旋转</a:t>
            </a:r>
          </a:p>
        </p:txBody>
      </p:sp>
    </p:spTree>
    <p:extLst>
      <p:ext uri="{BB962C8B-B14F-4D97-AF65-F5344CB8AC3E}">
        <p14:creationId xmlns:p14="http://schemas.microsoft.com/office/powerpoint/2010/main" val="183259105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5-36">
            <a:extLst>
              <a:ext uri="{FF2B5EF4-FFF2-40B4-BE49-F238E27FC236}">
                <a16:creationId xmlns:a16="http://schemas.microsoft.com/office/drawing/2014/main" id="{C5199AB3-798F-49A9-AD99-D457C0056B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6319" b="-15852"/>
          <a:stretch>
            <a:fillRect/>
          </a:stretch>
        </p:blipFill>
        <p:spPr bwMode="auto">
          <a:xfrm>
            <a:off x="381865" y="2639086"/>
            <a:ext cx="1677843" cy="7914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FF1C696F-EBB4-467F-BF30-F7FF4662F560}"/>
              </a:ext>
            </a:extLst>
          </p:cNvPr>
          <p:cNvSpPr/>
          <p:nvPr/>
        </p:nvSpPr>
        <p:spPr>
          <a:xfrm>
            <a:off x="635529" y="3430521"/>
            <a:ext cx="117051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 偏移直线</a:t>
            </a:r>
          </a:p>
        </p:txBody>
      </p:sp>
      <p:pic>
        <p:nvPicPr>
          <p:cNvPr id="2051" name="Picture 3">
            <a:extLst>
              <a:ext uri="{FF2B5EF4-FFF2-40B4-BE49-F238E27FC236}">
                <a16:creationId xmlns:a16="http://schemas.microsoft.com/office/drawing/2014/main" id="{1CE25C25-11E7-4E2F-B1EB-107B13478D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913" r="33408"/>
          <a:stretch>
            <a:fillRect/>
          </a:stretch>
        </p:blipFill>
        <p:spPr bwMode="auto">
          <a:xfrm>
            <a:off x="2611005" y="2606611"/>
            <a:ext cx="1517650" cy="7933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B0FEAC30-6943-477C-B608-CA3114403B53}"/>
              </a:ext>
            </a:extLst>
          </p:cNvPr>
          <p:cNvSpPr/>
          <p:nvPr/>
        </p:nvSpPr>
        <p:spPr>
          <a:xfrm>
            <a:off x="2724911" y="3430521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绘制直线</a:t>
            </a:r>
          </a:p>
        </p:txBody>
      </p:sp>
      <p:pic>
        <p:nvPicPr>
          <p:cNvPr id="2052" name="Picture 4">
            <a:extLst>
              <a:ext uri="{FF2B5EF4-FFF2-40B4-BE49-F238E27FC236}">
                <a16:creationId xmlns:a16="http://schemas.microsoft.com/office/drawing/2014/main" id="{A03D183D-63BC-4119-B292-55CA9773586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627"/>
          <a:stretch>
            <a:fillRect/>
          </a:stretch>
        </p:blipFill>
        <p:spPr bwMode="auto">
          <a:xfrm>
            <a:off x="4679952" y="2657194"/>
            <a:ext cx="1225550" cy="69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687E253B-3C21-4E6C-A391-A756BC568428}"/>
              </a:ext>
            </a:extLst>
          </p:cNvPr>
          <p:cNvSpPr/>
          <p:nvPr/>
        </p:nvSpPr>
        <p:spPr>
          <a:xfrm>
            <a:off x="4679952" y="3430521"/>
            <a:ext cx="117051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 修剪直线</a:t>
            </a:r>
          </a:p>
        </p:txBody>
      </p:sp>
      <p:pic>
        <p:nvPicPr>
          <p:cNvPr id="2053" name="Picture 5">
            <a:extLst>
              <a:ext uri="{FF2B5EF4-FFF2-40B4-BE49-F238E27FC236}">
                <a16:creationId xmlns:a16="http://schemas.microsoft.com/office/drawing/2014/main" id="{42DA0633-F6DC-4170-B934-8DABC97A78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2713" y="4385524"/>
            <a:ext cx="1111250" cy="1009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id="{A098BA1B-0D8E-46CD-8281-4510C4929175}"/>
              </a:ext>
            </a:extLst>
          </p:cNvPr>
          <p:cNvSpPr/>
          <p:nvPr/>
        </p:nvSpPr>
        <p:spPr>
          <a:xfrm>
            <a:off x="747665" y="5332107"/>
            <a:ext cx="140134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绘制三角形 </a:t>
            </a:r>
          </a:p>
        </p:txBody>
      </p:sp>
      <p:pic>
        <p:nvPicPr>
          <p:cNvPr id="2054" name="Picture 6">
            <a:extLst>
              <a:ext uri="{FF2B5EF4-FFF2-40B4-BE49-F238E27FC236}">
                <a16:creationId xmlns:a16="http://schemas.microsoft.com/office/drawing/2014/main" id="{ADDB1D8B-2189-4D86-A985-B6F46D937F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7143" y="4341507"/>
            <a:ext cx="9779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id="{85145AC4-E4BF-4347-95B2-23BDC6819E66}"/>
              </a:ext>
            </a:extLst>
          </p:cNvPr>
          <p:cNvSpPr/>
          <p:nvPr/>
        </p:nvSpPr>
        <p:spPr>
          <a:xfrm>
            <a:off x="2868189" y="5341344"/>
            <a:ext cx="117051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 移动图形</a:t>
            </a:r>
          </a:p>
        </p:txBody>
      </p:sp>
      <p:pic>
        <p:nvPicPr>
          <p:cNvPr id="2055" name="Picture 7">
            <a:extLst>
              <a:ext uri="{FF2B5EF4-FFF2-40B4-BE49-F238E27FC236}">
                <a16:creationId xmlns:a16="http://schemas.microsoft.com/office/drawing/2014/main" id="{16741F20-E9F0-434A-9B10-ED48F7E113C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3097" y="4200385"/>
            <a:ext cx="10541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矩形 13">
            <a:extLst>
              <a:ext uri="{FF2B5EF4-FFF2-40B4-BE49-F238E27FC236}">
                <a16:creationId xmlns:a16="http://schemas.microsoft.com/office/drawing/2014/main" id="{DFE2FAE6-7EA8-4C98-B9D0-0496B5AE2365}"/>
              </a:ext>
            </a:extLst>
          </p:cNvPr>
          <p:cNvSpPr/>
          <p:nvPr/>
        </p:nvSpPr>
        <p:spPr>
          <a:xfrm>
            <a:off x="4643304" y="5341344"/>
            <a:ext cx="117051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 旋转图形</a:t>
            </a:r>
          </a:p>
        </p:txBody>
      </p:sp>
      <p:pic>
        <p:nvPicPr>
          <p:cNvPr id="21" name="Picture 2" descr="5-33">
            <a:extLst>
              <a:ext uri="{FF2B5EF4-FFF2-40B4-BE49-F238E27FC236}">
                <a16:creationId xmlns:a16="http://schemas.microsoft.com/office/drawing/2014/main" id="{CD63E88D-28F2-415D-93DD-3CD11EED5F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89488" b="-107472"/>
          <a:stretch>
            <a:fillRect/>
          </a:stretch>
        </p:blipFill>
        <p:spPr bwMode="auto">
          <a:xfrm>
            <a:off x="747665" y="965889"/>
            <a:ext cx="984250" cy="654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矩形 21">
            <a:extLst>
              <a:ext uri="{FF2B5EF4-FFF2-40B4-BE49-F238E27FC236}">
                <a16:creationId xmlns:a16="http://schemas.microsoft.com/office/drawing/2014/main" id="{D7AE3F52-CC27-47E0-AA74-321016F85103}"/>
              </a:ext>
            </a:extLst>
          </p:cNvPr>
          <p:cNvSpPr/>
          <p:nvPr/>
        </p:nvSpPr>
        <p:spPr>
          <a:xfrm>
            <a:off x="587310" y="1619939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 pitchFamily="18" charset="0"/>
                <a:ea typeface="方正书宋简体"/>
                <a:cs typeface="Times New Roman" panose="02020603050405020304" pitchFamily="18" charset="0"/>
              </a:rPr>
              <a:t>绘制矩形</a:t>
            </a:r>
            <a:endParaRPr lang="zh-CN" altLang="en-US" dirty="0"/>
          </a:p>
        </p:txBody>
      </p:sp>
      <p:pic>
        <p:nvPicPr>
          <p:cNvPr id="23" name="Picture 3" descr="5-34">
            <a:extLst>
              <a:ext uri="{FF2B5EF4-FFF2-40B4-BE49-F238E27FC236}">
                <a16:creationId xmlns:a16="http://schemas.microsoft.com/office/drawing/2014/main" id="{FC92FA04-DE68-418E-A6A3-6AFC0ABB38C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7284" b="-15431"/>
          <a:stretch>
            <a:fillRect/>
          </a:stretch>
        </p:blipFill>
        <p:spPr bwMode="auto">
          <a:xfrm>
            <a:off x="2456875" y="1151824"/>
            <a:ext cx="9779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矩形 23">
            <a:extLst>
              <a:ext uri="{FF2B5EF4-FFF2-40B4-BE49-F238E27FC236}">
                <a16:creationId xmlns:a16="http://schemas.microsoft.com/office/drawing/2014/main" id="{C1E2228D-E5A6-455C-8746-A633CDB2340D}"/>
              </a:ext>
            </a:extLst>
          </p:cNvPr>
          <p:cNvSpPr/>
          <p:nvPr/>
        </p:nvSpPr>
        <p:spPr>
          <a:xfrm>
            <a:off x="2288994" y="1719843"/>
            <a:ext cx="117051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ea typeface="Times New Roman" panose="02020603050405020304" pitchFamily="18" charset="0"/>
              </a:rPr>
              <a:t> </a:t>
            </a:r>
            <a:r>
              <a:rPr lang="zh-CN" altLang="zh-CN" kern="100" dirty="0">
                <a:latin typeface="Times New Roman" panose="02020603050405020304" pitchFamily="18" charset="0"/>
                <a:ea typeface="方正书宋简体"/>
                <a:cs typeface="Times New Roman" panose="02020603050405020304" pitchFamily="18" charset="0"/>
              </a:rPr>
              <a:t>复制矩形</a:t>
            </a:r>
            <a:endParaRPr lang="zh-CN" altLang="en-US" dirty="0"/>
          </a:p>
        </p:txBody>
      </p:sp>
      <p:pic>
        <p:nvPicPr>
          <p:cNvPr id="25" name="Picture 4" descr="5-35">
            <a:extLst>
              <a:ext uri="{FF2B5EF4-FFF2-40B4-BE49-F238E27FC236}">
                <a16:creationId xmlns:a16="http://schemas.microsoft.com/office/drawing/2014/main" id="{8694406D-01F4-4A6E-9A1D-5C6ECD6AA2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556" b="-8041"/>
          <a:stretch>
            <a:fillRect/>
          </a:stretch>
        </p:blipFill>
        <p:spPr bwMode="auto">
          <a:xfrm>
            <a:off x="4007430" y="1203785"/>
            <a:ext cx="1511300" cy="60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矩形 25">
            <a:extLst>
              <a:ext uri="{FF2B5EF4-FFF2-40B4-BE49-F238E27FC236}">
                <a16:creationId xmlns:a16="http://schemas.microsoft.com/office/drawing/2014/main" id="{8BE57E09-A14A-4FCC-9CCA-587C53E16598}"/>
              </a:ext>
            </a:extLst>
          </p:cNvPr>
          <p:cNvSpPr/>
          <p:nvPr/>
        </p:nvSpPr>
        <p:spPr>
          <a:xfrm>
            <a:off x="4260547" y="1835833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 pitchFamily="18" charset="0"/>
                <a:ea typeface="方正书宋简体"/>
                <a:cs typeface="Times New Roman" panose="02020603050405020304" pitchFamily="18" charset="0"/>
              </a:rPr>
              <a:t>拉长直线</a:t>
            </a:r>
            <a:endParaRPr lang="zh-CN" altLang="en-US" dirty="0"/>
          </a:p>
        </p:txBody>
      </p:sp>
      <p:sp>
        <p:nvSpPr>
          <p:cNvPr id="27" name="内容占位符 1">
            <a:extLst>
              <a:ext uri="{FF2B5EF4-FFF2-40B4-BE49-F238E27FC236}">
                <a16:creationId xmlns:a16="http://schemas.microsoft.com/office/drawing/2014/main" id="{135507AC-34E7-49B2-93D1-FBC6630CE1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5999" y="1309711"/>
            <a:ext cx="5762171" cy="5386653"/>
          </a:xfrm>
        </p:spPr>
        <p:txBody>
          <a:bodyPr>
            <a:normAutofit fontScale="62500" lnSpcReduction="20000"/>
          </a:bodyPr>
          <a:lstStyle/>
          <a:p>
            <a:r>
              <a:rPr lang="en-US" altLang="zh-CN" sz="5100" dirty="0"/>
              <a:t>5.3.4  </a:t>
            </a:r>
            <a:r>
              <a:rPr lang="zh-CN" altLang="zh-CN" sz="5100" dirty="0"/>
              <a:t>缩放命令</a:t>
            </a:r>
          </a:p>
          <a:p>
            <a:r>
              <a:rPr lang="zh-CN" altLang="zh-CN" sz="4500" dirty="0"/>
              <a:t>【执行方式】</a:t>
            </a:r>
          </a:p>
          <a:p>
            <a:r>
              <a:rPr lang="zh-CN" altLang="zh-CN" sz="4000" dirty="0"/>
              <a:t>命令行：</a:t>
            </a:r>
            <a:r>
              <a:rPr lang="en-US" altLang="zh-CN" sz="4000" dirty="0"/>
              <a:t>SCALE</a:t>
            </a:r>
            <a:r>
              <a:rPr lang="zh-CN" altLang="zh-CN" sz="4000" dirty="0"/>
              <a:t>（快捷命令：</a:t>
            </a:r>
            <a:r>
              <a:rPr lang="en-US" altLang="zh-CN" sz="4000" dirty="0"/>
              <a:t>SC</a:t>
            </a:r>
            <a:r>
              <a:rPr lang="zh-CN" altLang="zh-CN" sz="4000" dirty="0"/>
              <a:t>）。</a:t>
            </a:r>
          </a:p>
          <a:p>
            <a:r>
              <a:rPr lang="zh-CN" altLang="zh-CN" sz="4000" dirty="0"/>
              <a:t>菜单栏：选择菜单栏中的“修改”</a:t>
            </a:r>
            <a:r>
              <a:rPr lang="en-US" altLang="zh-CN" sz="4000" dirty="0"/>
              <a:t>→</a:t>
            </a:r>
            <a:r>
              <a:rPr lang="zh-CN" altLang="zh-CN" sz="4000" dirty="0"/>
              <a:t>“缩放”命令。</a:t>
            </a:r>
          </a:p>
          <a:p>
            <a:r>
              <a:rPr lang="zh-CN" altLang="zh-CN" sz="4000" dirty="0"/>
              <a:t>工具栏：单击“修改”工具栏中的“缩放”按钮</a:t>
            </a:r>
            <a:r>
              <a:rPr lang="en-US" altLang="zh-CN" sz="4000" dirty="0"/>
              <a:t>      </a:t>
            </a:r>
            <a:r>
              <a:rPr lang="zh-CN" altLang="en-US" sz="4000" dirty="0"/>
              <a:t>。</a:t>
            </a:r>
            <a:endParaRPr lang="en-US" altLang="zh-CN" sz="4000" dirty="0"/>
          </a:p>
          <a:p>
            <a:r>
              <a:rPr lang="zh-CN" altLang="zh-CN" sz="4000" dirty="0"/>
              <a:t>功能区：单击“默认”选项卡“修改”面板中的“缩放”按钮</a:t>
            </a:r>
            <a:r>
              <a:rPr lang="en-US" altLang="zh-CN" sz="4000" dirty="0"/>
              <a:t>    </a:t>
            </a:r>
            <a:r>
              <a:rPr lang="zh-CN" altLang="en-US" sz="4000" dirty="0"/>
              <a:t>。</a:t>
            </a:r>
            <a:endParaRPr lang="en-US" altLang="zh-CN" sz="4000" dirty="0"/>
          </a:p>
          <a:p>
            <a:r>
              <a:rPr lang="zh-CN" altLang="zh-CN" sz="4000" dirty="0"/>
              <a:t>快捷菜单：选择要缩放的对象，在绘图区单击鼠标右键，选择快捷菜单中的“缩放”命令。</a:t>
            </a:r>
          </a:p>
          <a:p>
            <a:endParaRPr lang="zh-CN" altLang="en-US" dirty="0"/>
          </a:p>
        </p:txBody>
      </p:sp>
      <p:pic>
        <p:nvPicPr>
          <p:cNvPr id="2056" name="Picture 8">
            <a:extLst>
              <a:ext uri="{FF2B5EF4-FFF2-40B4-BE49-F238E27FC236}">
                <a16:creationId xmlns:a16="http://schemas.microsoft.com/office/drawing/2014/main" id="{74F50327-C45D-4F97-8E8F-6ADAEFBA94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95855" y="3796327"/>
            <a:ext cx="306425" cy="2941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Picture 8">
            <a:extLst>
              <a:ext uri="{FF2B5EF4-FFF2-40B4-BE49-F238E27FC236}">
                <a16:creationId xmlns:a16="http://schemas.microsoft.com/office/drawing/2014/main" id="{5AD229A7-E8C5-4CAE-9A99-4A1F45DD96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62756" y="4561301"/>
            <a:ext cx="306425" cy="2941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3C76A53E-B5AB-453E-A6AB-FEC080E9A108}"/>
              </a:ext>
            </a:extLst>
          </p:cNvPr>
          <p:cNvPicPr>
            <a:picLocks noChangeAspect="1"/>
          </p:cNvPicPr>
          <p:nvPr/>
        </p:nvPicPr>
        <p:blipFill rotWithShape="1">
          <a:blip r:embed="rId11"/>
          <a:srcRect t="15" r="1648" b="1"/>
          <a:stretch/>
        </p:blipFill>
        <p:spPr>
          <a:xfrm>
            <a:off x="9808687" y="965889"/>
            <a:ext cx="2275382" cy="958857"/>
          </a:xfrm>
          <a:prstGeom prst="rect">
            <a:avLst/>
          </a:prstGeom>
        </p:spPr>
      </p:pic>
      <p:sp>
        <p:nvSpPr>
          <p:cNvPr id="17" name="矩形 16">
            <a:extLst>
              <a:ext uri="{FF2B5EF4-FFF2-40B4-BE49-F238E27FC236}">
                <a16:creationId xmlns:a16="http://schemas.microsoft.com/office/drawing/2014/main" id="{A0DCEAC2-9DF3-4160-8F45-89A3F406C021}"/>
              </a:ext>
            </a:extLst>
          </p:cNvPr>
          <p:cNvSpPr/>
          <p:nvPr/>
        </p:nvSpPr>
        <p:spPr>
          <a:xfrm>
            <a:off x="10422653" y="1719843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复制缩放</a:t>
            </a:r>
          </a:p>
        </p:txBody>
      </p:sp>
    </p:spTree>
    <p:extLst>
      <p:ext uri="{BB962C8B-B14F-4D97-AF65-F5344CB8AC3E}">
        <p14:creationId xmlns:p14="http://schemas.microsoft.com/office/powerpoint/2010/main" val="161450881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内容占位符 4">
            <a:extLst>
              <a:ext uri="{FF2B5EF4-FFF2-40B4-BE49-F238E27FC236}">
                <a16:creationId xmlns:a16="http://schemas.microsoft.com/office/drawing/2014/main" id="{AEBB27E3-4F2D-4702-B20C-15F12EABC44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altLang="zh-CN" sz="3200" dirty="0"/>
              <a:t>5.4.1  </a:t>
            </a:r>
            <a:r>
              <a:rPr lang="zh-CN" altLang="zh-CN" sz="3200" dirty="0"/>
              <a:t>删除命令</a:t>
            </a:r>
          </a:p>
          <a:p>
            <a:r>
              <a:rPr lang="zh-CN" altLang="zh-CN" dirty="0"/>
              <a:t>如果所绘制的图形不符合要求或不小心绘制错了图形，可以使用删除命令“</a:t>
            </a:r>
            <a:r>
              <a:rPr lang="en-US" altLang="zh-CN" dirty="0"/>
              <a:t>ERASE</a:t>
            </a:r>
            <a:r>
              <a:rPr lang="zh-CN" altLang="zh-CN" dirty="0"/>
              <a:t>”将其删除。</a:t>
            </a:r>
          </a:p>
          <a:p>
            <a:r>
              <a:rPr lang="zh-CN" altLang="zh-CN" dirty="0"/>
              <a:t>【执行方式】</a:t>
            </a:r>
          </a:p>
          <a:p>
            <a:r>
              <a:rPr lang="zh-CN" altLang="zh-CN" dirty="0"/>
              <a:t>命令行：</a:t>
            </a:r>
            <a:r>
              <a:rPr lang="en-US" altLang="zh-CN" dirty="0"/>
              <a:t>ERASE</a:t>
            </a:r>
            <a:r>
              <a:rPr lang="zh-CN" altLang="zh-CN" dirty="0"/>
              <a:t>（快捷命令：</a:t>
            </a:r>
            <a:r>
              <a:rPr lang="en-US" altLang="zh-CN" dirty="0"/>
              <a:t>E</a:t>
            </a:r>
            <a:r>
              <a:rPr lang="zh-CN" altLang="zh-CN" dirty="0"/>
              <a:t>）。</a:t>
            </a:r>
          </a:p>
          <a:p>
            <a:r>
              <a:rPr lang="zh-CN" altLang="zh-CN" dirty="0"/>
              <a:t>菜单栏：选择菜单栏中的“修改”</a:t>
            </a:r>
            <a:r>
              <a:rPr lang="en-US" altLang="zh-CN" dirty="0"/>
              <a:t>→</a:t>
            </a:r>
            <a:r>
              <a:rPr lang="zh-CN" altLang="zh-CN" dirty="0"/>
              <a:t>“删除”命令。</a:t>
            </a:r>
          </a:p>
          <a:p>
            <a:r>
              <a:rPr lang="zh-CN" altLang="zh-CN" dirty="0"/>
              <a:t>工具栏：单击“修改”工具栏中的“删除”按钮</a:t>
            </a:r>
            <a:r>
              <a:rPr lang="en-US" altLang="zh-CN" dirty="0"/>
              <a:t>   </a:t>
            </a:r>
            <a:r>
              <a:rPr lang="zh-CN" altLang="en-US" dirty="0"/>
              <a:t>。</a:t>
            </a:r>
            <a:endParaRPr lang="en-US" altLang="zh-CN" dirty="0"/>
          </a:p>
          <a:p>
            <a:r>
              <a:rPr lang="zh-CN" altLang="zh-CN" dirty="0"/>
              <a:t>功能区：单击“默认”选项卡“修改”面板中的“删除”按钮</a:t>
            </a:r>
            <a:r>
              <a:rPr lang="en-US" altLang="zh-CN" dirty="0"/>
              <a:t>    </a:t>
            </a:r>
            <a:r>
              <a:rPr lang="zh-CN" altLang="en-US" dirty="0"/>
              <a:t>。</a:t>
            </a:r>
            <a:endParaRPr lang="en-US" altLang="zh-CN" dirty="0"/>
          </a:p>
          <a:p>
            <a:r>
              <a:rPr lang="zh-CN" altLang="zh-CN" dirty="0"/>
              <a:t>快捷菜单：选择要删除的对象，在绘图区单击鼠标右键，选择快捷菜单中的“删除”命令。</a:t>
            </a:r>
            <a:endParaRPr lang="zh-CN" altLang="en-US" dirty="0"/>
          </a:p>
        </p:txBody>
      </p:sp>
      <p:sp>
        <p:nvSpPr>
          <p:cNvPr id="4" name="标题 3">
            <a:extLst>
              <a:ext uri="{FF2B5EF4-FFF2-40B4-BE49-F238E27FC236}">
                <a16:creationId xmlns:a16="http://schemas.microsoft.com/office/drawing/2014/main" id="{E986DFF9-D45B-4B59-9618-5E417E438E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5.4  </a:t>
            </a:r>
            <a:r>
              <a:rPr lang="zh-CN" altLang="zh-CN" dirty="0"/>
              <a:t>删除及恢复类命令</a:t>
            </a:r>
            <a:endParaRPr lang="zh-CN" altLang="en-US" dirty="0"/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F073050E-62EA-4666-9FF2-28DA3DAAF28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8641" y="4179599"/>
            <a:ext cx="307687" cy="2953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>
            <a:extLst>
              <a:ext uri="{FF2B5EF4-FFF2-40B4-BE49-F238E27FC236}">
                <a16:creationId xmlns:a16="http://schemas.microsoft.com/office/drawing/2014/main" id="{8A01D035-9138-415D-9D05-200AD4D3ACC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98314" y="4682981"/>
            <a:ext cx="307687" cy="2953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9288287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>
            <a:extLst>
              <a:ext uri="{FF2B5EF4-FFF2-40B4-BE49-F238E27FC236}">
                <a16:creationId xmlns:a16="http://schemas.microsoft.com/office/drawing/2014/main" id="{B5AF2909-8329-4D9E-B650-7123F9D5885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3200" dirty="0"/>
              <a:t>5.4.2  </a:t>
            </a:r>
            <a:r>
              <a:rPr lang="zh-CN" altLang="zh-CN" sz="3200" dirty="0"/>
              <a:t>恢复命令</a:t>
            </a:r>
          </a:p>
          <a:p>
            <a:r>
              <a:rPr lang="zh-CN" altLang="zh-CN" dirty="0"/>
              <a:t>若不小心误删了图形，可以使用恢复命令“</a:t>
            </a:r>
            <a:r>
              <a:rPr lang="en-US" altLang="zh-CN" dirty="0"/>
              <a:t>OOPS</a:t>
            </a:r>
            <a:r>
              <a:rPr lang="zh-CN" altLang="zh-CN" dirty="0"/>
              <a:t>”，恢复误删的对象。</a:t>
            </a:r>
          </a:p>
          <a:p>
            <a:r>
              <a:rPr lang="zh-CN" altLang="zh-CN" dirty="0"/>
              <a:t>【执行方式】</a:t>
            </a:r>
          </a:p>
          <a:p>
            <a:r>
              <a:rPr lang="zh-CN" altLang="zh-CN" dirty="0"/>
              <a:t>命令行：</a:t>
            </a:r>
            <a:r>
              <a:rPr lang="en-US" altLang="zh-CN" dirty="0"/>
              <a:t>OOPS</a:t>
            </a:r>
            <a:r>
              <a:rPr lang="zh-CN" altLang="zh-CN" dirty="0"/>
              <a:t>或</a:t>
            </a:r>
            <a:r>
              <a:rPr lang="en-US" altLang="zh-CN" dirty="0"/>
              <a:t>U</a:t>
            </a:r>
            <a:r>
              <a:rPr lang="zh-CN" altLang="zh-CN" dirty="0"/>
              <a:t>。</a:t>
            </a:r>
          </a:p>
          <a:p>
            <a:r>
              <a:rPr lang="zh-CN" altLang="zh-CN" dirty="0"/>
              <a:t>工具栏：单击“标准”工具栏中的“放弃”按钮</a:t>
            </a:r>
            <a:r>
              <a:rPr lang="en-US" altLang="zh-CN" dirty="0"/>
              <a:t>       </a:t>
            </a:r>
            <a:r>
              <a:rPr lang="zh-CN" altLang="en-US" dirty="0"/>
              <a:t>。</a:t>
            </a:r>
            <a:endParaRPr lang="en-US" altLang="zh-CN" dirty="0"/>
          </a:p>
          <a:p>
            <a:r>
              <a:rPr lang="zh-CN" altLang="zh-CN" dirty="0"/>
              <a:t>组合键：按</a:t>
            </a:r>
            <a:r>
              <a:rPr lang="en-US" altLang="zh-CN" dirty="0"/>
              <a:t>&lt;Ctrl&gt;+&lt;Z&gt;</a:t>
            </a:r>
            <a:r>
              <a:rPr lang="zh-CN" altLang="zh-CN" dirty="0"/>
              <a:t>键。</a:t>
            </a:r>
          </a:p>
          <a:p>
            <a:endParaRPr lang="zh-CN" altLang="en-US" dirty="0"/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0A5B6995-7459-4567-B362-7F12F6E6D0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34362" y="3699308"/>
            <a:ext cx="383165" cy="306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1816329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D2E0D958-B347-4070-A715-32846AA14E3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sz="3200" dirty="0" smtClean="0"/>
              <a:t>修剪</a:t>
            </a:r>
            <a:r>
              <a:rPr lang="zh-CN" altLang="zh-CN" sz="3200" dirty="0"/>
              <a:t>命令</a:t>
            </a:r>
          </a:p>
          <a:p>
            <a:r>
              <a:rPr lang="zh-CN" altLang="zh-CN" dirty="0"/>
              <a:t>【执行方式】</a:t>
            </a:r>
          </a:p>
          <a:p>
            <a:r>
              <a:rPr lang="zh-CN" altLang="zh-CN" dirty="0"/>
              <a:t>命令行：</a:t>
            </a:r>
            <a:r>
              <a:rPr lang="en-US" altLang="zh-CN" dirty="0"/>
              <a:t>TRIM</a:t>
            </a:r>
            <a:r>
              <a:rPr lang="zh-CN" altLang="zh-CN" dirty="0"/>
              <a:t>（快捷命令：</a:t>
            </a:r>
            <a:r>
              <a:rPr lang="en-US" altLang="zh-CN" dirty="0"/>
              <a:t>TR</a:t>
            </a:r>
            <a:r>
              <a:rPr lang="zh-CN" altLang="zh-CN" dirty="0"/>
              <a:t>）。</a:t>
            </a:r>
          </a:p>
          <a:p>
            <a:r>
              <a:rPr lang="zh-CN" altLang="zh-CN" dirty="0"/>
              <a:t>菜单栏：选择菜单栏中的“修改”</a:t>
            </a:r>
            <a:r>
              <a:rPr lang="en-US" altLang="zh-CN" dirty="0"/>
              <a:t>→</a:t>
            </a:r>
            <a:r>
              <a:rPr lang="zh-CN" altLang="zh-CN" dirty="0"/>
              <a:t>“修剪”命令。</a:t>
            </a:r>
          </a:p>
          <a:p>
            <a:r>
              <a:rPr lang="zh-CN" altLang="zh-CN" dirty="0"/>
              <a:t>工具栏：单击“修改”工具栏中的“修剪”按钮</a:t>
            </a:r>
            <a:r>
              <a:rPr lang="en-US" altLang="zh-CN" dirty="0"/>
              <a:t>    </a:t>
            </a:r>
            <a:r>
              <a:rPr lang="zh-CN" altLang="en-US" dirty="0"/>
              <a:t>。</a:t>
            </a:r>
            <a:endParaRPr lang="en-US" altLang="zh-CN" dirty="0"/>
          </a:p>
          <a:p>
            <a:r>
              <a:rPr lang="zh-CN" altLang="zh-CN" dirty="0"/>
              <a:t>功能区：单击“默认”选项卡“修改”面板中的“修剪”按钮</a:t>
            </a:r>
            <a:r>
              <a:rPr lang="en-US" altLang="zh-CN" dirty="0"/>
              <a:t>    </a:t>
            </a:r>
            <a:r>
              <a:rPr lang="zh-CN" altLang="en-US" dirty="0"/>
              <a:t>。</a:t>
            </a:r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513D5C75-275C-4CA7-8521-157C06EBA2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4.6</a:t>
            </a:r>
            <a:r>
              <a:rPr lang="en-US" altLang="zh-CN" dirty="0" smtClean="0"/>
              <a:t> </a:t>
            </a:r>
            <a:r>
              <a:rPr lang="zh-CN" altLang="zh-CN" dirty="0" smtClean="0"/>
              <a:t>修剪命令</a:t>
            </a:r>
            <a:endParaRPr lang="zh-CN" altLang="en-US" dirty="0"/>
          </a:p>
        </p:txBody>
      </p:sp>
      <p:pic>
        <p:nvPicPr>
          <p:cNvPr id="5122" name="Picture 2">
            <a:extLst>
              <a:ext uri="{FF2B5EF4-FFF2-40B4-BE49-F238E27FC236}">
                <a16:creationId xmlns:a16="http://schemas.microsoft.com/office/drawing/2014/main" id="{0EEF4971-3D14-4627-8716-C2A00AE44F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8883" y="3736327"/>
            <a:ext cx="301625" cy="226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>
            <a:extLst>
              <a:ext uri="{FF2B5EF4-FFF2-40B4-BE49-F238E27FC236}">
                <a16:creationId xmlns:a16="http://schemas.microsoft.com/office/drawing/2014/main" id="{76610821-D045-49C1-9808-23BC0DA351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70993" y="4295127"/>
            <a:ext cx="301625" cy="226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E22F5130-DC9B-4015-9F25-241EB0CB32D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932" y="4649311"/>
            <a:ext cx="3248759" cy="1620887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212B7B77-F663-4E92-9E04-DA9BBA15699B}"/>
              </a:ext>
            </a:extLst>
          </p:cNvPr>
          <p:cNvSpPr/>
          <p:nvPr/>
        </p:nvSpPr>
        <p:spPr>
          <a:xfrm>
            <a:off x="714504" y="6296614"/>
            <a:ext cx="162095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600"/>
              </a:spcAft>
            </a:pPr>
            <a:r>
              <a:rPr lang="zh-CN" altLang="zh-CN" sz="1400" kern="100" dirty="0">
                <a:latin typeface="方正兰亭黑简体"/>
                <a:cs typeface="Times New Roman" panose="02020603050405020304" pitchFamily="18" charset="0"/>
              </a:rPr>
              <a:t>“栏选”修剪对象</a:t>
            </a:r>
            <a:endParaRPr lang="zh-CN" altLang="zh-CN" sz="1400" kern="1000" dirty="0">
              <a:latin typeface="方正兰亭黑简体"/>
              <a:cs typeface="Times New Roman" panose="02020603050405020304" pitchFamily="18" charset="0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4850F036-5D43-438E-B915-E5D5084873B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82588" y="5278890"/>
            <a:ext cx="5828571" cy="800000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AC418D22-99C5-4C6F-9ECD-C31B529DE826}"/>
              </a:ext>
            </a:extLst>
          </p:cNvPr>
          <p:cNvSpPr/>
          <p:nvPr/>
        </p:nvSpPr>
        <p:spPr>
          <a:xfrm>
            <a:off x="5080337" y="6265836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600"/>
              </a:spcAft>
            </a:pPr>
            <a:r>
              <a:rPr lang="zh-CN" altLang="zh-CN" kern="100" dirty="0">
                <a:latin typeface="方正兰亭黑简体"/>
                <a:cs typeface="Times New Roman" panose="02020603050405020304" pitchFamily="18" charset="0"/>
              </a:rPr>
              <a:t>“窗交”修剪对象</a:t>
            </a:r>
            <a:endParaRPr lang="zh-CN" altLang="zh-CN" kern="1000" dirty="0">
              <a:latin typeface="方正兰亭黑简体"/>
              <a:cs typeface="Times New Roman" panose="02020603050405020304" pitchFamily="18" charset="0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658F06B9-03FF-4C2C-A7D9-8296D83C796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60508" y="1039674"/>
            <a:ext cx="3607789" cy="1661937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id="{479CC070-ABB3-4E6A-A37A-E4D4E45EB918}"/>
              </a:ext>
            </a:extLst>
          </p:cNvPr>
          <p:cNvSpPr/>
          <p:nvPr/>
        </p:nvSpPr>
        <p:spPr>
          <a:xfrm>
            <a:off x="9248739" y="2786982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600"/>
              </a:spcAft>
            </a:pPr>
            <a:r>
              <a:rPr lang="zh-CN" altLang="zh-CN" kern="100" dirty="0">
                <a:latin typeface="方正兰亭黑简体"/>
                <a:cs typeface="Times New Roman" panose="02020603050405020304" pitchFamily="18" charset="0"/>
              </a:rPr>
              <a:t>“延伸”修剪对象</a:t>
            </a:r>
            <a:endParaRPr lang="zh-CN" altLang="zh-CN" kern="1000" dirty="0">
              <a:latin typeface="方正兰亭黑简体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033645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CD3C4A5D-BC29-4174-A764-A09FDF178D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3829" y="1309711"/>
            <a:ext cx="16474546" cy="5631762"/>
          </a:xfrm>
        </p:spPr>
        <p:txBody>
          <a:bodyPr/>
          <a:lstStyle/>
          <a:p>
            <a:r>
              <a:rPr lang="zh-CN" altLang="zh-CN" sz="3200" dirty="0" smtClean="0"/>
              <a:t>延伸</a:t>
            </a:r>
            <a:r>
              <a:rPr lang="zh-CN" altLang="zh-CN" sz="3200" dirty="0"/>
              <a:t>命令</a:t>
            </a:r>
          </a:p>
          <a:p>
            <a:r>
              <a:rPr lang="zh-CN" altLang="zh-CN" dirty="0"/>
              <a:t>【执行方式】</a:t>
            </a:r>
          </a:p>
          <a:p>
            <a:r>
              <a:rPr lang="zh-CN" altLang="zh-CN" dirty="0"/>
              <a:t>命令行：</a:t>
            </a:r>
            <a:r>
              <a:rPr lang="en-US" altLang="zh-CN" dirty="0"/>
              <a:t>EXTEND</a:t>
            </a:r>
            <a:r>
              <a:rPr lang="zh-CN" altLang="zh-CN" dirty="0"/>
              <a:t>（快捷命令：</a:t>
            </a:r>
            <a:r>
              <a:rPr lang="en-US" altLang="zh-CN" dirty="0"/>
              <a:t>EX</a:t>
            </a:r>
            <a:r>
              <a:rPr lang="zh-CN" altLang="zh-CN" dirty="0"/>
              <a:t>）。</a:t>
            </a:r>
          </a:p>
          <a:p>
            <a:r>
              <a:rPr lang="zh-CN" altLang="zh-CN" dirty="0"/>
              <a:t>菜单栏：选择菜单栏中的“修改”</a:t>
            </a:r>
            <a:r>
              <a:rPr lang="en-US" altLang="zh-CN" dirty="0"/>
              <a:t>→</a:t>
            </a:r>
            <a:r>
              <a:rPr lang="zh-CN" altLang="zh-CN" dirty="0"/>
              <a:t>“延伸”命令。</a:t>
            </a:r>
          </a:p>
          <a:p>
            <a:r>
              <a:rPr lang="zh-CN" altLang="zh-CN" dirty="0"/>
              <a:t>工具栏：单击“修改”工具栏中的“延伸”按钮</a:t>
            </a:r>
            <a:r>
              <a:rPr lang="en-US" altLang="zh-CN" dirty="0"/>
              <a:t>    </a:t>
            </a:r>
            <a:r>
              <a:rPr lang="zh-CN" altLang="en-US" dirty="0"/>
              <a:t>。</a:t>
            </a:r>
            <a:endParaRPr lang="en-US" altLang="zh-CN" dirty="0"/>
          </a:p>
          <a:p>
            <a:r>
              <a:rPr lang="zh-CN" altLang="zh-CN" dirty="0"/>
              <a:t>功能区：单击“默认”选项卡“修改”面板中的“延伸”按钮</a:t>
            </a:r>
            <a:r>
              <a:rPr lang="en-US" altLang="zh-CN" dirty="0"/>
              <a:t>   </a:t>
            </a:r>
            <a:r>
              <a:rPr lang="zh-CN" altLang="en-US" dirty="0"/>
              <a:t>。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E0F253C1-45CF-4235-B157-B21E3F697F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15238" y="1180340"/>
            <a:ext cx="2642933" cy="996515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196BF1C6-08FA-4C46-B305-F989C34262F9}"/>
              </a:ext>
            </a:extLst>
          </p:cNvPr>
          <p:cNvSpPr/>
          <p:nvPr/>
        </p:nvSpPr>
        <p:spPr>
          <a:xfrm>
            <a:off x="9739890" y="2257303"/>
            <a:ext cx="124264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600"/>
              </a:spcAft>
            </a:pPr>
            <a:r>
              <a:rPr lang="zh-CN" altLang="zh-CN" kern="100" dirty="0">
                <a:latin typeface="方正兰亭黑简体"/>
                <a:cs typeface="Times New Roman" panose="02020603050405020304" pitchFamily="18" charset="0"/>
              </a:rPr>
              <a:t>延伸对象</a:t>
            </a:r>
            <a:r>
              <a:rPr lang="en-US" altLang="zh-CN" kern="100" dirty="0">
                <a:latin typeface="方正兰亭黑简体"/>
                <a:cs typeface="Times New Roman" panose="02020603050405020304" pitchFamily="18" charset="0"/>
              </a:rPr>
              <a:t>1</a:t>
            </a:r>
            <a:endParaRPr lang="zh-CN" altLang="zh-CN" kern="1000" dirty="0">
              <a:latin typeface="方正兰亭黑简体"/>
              <a:cs typeface="Times New Roman" panose="02020603050405020304" pitchFamily="18" charset="0"/>
            </a:endParaRPr>
          </a:p>
        </p:txBody>
      </p:sp>
      <p:pic>
        <p:nvPicPr>
          <p:cNvPr id="8194" name="Picture 2">
            <a:extLst>
              <a:ext uri="{FF2B5EF4-FFF2-40B4-BE49-F238E27FC236}">
                <a16:creationId xmlns:a16="http://schemas.microsoft.com/office/drawing/2014/main" id="{6A13D30D-9603-495A-AB83-668BADF7A90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709" y="3694300"/>
            <a:ext cx="329066" cy="2632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Picture 3">
            <a:extLst>
              <a:ext uri="{FF2B5EF4-FFF2-40B4-BE49-F238E27FC236}">
                <a16:creationId xmlns:a16="http://schemas.microsoft.com/office/drawing/2014/main" id="{CD0B21D0-F1F8-4142-92CA-8AF1C42EF4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64376" y="4341302"/>
            <a:ext cx="272328" cy="217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75396CC3-59BB-4BDC-B153-473FE8D0D77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96406" y="4735542"/>
            <a:ext cx="3035612" cy="1413130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12EBEE0E-CEA4-43E3-A874-21FF4FD24F08}"/>
              </a:ext>
            </a:extLst>
          </p:cNvPr>
          <p:cNvSpPr/>
          <p:nvPr/>
        </p:nvSpPr>
        <p:spPr>
          <a:xfrm>
            <a:off x="5368041" y="6175740"/>
            <a:ext cx="129234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 延伸对象</a:t>
            </a:r>
            <a:r>
              <a:rPr lang="en-US" altLang="zh-CN" dirty="0"/>
              <a:t>2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5742415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3">
            <a:extLst>
              <a:ext uri="{FF2B5EF4-FFF2-40B4-BE49-F238E27FC236}">
                <a16:creationId xmlns:a16="http://schemas.microsoft.com/office/drawing/2014/main" id="{826DCDFE-1D09-4883-94DA-6423371F721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sz="3200" dirty="0" smtClean="0"/>
              <a:t>实例</a:t>
            </a:r>
            <a:r>
              <a:rPr lang="zh-CN" altLang="zh-CN" sz="3200" dirty="0"/>
              <a:t>——</a:t>
            </a:r>
            <a:r>
              <a:rPr lang="en-US" altLang="zh-CN" sz="3200" dirty="0"/>
              <a:t>MOS</a:t>
            </a:r>
            <a:r>
              <a:rPr lang="zh-CN" altLang="zh-CN" sz="3200" dirty="0"/>
              <a:t>管符号</a:t>
            </a:r>
          </a:p>
          <a:p>
            <a:r>
              <a:rPr lang="en-US" altLang="zh-CN" dirty="0"/>
              <a:t>1</a:t>
            </a:r>
            <a:r>
              <a:rPr lang="zh-CN" altLang="zh-CN" dirty="0"/>
              <a:t>．绘制</a:t>
            </a:r>
            <a:r>
              <a:rPr lang="en-US" altLang="zh-CN" dirty="0"/>
              <a:t>MOS</a:t>
            </a:r>
            <a:r>
              <a:rPr lang="zh-CN" altLang="zh-CN" dirty="0"/>
              <a:t>管轮廓图</a:t>
            </a:r>
          </a:p>
          <a:p>
            <a:r>
              <a:rPr lang="zh-CN" altLang="zh-CN" dirty="0"/>
              <a:t>（</a:t>
            </a:r>
            <a:r>
              <a:rPr lang="en-US" altLang="zh-CN" dirty="0"/>
              <a:t>1</a:t>
            </a:r>
            <a:r>
              <a:rPr lang="zh-CN" altLang="zh-CN" dirty="0"/>
              <a:t>）绘制直线。</a:t>
            </a:r>
            <a:endParaRPr lang="en-US" altLang="zh-CN" dirty="0"/>
          </a:p>
          <a:p>
            <a:r>
              <a:rPr lang="zh-CN" altLang="zh-CN" dirty="0"/>
              <a:t>（</a:t>
            </a:r>
            <a:r>
              <a:rPr lang="en-US" altLang="zh-CN" dirty="0"/>
              <a:t>2</a:t>
            </a:r>
            <a:r>
              <a:rPr lang="zh-CN" altLang="zh-CN" dirty="0"/>
              <a:t>）偏移直线。</a:t>
            </a:r>
            <a:endParaRPr lang="en-US" altLang="zh-CN" dirty="0"/>
          </a:p>
          <a:p>
            <a:r>
              <a:rPr lang="zh-CN" altLang="zh-CN" dirty="0"/>
              <a:t>（</a:t>
            </a:r>
            <a:r>
              <a:rPr lang="en-US" altLang="zh-CN" dirty="0"/>
              <a:t>3</a:t>
            </a:r>
            <a:r>
              <a:rPr lang="zh-CN" altLang="zh-CN" dirty="0"/>
              <a:t>）镜像图形。</a:t>
            </a:r>
            <a:endParaRPr lang="en-US" altLang="zh-CN" dirty="0"/>
          </a:p>
          <a:p>
            <a:r>
              <a:rPr lang="zh-CN" altLang="zh-CN" dirty="0"/>
              <a:t>（</a:t>
            </a:r>
            <a:r>
              <a:rPr lang="en-US" altLang="zh-CN" dirty="0"/>
              <a:t>4</a:t>
            </a:r>
            <a:r>
              <a:rPr lang="zh-CN" altLang="zh-CN" dirty="0"/>
              <a:t>）绘制竖直直线。</a:t>
            </a:r>
            <a:endParaRPr lang="en-US" altLang="zh-CN" dirty="0"/>
          </a:p>
          <a:p>
            <a:r>
              <a:rPr lang="zh-CN" altLang="zh-CN" dirty="0"/>
              <a:t>（</a:t>
            </a:r>
            <a:r>
              <a:rPr lang="en-US" altLang="zh-CN" dirty="0"/>
              <a:t>5</a:t>
            </a:r>
            <a:r>
              <a:rPr lang="zh-CN" altLang="zh-CN" dirty="0"/>
              <a:t>）偏移竖直直线。</a:t>
            </a:r>
            <a:endParaRPr lang="en-US" altLang="zh-CN" dirty="0"/>
          </a:p>
          <a:p>
            <a:r>
              <a:rPr lang="zh-CN" altLang="zh-CN" dirty="0"/>
              <a:t>（</a:t>
            </a:r>
            <a:r>
              <a:rPr lang="en-US" altLang="zh-CN" dirty="0"/>
              <a:t>6</a:t>
            </a:r>
            <a:r>
              <a:rPr lang="zh-CN" altLang="zh-CN" dirty="0"/>
              <a:t>）修剪直线。</a:t>
            </a:r>
            <a:endParaRPr lang="zh-CN" altLang="en-US" dirty="0"/>
          </a:p>
        </p:txBody>
      </p:sp>
      <p:pic>
        <p:nvPicPr>
          <p:cNvPr id="6146" name="Picture 2">
            <a:extLst>
              <a:ext uri="{FF2B5EF4-FFF2-40B4-BE49-F238E27FC236}">
                <a16:creationId xmlns:a16="http://schemas.microsoft.com/office/drawing/2014/main" id="{3350F844-D47D-44D0-AAA3-7B4737B709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84278" y="991529"/>
            <a:ext cx="1187450" cy="1054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>
            <a:extLst>
              <a:ext uri="{FF2B5EF4-FFF2-40B4-BE49-F238E27FC236}">
                <a16:creationId xmlns:a16="http://schemas.microsoft.com/office/drawing/2014/main" id="{1379FBEE-2047-4238-840D-85A628D07C1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4441" y="3122589"/>
            <a:ext cx="1454150" cy="61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Picture 4">
            <a:extLst>
              <a:ext uri="{FF2B5EF4-FFF2-40B4-BE49-F238E27FC236}">
                <a16:creationId xmlns:a16="http://schemas.microsoft.com/office/drawing/2014/main" id="{DFCEBDCE-E055-428C-8B71-CEBDEDB417B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14653" y="2859072"/>
            <a:ext cx="1111250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D9D5F9FC-0040-4C52-B117-2F6175C670DB}"/>
              </a:ext>
            </a:extLst>
          </p:cNvPr>
          <p:cNvSpPr/>
          <p:nvPr/>
        </p:nvSpPr>
        <p:spPr>
          <a:xfrm>
            <a:off x="6355261" y="3819173"/>
            <a:ext cx="117051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 偏移直线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C83EDCEC-0DB4-44C2-89BC-19A9EE01BCC4}"/>
              </a:ext>
            </a:extLst>
          </p:cNvPr>
          <p:cNvSpPr/>
          <p:nvPr/>
        </p:nvSpPr>
        <p:spPr>
          <a:xfrm>
            <a:off x="8117907" y="3779024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镜像图形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CEB1A842-9146-4D57-81B5-C79DE260DD86}"/>
              </a:ext>
            </a:extLst>
          </p:cNvPr>
          <p:cNvSpPr/>
          <p:nvPr/>
        </p:nvSpPr>
        <p:spPr>
          <a:xfrm>
            <a:off x="7861300" y="2115479"/>
            <a:ext cx="14334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 MOS</a:t>
            </a:r>
            <a:r>
              <a:rPr lang="zh-CN" altLang="en-US" dirty="0"/>
              <a:t>管符号</a:t>
            </a:r>
          </a:p>
        </p:txBody>
      </p:sp>
      <p:pic>
        <p:nvPicPr>
          <p:cNvPr id="6149" name="Picture 5">
            <a:extLst>
              <a:ext uri="{FF2B5EF4-FFF2-40B4-BE49-F238E27FC236}">
                <a16:creationId xmlns:a16="http://schemas.microsoft.com/office/drawing/2014/main" id="{8E4911AB-9FD5-4472-A0AC-DF54569DF3B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09562" y="2789222"/>
            <a:ext cx="1187450" cy="97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id="{83047A30-8089-4E42-8120-052360F6C096}"/>
              </a:ext>
            </a:extLst>
          </p:cNvPr>
          <p:cNvSpPr/>
          <p:nvPr/>
        </p:nvSpPr>
        <p:spPr>
          <a:xfrm>
            <a:off x="9444566" y="3837237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绘制竖直直线</a:t>
            </a:r>
          </a:p>
        </p:txBody>
      </p:sp>
      <p:pic>
        <p:nvPicPr>
          <p:cNvPr id="6150" name="Picture 6">
            <a:extLst>
              <a:ext uri="{FF2B5EF4-FFF2-40B4-BE49-F238E27FC236}">
                <a16:creationId xmlns:a16="http://schemas.microsoft.com/office/drawing/2014/main" id="{6DCE2E90-D8FB-48B8-9B0C-D4A0326C25C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4616" y="4551339"/>
            <a:ext cx="1193800" cy="996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矩形 12">
            <a:extLst>
              <a:ext uri="{FF2B5EF4-FFF2-40B4-BE49-F238E27FC236}">
                <a16:creationId xmlns:a16="http://schemas.microsoft.com/office/drawing/2014/main" id="{48614CCA-1617-4F3F-B730-1F043882E5D4}"/>
              </a:ext>
            </a:extLst>
          </p:cNvPr>
          <p:cNvSpPr/>
          <p:nvPr/>
        </p:nvSpPr>
        <p:spPr>
          <a:xfrm>
            <a:off x="6253019" y="5676352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 pitchFamily="18" charset="0"/>
                <a:ea typeface="方正书宋简体"/>
                <a:cs typeface="Times New Roman" panose="02020603050405020304" pitchFamily="18" charset="0"/>
              </a:rPr>
              <a:t>偏移竖直直线</a:t>
            </a:r>
            <a:endParaRPr lang="zh-CN" altLang="en-US" dirty="0"/>
          </a:p>
        </p:txBody>
      </p:sp>
      <p:pic>
        <p:nvPicPr>
          <p:cNvPr id="6151" name="Picture 7">
            <a:extLst>
              <a:ext uri="{FF2B5EF4-FFF2-40B4-BE49-F238E27FC236}">
                <a16:creationId xmlns:a16="http://schemas.microsoft.com/office/drawing/2014/main" id="{68026559-8874-49FF-B1CB-087C187874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14653" y="4461085"/>
            <a:ext cx="1358900" cy="1104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矩形 14">
            <a:extLst>
              <a:ext uri="{FF2B5EF4-FFF2-40B4-BE49-F238E27FC236}">
                <a16:creationId xmlns:a16="http://schemas.microsoft.com/office/drawing/2014/main" id="{06E4FE9A-D8BD-49A7-995C-D5E1E92BA241}"/>
              </a:ext>
            </a:extLst>
          </p:cNvPr>
          <p:cNvSpPr/>
          <p:nvPr/>
        </p:nvSpPr>
        <p:spPr>
          <a:xfrm>
            <a:off x="8208846" y="5633151"/>
            <a:ext cx="117051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 修剪直线</a:t>
            </a:r>
          </a:p>
        </p:txBody>
      </p:sp>
    </p:spTree>
    <p:extLst>
      <p:ext uri="{BB962C8B-B14F-4D97-AF65-F5344CB8AC3E}">
        <p14:creationId xmlns:p14="http://schemas.microsoft.com/office/powerpoint/2010/main" val="20087172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FEA74BF5-23C9-4045-8A43-C01C3BDD376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zh-CN" sz="3200" b="1" dirty="0" smtClean="0"/>
              <a:t>镜像</a:t>
            </a:r>
            <a:r>
              <a:rPr lang="zh-CN" altLang="zh-CN" sz="3200" b="1" dirty="0"/>
              <a:t>命令</a:t>
            </a:r>
          </a:p>
          <a:p>
            <a:r>
              <a:rPr lang="zh-CN" altLang="zh-CN" dirty="0"/>
              <a:t>【执行方式】</a:t>
            </a:r>
          </a:p>
          <a:p>
            <a:r>
              <a:rPr lang="zh-CN" altLang="zh-CN" dirty="0"/>
              <a:t>命令行：</a:t>
            </a:r>
            <a:r>
              <a:rPr lang="en-US" altLang="zh-CN" dirty="0"/>
              <a:t>MIRROR</a:t>
            </a:r>
            <a:r>
              <a:rPr lang="zh-CN" altLang="zh-CN" dirty="0"/>
              <a:t>（快捷命令：</a:t>
            </a:r>
            <a:r>
              <a:rPr lang="en-US" altLang="zh-CN" dirty="0"/>
              <a:t>MI</a:t>
            </a:r>
            <a:r>
              <a:rPr lang="zh-CN" altLang="zh-CN" dirty="0"/>
              <a:t>）。</a:t>
            </a:r>
          </a:p>
          <a:p>
            <a:r>
              <a:rPr lang="zh-CN" altLang="zh-CN" dirty="0"/>
              <a:t>菜单栏：选择菜单栏中的“修改”→“镜像”命令。</a:t>
            </a:r>
          </a:p>
          <a:p>
            <a:r>
              <a:rPr lang="zh-CN" altLang="zh-CN" dirty="0"/>
              <a:t>工具栏：单击“修改”工具栏中的“镜像”按钮</a:t>
            </a:r>
            <a:r>
              <a:rPr lang="zh-CN" altLang="en-US" dirty="0"/>
              <a:t>。</a:t>
            </a:r>
            <a:endParaRPr lang="en-US" altLang="zh-CN" dirty="0"/>
          </a:p>
          <a:p>
            <a:r>
              <a:rPr lang="zh-CN" altLang="zh-CN" dirty="0"/>
              <a:t>功能区：单击“默认”选项卡“修改”面板中的“镜像”按钮</a:t>
            </a:r>
            <a:r>
              <a:rPr lang="zh-CN" altLang="en-US" dirty="0"/>
              <a:t>。</a:t>
            </a:r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7B56D348-5CD9-430E-B0F9-077632E047B4}"/>
              </a:ext>
            </a:extLst>
          </p:cNvPr>
          <p:cNvSpPr txBox="1">
            <a:spLocks/>
          </p:cNvSpPr>
          <p:nvPr/>
        </p:nvSpPr>
        <p:spPr>
          <a:xfrm>
            <a:off x="909070" y="96982"/>
            <a:ext cx="10515600" cy="80523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zh-CN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4.1</a:t>
            </a:r>
            <a:r>
              <a:rPr lang="zh-CN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镜像命令</a:t>
            </a:r>
          </a:p>
        </p:txBody>
      </p:sp>
    </p:spTree>
    <p:extLst>
      <p:ext uri="{BB962C8B-B14F-4D97-AF65-F5344CB8AC3E}">
        <p14:creationId xmlns:p14="http://schemas.microsoft.com/office/powerpoint/2010/main" val="121580638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06D9BD3F-E765-4501-BF40-062BED026B9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altLang="zh-CN" dirty="0"/>
              <a:t>2</a:t>
            </a:r>
            <a:r>
              <a:rPr lang="zh-CN" altLang="zh-CN" dirty="0"/>
              <a:t>．绘制引出端和箭头</a:t>
            </a:r>
          </a:p>
          <a:p>
            <a:r>
              <a:rPr lang="zh-CN" altLang="zh-CN" dirty="0"/>
              <a:t>（</a:t>
            </a:r>
            <a:r>
              <a:rPr lang="en-US" altLang="zh-CN" dirty="0"/>
              <a:t>1</a:t>
            </a:r>
            <a:r>
              <a:rPr lang="zh-CN" altLang="zh-CN" dirty="0"/>
              <a:t>）绘制多段线。</a:t>
            </a:r>
            <a:endParaRPr lang="en-US" altLang="zh-CN" dirty="0"/>
          </a:p>
          <a:p>
            <a:r>
              <a:rPr lang="zh-CN" altLang="en-US" dirty="0"/>
              <a:t>（</a:t>
            </a:r>
            <a:r>
              <a:rPr lang="en-US" altLang="zh-CN" dirty="0"/>
              <a:t>2</a:t>
            </a:r>
            <a:r>
              <a:rPr lang="zh-CN" altLang="en-US" dirty="0"/>
              <a:t>）“</a:t>
            </a:r>
            <a:r>
              <a:rPr lang="zh-CN" altLang="zh-CN" dirty="0"/>
              <a:t>增量角”设为</a:t>
            </a:r>
            <a:r>
              <a:rPr lang="en-US" altLang="zh-CN" dirty="0"/>
              <a:t>15</a:t>
            </a:r>
            <a:r>
              <a:rPr lang="zh-CN" altLang="zh-CN" dirty="0"/>
              <a:t>°</a:t>
            </a:r>
            <a:endParaRPr lang="en-US" altLang="zh-CN" dirty="0"/>
          </a:p>
          <a:p>
            <a:r>
              <a:rPr lang="zh-CN" altLang="zh-CN" dirty="0"/>
              <a:t>（</a:t>
            </a:r>
            <a:r>
              <a:rPr lang="en-US" altLang="zh-CN" dirty="0"/>
              <a:t>3</a:t>
            </a:r>
            <a:r>
              <a:rPr lang="zh-CN" altLang="zh-CN" dirty="0"/>
              <a:t>）绘制箭头。</a:t>
            </a:r>
            <a:endParaRPr lang="en-US" altLang="zh-CN" dirty="0"/>
          </a:p>
          <a:p>
            <a:r>
              <a:rPr lang="zh-CN" altLang="zh-CN" dirty="0"/>
              <a:t>（</a:t>
            </a:r>
            <a:r>
              <a:rPr lang="en-US" altLang="zh-CN" dirty="0"/>
              <a:t>4</a:t>
            </a:r>
            <a:r>
              <a:rPr lang="zh-CN" altLang="zh-CN" dirty="0"/>
              <a:t>）图案填充。</a:t>
            </a:r>
            <a:endParaRPr lang="en-US" altLang="zh-CN" dirty="0"/>
          </a:p>
          <a:p>
            <a:r>
              <a:rPr lang="en-US" altLang="zh-CN" dirty="0"/>
              <a:t>3</a:t>
            </a:r>
            <a:r>
              <a:rPr lang="zh-CN" altLang="zh-CN" dirty="0"/>
              <a:t>．生成最终效果</a:t>
            </a:r>
          </a:p>
          <a:p>
            <a:r>
              <a:rPr lang="zh-CN" altLang="zh-CN" dirty="0"/>
              <a:t>（</a:t>
            </a:r>
            <a:r>
              <a:rPr lang="en-US" altLang="zh-CN" dirty="0"/>
              <a:t>1</a:t>
            </a:r>
            <a:r>
              <a:rPr lang="zh-CN" altLang="zh-CN" dirty="0"/>
              <a:t>）绘制输入、输出端子。</a:t>
            </a:r>
            <a:endParaRPr lang="en-US" altLang="zh-CN" dirty="0"/>
          </a:p>
          <a:p>
            <a:r>
              <a:rPr lang="zh-CN" altLang="zh-CN" dirty="0"/>
              <a:t>（</a:t>
            </a:r>
            <a:r>
              <a:rPr lang="en-US" altLang="zh-CN" dirty="0"/>
              <a:t>2</a:t>
            </a:r>
            <a:r>
              <a:rPr lang="zh-CN" altLang="zh-CN" dirty="0"/>
              <a:t>）绘制正负号。</a:t>
            </a:r>
            <a:endParaRPr lang="en-US" altLang="zh-CN" dirty="0"/>
          </a:p>
          <a:p>
            <a:r>
              <a:rPr lang="zh-CN" altLang="zh-CN" dirty="0"/>
              <a:t>（</a:t>
            </a:r>
            <a:r>
              <a:rPr lang="en-US" altLang="zh-CN" dirty="0"/>
              <a:t>3</a:t>
            </a:r>
            <a:r>
              <a:rPr lang="zh-CN" altLang="zh-CN" dirty="0"/>
              <a:t>）添加注释文字。</a:t>
            </a:r>
            <a:endParaRPr lang="zh-CN" altLang="en-US" dirty="0"/>
          </a:p>
        </p:txBody>
      </p:sp>
      <p:pic>
        <p:nvPicPr>
          <p:cNvPr id="7170" name="Picture 2">
            <a:extLst>
              <a:ext uri="{FF2B5EF4-FFF2-40B4-BE49-F238E27FC236}">
                <a16:creationId xmlns:a16="http://schemas.microsoft.com/office/drawing/2014/main" id="{FAAED030-4700-4A0A-BD0E-36E0B2EE61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3545" y="1499466"/>
            <a:ext cx="1517650" cy="123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99ACAD42-831B-4AA1-8CF7-880DD6C85C8D}"/>
              </a:ext>
            </a:extLst>
          </p:cNvPr>
          <p:cNvSpPr/>
          <p:nvPr/>
        </p:nvSpPr>
        <p:spPr>
          <a:xfrm>
            <a:off x="6263545" y="2810226"/>
            <a:ext cx="140134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 绘制多段线</a:t>
            </a:r>
          </a:p>
        </p:txBody>
      </p:sp>
      <p:pic>
        <p:nvPicPr>
          <p:cNvPr id="7171" name="Picture 3">
            <a:extLst>
              <a:ext uri="{FF2B5EF4-FFF2-40B4-BE49-F238E27FC236}">
                <a16:creationId xmlns:a16="http://schemas.microsoft.com/office/drawing/2014/main" id="{D283CE0A-6CE0-4344-A742-E6EB706C49C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5126" y="1054966"/>
            <a:ext cx="1943100" cy="167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7A0BF79D-BC79-4C79-922E-C6523F0A62C6}"/>
              </a:ext>
            </a:extLst>
          </p:cNvPr>
          <p:cNvSpPr/>
          <p:nvPr/>
        </p:nvSpPr>
        <p:spPr>
          <a:xfrm>
            <a:off x="7985211" y="2731366"/>
            <a:ext cx="22621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“草图设置”对话框</a:t>
            </a:r>
          </a:p>
        </p:txBody>
      </p:sp>
      <p:pic>
        <p:nvPicPr>
          <p:cNvPr id="7172" name="Picture 4">
            <a:extLst>
              <a:ext uri="{FF2B5EF4-FFF2-40B4-BE49-F238E27FC236}">
                <a16:creationId xmlns:a16="http://schemas.microsoft.com/office/drawing/2014/main" id="{D346F0B5-5C90-42F1-9049-3B1962DB109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34290" y="1486362"/>
            <a:ext cx="1473200" cy="1225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1898F348-5901-46E2-99E5-53FA91591B80}"/>
              </a:ext>
            </a:extLst>
          </p:cNvPr>
          <p:cNvSpPr/>
          <p:nvPr/>
        </p:nvSpPr>
        <p:spPr>
          <a:xfrm>
            <a:off x="10674505" y="2781991"/>
            <a:ext cx="117051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 绘制箭头</a:t>
            </a:r>
          </a:p>
        </p:txBody>
      </p:sp>
      <p:pic>
        <p:nvPicPr>
          <p:cNvPr id="7173" name="Picture 5">
            <a:extLst>
              <a:ext uri="{FF2B5EF4-FFF2-40B4-BE49-F238E27FC236}">
                <a16:creationId xmlns:a16="http://schemas.microsoft.com/office/drawing/2014/main" id="{0EF11B06-9631-4668-84BF-DD80E3A066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8841" y="3392488"/>
            <a:ext cx="1416050" cy="1225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id="{661B5A2E-B3C2-4D31-B91B-309814F209A5}"/>
              </a:ext>
            </a:extLst>
          </p:cNvPr>
          <p:cNvSpPr/>
          <p:nvPr/>
        </p:nvSpPr>
        <p:spPr>
          <a:xfrm>
            <a:off x="6402868" y="4688117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填充效果</a:t>
            </a:r>
          </a:p>
        </p:txBody>
      </p:sp>
      <p:pic>
        <p:nvPicPr>
          <p:cNvPr id="7174" name="Picture 6" descr="5-56">
            <a:extLst>
              <a:ext uri="{FF2B5EF4-FFF2-40B4-BE49-F238E27FC236}">
                <a16:creationId xmlns:a16="http://schemas.microsoft.com/office/drawing/2014/main" id="{DF808D72-2085-4D5C-97F5-695CC42E0D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5126" y="3429000"/>
            <a:ext cx="1206500" cy="109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id="{9B4A626F-8B64-4FF2-9364-668E02B12C84}"/>
              </a:ext>
            </a:extLst>
          </p:cNvPr>
          <p:cNvSpPr/>
          <p:nvPr/>
        </p:nvSpPr>
        <p:spPr>
          <a:xfrm>
            <a:off x="8243119" y="4644184"/>
            <a:ext cx="117051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 最终效果</a:t>
            </a:r>
          </a:p>
        </p:txBody>
      </p:sp>
    </p:spTree>
    <p:extLst>
      <p:ext uri="{BB962C8B-B14F-4D97-AF65-F5344CB8AC3E}">
        <p14:creationId xmlns:p14="http://schemas.microsoft.com/office/powerpoint/2010/main" val="324401485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内容占位符 4">
            <a:extLst>
              <a:ext uri="{FF2B5EF4-FFF2-40B4-BE49-F238E27FC236}">
                <a16:creationId xmlns:a16="http://schemas.microsoft.com/office/drawing/2014/main" id="{3AE7C64E-6BA0-4699-B8D5-1CA3FC86338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/>
              <a:t>【实验</a:t>
            </a:r>
            <a:r>
              <a:rPr lang="en-US" altLang="zh-CN" dirty="0"/>
              <a:t>1</a:t>
            </a:r>
            <a:r>
              <a:rPr lang="zh-CN" altLang="zh-CN" dirty="0"/>
              <a:t>】绘制图所示</a:t>
            </a:r>
            <a:r>
              <a:rPr lang="zh-CN" altLang="zh-CN" dirty="0" smtClean="0"/>
              <a:t>的</a:t>
            </a:r>
            <a:r>
              <a:rPr lang="zh-CN" altLang="zh-CN" dirty="0"/>
              <a:t>桥式电路</a:t>
            </a:r>
            <a:r>
              <a:rPr lang="zh-CN" altLang="zh-CN" dirty="0" smtClean="0"/>
              <a:t>。</a:t>
            </a:r>
            <a:endParaRPr lang="zh-CN" altLang="zh-CN" dirty="0"/>
          </a:p>
          <a:p>
            <a:r>
              <a:rPr lang="zh-CN" altLang="zh-CN" dirty="0"/>
              <a:t>操作提示：</a:t>
            </a:r>
          </a:p>
          <a:p>
            <a:pPr marL="514350" lvl="0" indent="-514350">
              <a:buFont typeface="+mj-lt"/>
              <a:buAutoNum type="arabicPeriod"/>
            </a:pPr>
            <a:r>
              <a:rPr lang="zh-CN" altLang="zh-CN" dirty="0"/>
              <a:t>利用“直线”命令绘制框架。</a:t>
            </a:r>
          </a:p>
          <a:p>
            <a:pPr marL="514350" lvl="0" indent="-514350">
              <a:buFont typeface="+mj-lt"/>
              <a:buAutoNum type="arabicPeriod"/>
            </a:pPr>
            <a:r>
              <a:rPr lang="zh-CN" altLang="zh-CN" dirty="0"/>
              <a:t>利用“矩形”和“复制”命令绘制电阻。</a:t>
            </a:r>
          </a:p>
          <a:p>
            <a:pPr marL="514350" indent="-514350">
              <a:buFont typeface="+mj-lt"/>
              <a:buAutoNum type="arabicPeriod"/>
            </a:pPr>
            <a:r>
              <a:rPr lang="zh-CN" altLang="zh-CN" dirty="0"/>
              <a:t>利用“修剪”命令修剪多余的线段。</a:t>
            </a:r>
            <a:endParaRPr lang="zh-CN" altLang="en-US" dirty="0"/>
          </a:p>
        </p:txBody>
      </p:sp>
      <p:sp>
        <p:nvSpPr>
          <p:cNvPr id="4" name="标题 3">
            <a:extLst>
              <a:ext uri="{FF2B5EF4-FFF2-40B4-BE49-F238E27FC236}">
                <a16:creationId xmlns:a16="http://schemas.microsoft.com/office/drawing/2014/main" id="{8B3B9C71-A9A2-498E-9AED-6645816C49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 smtClean="0"/>
              <a:t>上机</a:t>
            </a:r>
            <a:r>
              <a:rPr lang="zh-CN" altLang="zh-CN" dirty="0"/>
              <a:t>实验</a:t>
            </a:r>
            <a:endParaRPr lang="zh-CN" altLang="en-US" dirty="0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2F12F4E5-8557-40A1-88A7-532549C3DC31}"/>
              </a:ext>
            </a:extLst>
          </p:cNvPr>
          <p:cNvSpPr/>
          <p:nvPr/>
        </p:nvSpPr>
        <p:spPr>
          <a:xfrm>
            <a:off x="9578651" y="3173227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/>
              <a:t>桥式电路</a:t>
            </a:r>
            <a:endParaRPr lang="zh-CN" altLang="en-US" dirty="0"/>
          </a:p>
        </p:txBody>
      </p:sp>
      <p:pic>
        <p:nvPicPr>
          <p:cNvPr id="6" name="图片 5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344297" y="1498668"/>
            <a:ext cx="1576705" cy="163639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9778084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3">
            <a:extLst>
              <a:ext uri="{FF2B5EF4-FFF2-40B4-BE49-F238E27FC236}">
                <a16:creationId xmlns:a16="http://schemas.microsoft.com/office/drawing/2014/main" id="{7B03161F-A2FD-47A5-9961-1D03600D447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/>
              <a:t>【实验</a:t>
            </a:r>
            <a:r>
              <a:rPr lang="en-US" altLang="zh-CN" dirty="0"/>
              <a:t>2</a:t>
            </a:r>
            <a:r>
              <a:rPr lang="zh-CN" altLang="zh-CN" dirty="0"/>
              <a:t>】绘制图所示</a:t>
            </a:r>
            <a:r>
              <a:rPr lang="zh-CN" altLang="zh-CN" dirty="0" smtClean="0"/>
              <a:t>的</a:t>
            </a:r>
            <a:r>
              <a:rPr lang="zh-CN" altLang="zh-CN" dirty="0"/>
              <a:t>电极探头</a:t>
            </a:r>
            <a:r>
              <a:rPr lang="zh-CN" altLang="zh-CN" dirty="0" smtClean="0"/>
              <a:t>。</a:t>
            </a:r>
            <a:endParaRPr lang="en-US" altLang="zh-CN" dirty="0"/>
          </a:p>
          <a:p>
            <a:r>
              <a:rPr lang="zh-CN" altLang="zh-CN" dirty="0"/>
              <a:t>操作提示：</a:t>
            </a:r>
          </a:p>
          <a:p>
            <a:pPr marL="514350" lvl="0" indent="-514350">
              <a:buFont typeface="+mj-lt"/>
              <a:buAutoNum type="arabicPeriod"/>
            </a:pPr>
            <a:r>
              <a:rPr lang="zh-CN" altLang="zh-CN" dirty="0"/>
              <a:t>利用“直线”和“移动”命令绘制探头的一部分。</a:t>
            </a:r>
          </a:p>
          <a:p>
            <a:pPr marL="514350" lvl="0" indent="-514350">
              <a:buFont typeface="+mj-lt"/>
              <a:buAutoNum type="arabicPeriod"/>
            </a:pPr>
            <a:r>
              <a:rPr lang="zh-CN" altLang="zh-CN" dirty="0"/>
              <a:t>利用“旋转”命令和“复制”命令绘制另一半。</a:t>
            </a:r>
          </a:p>
          <a:p>
            <a:pPr marL="514350" lvl="0" indent="-514350">
              <a:buFont typeface="+mj-lt"/>
              <a:buAutoNum type="arabicPeriod"/>
            </a:pPr>
            <a:r>
              <a:rPr lang="zh-CN" altLang="zh-CN" dirty="0"/>
              <a:t>利用“图案填充”命令填充图案。</a:t>
            </a:r>
          </a:p>
          <a:p>
            <a:endParaRPr lang="zh-CN" altLang="en-US" dirty="0"/>
          </a:p>
        </p:txBody>
      </p:sp>
      <p:pic>
        <p:nvPicPr>
          <p:cNvPr id="6" name="图片 5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993561" y="930625"/>
            <a:ext cx="3864610" cy="14732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矩形 1"/>
          <p:cNvSpPr/>
          <p:nvPr/>
        </p:nvSpPr>
        <p:spPr>
          <a:xfrm>
            <a:off x="9476693" y="2413579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电极探头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5262678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5BF755CC-32BA-4506-B4BF-22DAA77036B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/>
              <a:t>【实验</a:t>
            </a:r>
            <a:r>
              <a:rPr lang="en-US" altLang="zh-CN" dirty="0"/>
              <a:t>3</a:t>
            </a:r>
            <a:r>
              <a:rPr lang="zh-CN" altLang="zh-CN" dirty="0"/>
              <a:t>】绘制图所示</a:t>
            </a:r>
            <a:r>
              <a:rPr lang="zh-CN" altLang="zh-CN" dirty="0" smtClean="0"/>
              <a:t>的</a:t>
            </a:r>
            <a:r>
              <a:rPr lang="zh-CN" altLang="zh-CN" dirty="0"/>
              <a:t>力矩式自整角发送机</a:t>
            </a:r>
            <a:r>
              <a:rPr lang="zh-CN" altLang="zh-CN" dirty="0" smtClean="0"/>
              <a:t>。</a:t>
            </a:r>
            <a:endParaRPr lang="zh-CN" altLang="zh-CN" dirty="0"/>
          </a:p>
          <a:p>
            <a:r>
              <a:rPr lang="zh-CN" altLang="zh-CN" dirty="0"/>
              <a:t>操作提示：</a:t>
            </a:r>
          </a:p>
          <a:p>
            <a:pPr marL="514350" lvl="0" indent="-514350">
              <a:buFont typeface="+mj-lt"/>
              <a:buAutoNum type="arabicPeriod"/>
            </a:pPr>
            <a:r>
              <a:rPr lang="zh-CN" altLang="zh-CN" dirty="0"/>
              <a:t>利用“圆”、“直线”命令绘制交接点符号的大体结构。</a:t>
            </a:r>
          </a:p>
          <a:p>
            <a:pPr marL="514350" lvl="0" indent="-514350">
              <a:buFont typeface="+mj-lt"/>
              <a:buAutoNum type="arabicPeriod"/>
            </a:pPr>
            <a:r>
              <a:rPr lang="zh-CN" altLang="zh-CN" dirty="0"/>
              <a:t>利用“延伸”命令将外部导线延伸到图形边界。</a:t>
            </a:r>
          </a:p>
          <a:p>
            <a:pPr marL="514350" lvl="0" indent="-514350">
              <a:buFont typeface="+mj-lt"/>
              <a:buAutoNum type="arabicPeriod"/>
            </a:pPr>
            <a:r>
              <a:rPr lang="zh-CN" altLang="zh-CN" dirty="0"/>
              <a:t>利用“多行文字”命令进行文字说明。</a:t>
            </a:r>
          </a:p>
          <a:p>
            <a:endParaRPr lang="zh-CN" altLang="en-US" dirty="0"/>
          </a:p>
        </p:txBody>
      </p:sp>
      <p:pic>
        <p:nvPicPr>
          <p:cNvPr id="5" name="图片 4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215899" y="3235982"/>
            <a:ext cx="2183765" cy="1104265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矩形 3"/>
          <p:cNvSpPr/>
          <p:nvPr/>
        </p:nvSpPr>
        <p:spPr>
          <a:xfrm>
            <a:off x="9137506" y="4389684"/>
            <a:ext cx="22621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力矩式自整角发送机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684051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3F65FFB9-085B-4C41-A301-C824FC21086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3829" y="1309711"/>
            <a:ext cx="5762171" cy="4769179"/>
          </a:xfrm>
        </p:spPr>
        <p:txBody>
          <a:bodyPr/>
          <a:lstStyle/>
          <a:p>
            <a:r>
              <a:rPr lang="zh-CN" altLang="zh-CN" sz="3200" dirty="0" smtClean="0"/>
              <a:t>实例</a:t>
            </a:r>
            <a:r>
              <a:rPr lang="zh-CN" altLang="zh-CN" sz="3200" dirty="0"/>
              <a:t>——二极管符号</a:t>
            </a:r>
          </a:p>
          <a:p>
            <a:r>
              <a:rPr lang="zh-CN" altLang="zh-CN" dirty="0"/>
              <a:t>（</a:t>
            </a:r>
            <a:r>
              <a:rPr lang="en-US" altLang="zh-CN" dirty="0"/>
              <a:t>1</a:t>
            </a:r>
            <a:r>
              <a:rPr lang="zh-CN" altLang="zh-CN" dirty="0"/>
              <a:t>）绘制直线。</a:t>
            </a:r>
            <a:endParaRPr lang="en-US" altLang="zh-CN" dirty="0"/>
          </a:p>
          <a:p>
            <a:r>
              <a:rPr lang="zh-CN" altLang="zh-CN" dirty="0"/>
              <a:t>（</a:t>
            </a:r>
            <a:r>
              <a:rPr lang="en-US" altLang="zh-CN" dirty="0"/>
              <a:t>2</a:t>
            </a:r>
            <a:r>
              <a:rPr lang="zh-CN" altLang="zh-CN" dirty="0"/>
              <a:t>）绘制多段线。</a:t>
            </a:r>
            <a:endParaRPr lang="en-US" altLang="zh-CN" dirty="0"/>
          </a:p>
          <a:p>
            <a:r>
              <a:rPr lang="zh-CN" altLang="zh-CN" dirty="0"/>
              <a:t>（</a:t>
            </a:r>
            <a:r>
              <a:rPr lang="en-US" altLang="zh-CN" dirty="0"/>
              <a:t>3</a:t>
            </a:r>
            <a:r>
              <a:rPr lang="zh-CN" altLang="zh-CN" dirty="0"/>
              <a:t>）镜像图形。</a:t>
            </a:r>
            <a:endParaRPr lang="zh-CN" altLang="en-US" dirty="0"/>
          </a:p>
        </p:txBody>
      </p:sp>
      <p:pic>
        <p:nvPicPr>
          <p:cNvPr id="1026" name="Picture 2" descr="二极管2">
            <a:extLst>
              <a:ext uri="{FF2B5EF4-FFF2-40B4-BE49-F238E27FC236}">
                <a16:creationId xmlns:a16="http://schemas.microsoft.com/office/drawing/2014/main" id="{B8E73BE7-B3A6-4CA7-92E1-46EC3643494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9" b="2943"/>
          <a:stretch>
            <a:fillRect/>
          </a:stretch>
        </p:blipFill>
        <p:spPr bwMode="auto">
          <a:xfrm rot="5400000">
            <a:off x="3916574" y="4383275"/>
            <a:ext cx="202565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 descr="二极管1">
            <a:extLst>
              <a:ext uri="{FF2B5EF4-FFF2-40B4-BE49-F238E27FC236}">
                <a16:creationId xmlns:a16="http://schemas.microsoft.com/office/drawing/2014/main" id="{51005438-9461-478F-A6E2-37DC82636A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67" b="48555"/>
          <a:stretch>
            <a:fillRect/>
          </a:stretch>
        </p:blipFill>
        <p:spPr bwMode="auto">
          <a:xfrm rot="5400000">
            <a:off x="2238241" y="4497949"/>
            <a:ext cx="1953345" cy="3460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FD03EB69-E16A-43A7-9229-96742F6EC2DE}"/>
              </a:ext>
            </a:extLst>
          </p:cNvPr>
          <p:cNvSpPr/>
          <p:nvPr/>
        </p:nvSpPr>
        <p:spPr>
          <a:xfrm>
            <a:off x="2372476" y="5740514"/>
            <a:ext cx="13388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600"/>
              </a:spcAft>
            </a:pPr>
            <a:r>
              <a:rPr lang="zh-CN" altLang="zh-CN" kern="100" dirty="0">
                <a:latin typeface="方正兰亭黑简体"/>
                <a:cs typeface="Times New Roman" panose="02020603050405020304" pitchFamily="18" charset="0"/>
              </a:rPr>
              <a:t>多段线效果</a:t>
            </a:r>
            <a:endParaRPr lang="zh-CN" altLang="zh-CN" kern="1000" dirty="0">
              <a:latin typeface="方正兰亭黑简体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49773" y="3681838"/>
            <a:ext cx="474505" cy="1965807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33027" y="5755674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/>
              <a:t>绘制直线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4259985" y="5755674"/>
            <a:ext cx="13388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/>
              <a:t>二极管符号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37726969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3">
            <a:extLst>
              <a:ext uri="{FF2B5EF4-FFF2-40B4-BE49-F238E27FC236}">
                <a16:creationId xmlns:a16="http://schemas.microsoft.com/office/drawing/2014/main" id="{1D99BF14-B76F-44EF-A384-8EB49EB99B2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1</a:t>
            </a:r>
            <a:r>
              <a:rPr lang="zh-CN" altLang="zh-CN" dirty="0"/>
              <a:t>．选择对象的方法</a:t>
            </a:r>
          </a:p>
          <a:p>
            <a:r>
              <a:rPr lang="en-US" altLang="zh-CN" dirty="0"/>
              <a:t>AutoCAD 2016</a:t>
            </a:r>
            <a:r>
              <a:rPr lang="zh-CN" altLang="zh-CN" dirty="0"/>
              <a:t>提供以下几种方法选择对象。</a:t>
            </a:r>
          </a:p>
          <a:p>
            <a:r>
              <a:rPr lang="zh-CN" altLang="zh-CN" dirty="0"/>
              <a:t>（</a:t>
            </a:r>
            <a:r>
              <a:rPr lang="en-US" altLang="zh-CN" dirty="0"/>
              <a:t>1</a:t>
            </a:r>
            <a:r>
              <a:rPr lang="zh-CN" altLang="zh-CN" dirty="0"/>
              <a:t>）先选择一个编辑命令，然后选择对象，按</a:t>
            </a:r>
            <a:r>
              <a:rPr lang="en-US" altLang="zh-CN" dirty="0"/>
              <a:t>&lt;Enter&gt;</a:t>
            </a:r>
            <a:r>
              <a:rPr lang="zh-CN" altLang="zh-CN" dirty="0"/>
              <a:t>键结束操作。</a:t>
            </a:r>
          </a:p>
          <a:p>
            <a:r>
              <a:rPr lang="zh-CN" altLang="zh-CN" dirty="0"/>
              <a:t>（</a:t>
            </a:r>
            <a:r>
              <a:rPr lang="en-US" altLang="zh-CN" dirty="0"/>
              <a:t>2</a:t>
            </a:r>
            <a:r>
              <a:rPr lang="zh-CN" altLang="zh-CN" dirty="0"/>
              <a:t>）使用</a:t>
            </a:r>
            <a:r>
              <a:rPr lang="en-US" altLang="zh-CN" dirty="0"/>
              <a:t>SELECT</a:t>
            </a:r>
            <a:r>
              <a:rPr lang="zh-CN" altLang="zh-CN" dirty="0"/>
              <a:t>命令。在命令行输入“</a:t>
            </a:r>
            <a:r>
              <a:rPr lang="en-US" altLang="zh-CN" dirty="0"/>
              <a:t>SELECT</a:t>
            </a:r>
            <a:r>
              <a:rPr lang="zh-CN" altLang="zh-CN" dirty="0"/>
              <a:t>”，按</a:t>
            </a:r>
            <a:r>
              <a:rPr lang="en-US" altLang="zh-CN" dirty="0"/>
              <a:t>&lt;Enter&gt;</a:t>
            </a:r>
            <a:r>
              <a:rPr lang="zh-CN" altLang="zh-CN" dirty="0"/>
              <a:t>键；按提示选择对象，按</a:t>
            </a:r>
            <a:r>
              <a:rPr lang="en-US" altLang="zh-CN" dirty="0"/>
              <a:t>&lt;Enter&gt;</a:t>
            </a:r>
            <a:r>
              <a:rPr lang="zh-CN" altLang="zh-CN" dirty="0"/>
              <a:t>键结束。</a:t>
            </a:r>
          </a:p>
          <a:p>
            <a:r>
              <a:rPr lang="zh-CN" altLang="zh-CN" dirty="0"/>
              <a:t>（</a:t>
            </a:r>
            <a:r>
              <a:rPr lang="en-US" altLang="zh-CN" dirty="0"/>
              <a:t>3</a:t>
            </a:r>
            <a:r>
              <a:rPr lang="zh-CN" altLang="zh-CN" dirty="0"/>
              <a:t>）利用定点设备选择对象，然后调用编辑命令。</a:t>
            </a:r>
          </a:p>
          <a:p>
            <a:r>
              <a:rPr lang="zh-CN" altLang="zh-CN" dirty="0"/>
              <a:t>（</a:t>
            </a:r>
            <a:r>
              <a:rPr lang="en-US" altLang="zh-CN" dirty="0"/>
              <a:t>4</a:t>
            </a:r>
            <a:r>
              <a:rPr lang="zh-CN" altLang="zh-CN" dirty="0"/>
              <a:t>）定义对象组。无论使用哪种方法，</a:t>
            </a:r>
            <a:r>
              <a:rPr lang="en-US" altLang="zh-CN" dirty="0"/>
              <a:t>AutoCAD 2016</a:t>
            </a:r>
            <a:r>
              <a:rPr lang="zh-CN" altLang="zh-CN" dirty="0"/>
              <a:t>都将提示用户选择对象，并且光标的形状由十字光标变为拾取框。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830089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6DFF4C41-7098-4A7D-84DF-FACA14AB514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2</a:t>
            </a:r>
            <a:r>
              <a:rPr lang="zh-CN" altLang="zh-CN" dirty="0"/>
              <a:t>．部分选项的含义</a:t>
            </a:r>
          </a:p>
          <a:p>
            <a:r>
              <a:rPr lang="zh-CN" altLang="zh-CN" sz="2400" dirty="0"/>
              <a:t>（</a:t>
            </a:r>
            <a:r>
              <a:rPr lang="en-US" altLang="zh-CN" sz="2400" dirty="0"/>
              <a:t>1</a:t>
            </a:r>
            <a:r>
              <a:rPr lang="zh-CN" altLang="zh-CN" sz="2400" dirty="0"/>
              <a:t>）点：表示直接通过点取的方式选择对象。利用鼠标或键盘移动拾取框，使其框住要选择的对象，然后单击鼠标左键，被选中的对象就会高亮显示。</a:t>
            </a:r>
          </a:p>
          <a:p>
            <a:r>
              <a:rPr lang="zh-CN" altLang="zh-CN" sz="2400" dirty="0"/>
              <a:t>（</a:t>
            </a:r>
            <a:r>
              <a:rPr lang="en-US" altLang="zh-CN" sz="2400" dirty="0"/>
              <a:t>2</a:t>
            </a:r>
            <a:r>
              <a:rPr lang="zh-CN" altLang="zh-CN" sz="2400" dirty="0"/>
              <a:t>）窗口（</a:t>
            </a:r>
            <a:r>
              <a:rPr lang="en-US" altLang="zh-CN" sz="2400" dirty="0"/>
              <a:t>W</a:t>
            </a:r>
            <a:r>
              <a:rPr lang="zh-CN" altLang="zh-CN" sz="2400" dirty="0"/>
              <a:t>）：用由两个对角顶点确定的矩形窗口选择位于其范围内部的所有图形，与边界相交的对象不会被选中。指定对角顶点时应该按照从左向右的顺序，执行结果如图所示。</a:t>
            </a:r>
            <a:endParaRPr lang="en-US" altLang="zh-CN" sz="2400" dirty="0"/>
          </a:p>
          <a:p>
            <a:r>
              <a:rPr lang="zh-CN" altLang="zh-CN" sz="2400" dirty="0"/>
              <a:t>（</a:t>
            </a:r>
            <a:r>
              <a:rPr lang="en-US" altLang="zh-CN" sz="2400" dirty="0"/>
              <a:t>3</a:t>
            </a:r>
            <a:r>
              <a:rPr lang="zh-CN" altLang="zh-CN" sz="2400" dirty="0"/>
              <a:t>）上一个（</a:t>
            </a:r>
            <a:r>
              <a:rPr lang="en-US" altLang="zh-CN" sz="2400" dirty="0"/>
              <a:t>L</a:t>
            </a:r>
            <a:r>
              <a:rPr lang="zh-CN" altLang="zh-CN" sz="2400" dirty="0"/>
              <a:t>）：在“选择对象”提示下输入“</a:t>
            </a:r>
            <a:r>
              <a:rPr lang="en-US" altLang="zh-CN" sz="2400" dirty="0"/>
              <a:t>L</a:t>
            </a:r>
            <a:r>
              <a:rPr lang="zh-CN" altLang="zh-CN" sz="2400" dirty="0"/>
              <a:t>”，按</a:t>
            </a:r>
            <a:r>
              <a:rPr lang="en-US" altLang="zh-CN" sz="2400" dirty="0"/>
              <a:t>&lt;Enter&gt;</a:t>
            </a:r>
            <a:r>
              <a:rPr lang="zh-CN" altLang="zh-CN" sz="2400" dirty="0"/>
              <a:t>键，系统自动选择最后绘出的一个对象。</a:t>
            </a:r>
          </a:p>
          <a:p>
            <a:endParaRPr lang="zh-CN" altLang="zh-CN" sz="2400" dirty="0"/>
          </a:p>
          <a:p>
            <a:endParaRPr lang="zh-CN" altLang="en-US" dirty="0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C72A815F-7F02-4F5B-BB32-2FF11BE540C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81815" y="4428238"/>
            <a:ext cx="3028369" cy="1854725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9F419765-6FD1-4C57-B3E0-6C5989678E73}"/>
              </a:ext>
            </a:extLst>
          </p:cNvPr>
          <p:cNvSpPr/>
          <p:nvPr/>
        </p:nvSpPr>
        <p:spPr>
          <a:xfrm>
            <a:off x="4840846" y="6282963"/>
            <a:ext cx="24929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600"/>
              </a:spcAft>
            </a:pPr>
            <a:r>
              <a:rPr lang="zh-CN" altLang="zh-CN" kern="100" dirty="0">
                <a:latin typeface="方正兰亭黑简体"/>
                <a:cs typeface="Times New Roman" panose="02020603050405020304" pitchFamily="18" charset="0"/>
              </a:rPr>
              <a:t>“窗口”对象选择方式</a:t>
            </a:r>
            <a:endParaRPr lang="zh-CN" altLang="zh-CN" kern="1000" dirty="0">
              <a:latin typeface="方正兰亭黑简体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91800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F78E0058-560F-4D29-95E7-7BAE7CB9040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6982" y="3914600"/>
            <a:ext cx="3676219" cy="2283366"/>
          </a:xfrm>
          <a:prstGeom prst="rect">
            <a:avLst/>
          </a:prstGeom>
        </p:spPr>
      </p:pic>
      <p:sp>
        <p:nvSpPr>
          <p:cNvPr id="2" name="内容占位符 1">
            <a:extLst>
              <a:ext uri="{FF2B5EF4-FFF2-40B4-BE49-F238E27FC236}">
                <a16:creationId xmlns:a16="http://schemas.microsoft.com/office/drawing/2014/main" id="{DA088BC4-3C5C-4C6F-8D92-1A19F09424D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/>
              <a:t>（</a:t>
            </a:r>
            <a:r>
              <a:rPr lang="en-US" altLang="zh-CN" dirty="0"/>
              <a:t>4</a:t>
            </a:r>
            <a:r>
              <a:rPr lang="zh-CN" altLang="zh-CN" dirty="0"/>
              <a:t>）窗交（</a:t>
            </a:r>
            <a:r>
              <a:rPr lang="en-US" altLang="zh-CN" dirty="0"/>
              <a:t>C</a:t>
            </a:r>
            <a:r>
              <a:rPr lang="zh-CN" altLang="zh-CN" dirty="0"/>
              <a:t>）：该方式与“窗口”方式类似，其区别在于它不但选中矩形窗口内部的对象，也选中与矩形窗口边界相交的对象，执行结果如图所示。</a:t>
            </a:r>
            <a:endParaRPr lang="en-US" altLang="zh-CN" dirty="0"/>
          </a:p>
          <a:p>
            <a:r>
              <a:rPr lang="zh-CN" altLang="zh-CN" dirty="0"/>
              <a:t>（</a:t>
            </a:r>
            <a:r>
              <a:rPr lang="en-US" altLang="zh-CN" dirty="0"/>
              <a:t>5</a:t>
            </a:r>
            <a:r>
              <a:rPr lang="zh-CN" altLang="zh-CN" dirty="0"/>
              <a:t>）框（</a:t>
            </a:r>
            <a:r>
              <a:rPr lang="en-US" altLang="zh-CN" dirty="0"/>
              <a:t>BOX</a:t>
            </a:r>
            <a:r>
              <a:rPr lang="zh-CN" altLang="zh-CN" dirty="0"/>
              <a:t>）：使用框时，系统根据用户在绘图区指定的两个对角点的位置而自动引用“窗口”或“窗交”选择方式。若从左向右指定对角点，为“窗口”方式；反之，为“窗交”方式。</a:t>
            </a:r>
          </a:p>
          <a:p>
            <a:endParaRPr lang="zh-CN" altLang="zh-CN" dirty="0"/>
          </a:p>
          <a:p>
            <a:endParaRPr lang="zh-CN" altLang="en-US" dirty="0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D9F1831E-AB83-413A-9159-8C181E547368}"/>
              </a:ext>
            </a:extLst>
          </p:cNvPr>
          <p:cNvSpPr/>
          <p:nvPr/>
        </p:nvSpPr>
        <p:spPr>
          <a:xfrm>
            <a:off x="4581649" y="6197966"/>
            <a:ext cx="24929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600"/>
              </a:spcAft>
            </a:pPr>
            <a:r>
              <a:rPr lang="zh-CN" altLang="zh-CN" kern="100" dirty="0">
                <a:latin typeface="方正兰亭黑简体"/>
                <a:cs typeface="Times New Roman" panose="02020603050405020304" pitchFamily="18" charset="0"/>
              </a:rPr>
              <a:t>“窗交”对象选择方式</a:t>
            </a:r>
            <a:endParaRPr lang="zh-CN" altLang="zh-CN" kern="1000" dirty="0">
              <a:latin typeface="方正兰亭黑简体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882707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A29276C5-2FBE-48C0-85D1-EDA620E7F49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/>
              <a:t>（</a:t>
            </a:r>
            <a:r>
              <a:rPr lang="en-US" altLang="zh-CN" dirty="0"/>
              <a:t>6</a:t>
            </a:r>
            <a:r>
              <a:rPr lang="zh-CN" altLang="zh-CN" dirty="0"/>
              <a:t>）全部（</a:t>
            </a:r>
            <a:r>
              <a:rPr lang="en-US" altLang="zh-CN" dirty="0"/>
              <a:t>ALL</a:t>
            </a:r>
            <a:r>
              <a:rPr lang="zh-CN" altLang="zh-CN" dirty="0"/>
              <a:t>）：选择绘图区所有对象。</a:t>
            </a:r>
          </a:p>
          <a:p>
            <a:r>
              <a:rPr lang="zh-CN" altLang="zh-CN" dirty="0"/>
              <a:t>（</a:t>
            </a:r>
            <a:r>
              <a:rPr lang="en-US" altLang="zh-CN" dirty="0"/>
              <a:t>7</a:t>
            </a:r>
            <a:r>
              <a:rPr lang="zh-CN" altLang="zh-CN" dirty="0"/>
              <a:t>）栏选（</a:t>
            </a:r>
            <a:r>
              <a:rPr lang="en-US" altLang="zh-CN" dirty="0"/>
              <a:t>F</a:t>
            </a:r>
            <a:r>
              <a:rPr lang="zh-CN" altLang="zh-CN" dirty="0"/>
              <a:t>）：用户临时绘制一些直线，这些直线不必构成封闭图形。凡是与这些直线相交的对象均被选中，执行结果如图所示。</a:t>
            </a:r>
          </a:p>
          <a:p>
            <a:endParaRPr lang="zh-CN" altLang="en-US" dirty="0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C745090C-D2FA-4334-ADC4-EB2298C3221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0298" y="3429000"/>
            <a:ext cx="3478604" cy="2417442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4E42B6C0-3A31-4F9F-983C-E756A28F8E74}"/>
              </a:ext>
            </a:extLst>
          </p:cNvPr>
          <p:cNvSpPr/>
          <p:nvPr/>
        </p:nvSpPr>
        <p:spPr>
          <a:xfrm>
            <a:off x="4408640" y="5854847"/>
            <a:ext cx="25619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600"/>
              </a:spcAft>
            </a:pPr>
            <a:r>
              <a:rPr lang="zh-CN" altLang="zh-CN" kern="100" dirty="0">
                <a:latin typeface="方正兰亭黑简体"/>
                <a:cs typeface="Times New Roman" panose="02020603050405020304" pitchFamily="18" charset="0"/>
              </a:rPr>
              <a:t> “栏选”对象选择方式</a:t>
            </a:r>
            <a:endParaRPr lang="zh-CN" altLang="zh-CN" kern="1000" dirty="0">
              <a:latin typeface="方正兰亭黑简体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817475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F1FD1D85-ADEE-42F5-BBF1-F8950997BAE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/>
              <a:t>（</a:t>
            </a:r>
            <a:r>
              <a:rPr lang="en-US" altLang="zh-CN" dirty="0"/>
              <a:t>8</a:t>
            </a:r>
            <a:r>
              <a:rPr lang="zh-CN" altLang="zh-CN" dirty="0"/>
              <a:t>）圈围（</a:t>
            </a:r>
            <a:r>
              <a:rPr lang="en-US" altLang="zh-CN" dirty="0"/>
              <a:t>WP</a:t>
            </a:r>
            <a:r>
              <a:rPr lang="zh-CN" altLang="zh-CN" dirty="0"/>
              <a:t>）：使用一个不规则的多边形来选择对象。根据提示，用户依次输入构成多边形所有顶点的坐标，直到最后按</a:t>
            </a:r>
            <a:r>
              <a:rPr lang="en-US" altLang="zh-CN" dirty="0"/>
              <a:t>&lt;Enter&gt;</a:t>
            </a:r>
            <a:r>
              <a:rPr lang="zh-CN" altLang="zh-CN" dirty="0"/>
              <a:t>键结束操作，系统将自动连接第一个顶点与最后一个顶点，形成封闭的多边形。凡是被多边形围住的对象均被选中（不包括边界），执行结果如图</a:t>
            </a:r>
            <a:r>
              <a:rPr lang="zh-CN" altLang="en-US" dirty="0"/>
              <a:t>。</a:t>
            </a:r>
            <a:endParaRPr lang="zh-CN" altLang="zh-CN" dirty="0"/>
          </a:p>
          <a:p>
            <a:endParaRPr lang="zh-CN" altLang="en-US" dirty="0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EAA80843-70F4-48C4-AED7-6F8ECA2C92A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83889" y="3313546"/>
            <a:ext cx="3252256" cy="1626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505645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1250</TotalTime>
  <Words>2352</Words>
  <Application>Microsoft Office PowerPoint</Application>
  <PresentationFormat>宽屏</PresentationFormat>
  <Paragraphs>254</Paragraphs>
  <Slides>33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43" baseType="lpstr">
      <vt:lpstr>等线</vt:lpstr>
      <vt:lpstr>等线 Light</vt:lpstr>
      <vt:lpstr>方正兰亭黑简体</vt:lpstr>
      <vt:lpstr>方正书宋简体</vt:lpstr>
      <vt:lpstr>宋体</vt:lpstr>
      <vt:lpstr>微软雅黑</vt:lpstr>
      <vt:lpstr>Arial</vt:lpstr>
      <vt:lpstr>Broadway</vt:lpstr>
      <vt:lpstr>Times New Roman</vt:lpstr>
      <vt:lpstr>Office 主题​​</vt:lpstr>
      <vt:lpstr>网络工程设计AutoCAD 案例教程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4.2  复制类命令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5.4  删除及恢复类命令</vt:lpstr>
      <vt:lpstr>PowerPoint 演示文稿</vt:lpstr>
      <vt:lpstr>4.6 修剪命令</vt:lpstr>
      <vt:lpstr>PowerPoint 演示文稿</vt:lpstr>
      <vt:lpstr>PowerPoint 演示文稿</vt:lpstr>
      <vt:lpstr>PowerPoint 演示文稿</vt:lpstr>
      <vt:lpstr>上机实验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user</cp:lastModifiedBy>
  <cp:revision>104</cp:revision>
  <dcterms:created xsi:type="dcterms:W3CDTF">2018-01-24T06:20:52Z</dcterms:created>
  <dcterms:modified xsi:type="dcterms:W3CDTF">2025-05-31T03:28:49Z</dcterms:modified>
</cp:coreProperties>
</file>