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188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60" r:id="rId4"/>
    <p:sldId id="259" r:id="rId5"/>
    <p:sldId id="261" r:id="rId6"/>
    <p:sldId id="280" r:id="rId7"/>
    <p:sldId id="281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67D1"/>
    <a:srgbClr val="458EF3"/>
    <a:srgbClr val="2AA285"/>
    <a:srgbClr val="800000"/>
    <a:srgbClr val="4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4706" autoAdjust="0"/>
  </p:normalViewPr>
  <p:slideViewPr>
    <p:cSldViewPr snapToGrid="0" showGuides="1">
      <p:cViewPr>
        <p:scale>
          <a:sx n="66" d="100"/>
          <a:sy n="66" d="100"/>
        </p:scale>
        <p:origin x="-5" y="685"/>
      </p:cViewPr>
      <p:guideLst>
        <p:guide pos="384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7B41D8-8034-449A-BAB6-640A329BECFC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5DDCB1-07FF-4F0F-B8BA-1FAC2D6563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611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5DDCB1-07FF-4F0F-B8BA-1FAC2D65638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776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>
            <a:extLst>
              <a:ext uri="{FF2B5EF4-FFF2-40B4-BE49-F238E27FC236}">
                <a16:creationId xmlns:a16="http://schemas.microsoft.com/office/drawing/2014/main" id="{84DA7E19-F779-440B-B152-62A25BDF5B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37504">
            <a:off x="10158210" y="2229373"/>
            <a:ext cx="1213104" cy="18288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0" name="图片 59">
            <a:extLst>
              <a:ext uri="{FF2B5EF4-FFF2-40B4-BE49-F238E27FC236}">
                <a16:creationId xmlns:a16="http://schemas.microsoft.com/office/drawing/2014/main" id="{7D57B5D5-D147-46F4-9143-6A7E978A8C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97489">
            <a:off x="10108865" y="1511677"/>
            <a:ext cx="1213104" cy="18288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B623C763-0D86-4F95-9D24-DE7F2A2662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92"/>
          <a:stretch/>
        </p:blipFill>
        <p:spPr>
          <a:xfrm rot="11132099">
            <a:off x="9060125" y="906875"/>
            <a:ext cx="2801370" cy="1708975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id="{FA12F002-0B1F-4AFF-B7EE-5A4C1C3884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79" b="21987"/>
          <a:stretch/>
        </p:blipFill>
        <p:spPr>
          <a:xfrm>
            <a:off x="8432943" y="5452590"/>
            <a:ext cx="3759057" cy="1405410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7ADEBC74-5799-4F1E-B6E5-532114D0E3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2521"/>
          <a:stretch/>
        </p:blipFill>
        <p:spPr>
          <a:xfrm>
            <a:off x="-49887" y="0"/>
            <a:ext cx="4742657" cy="3355675"/>
          </a:xfrm>
          <a:prstGeom prst="rect">
            <a:avLst/>
          </a:prstGeom>
        </p:spPr>
      </p:pic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D6B1296E-B6BF-42B9-AE52-1C39B6C63028}"/>
              </a:ext>
            </a:extLst>
          </p:cNvPr>
          <p:cNvSpPr/>
          <p:nvPr userDrawn="1"/>
        </p:nvSpPr>
        <p:spPr>
          <a:xfrm rot="6030624">
            <a:off x="4434519" y="-25461"/>
            <a:ext cx="1016756" cy="2671162"/>
          </a:xfrm>
          <a:custGeom>
            <a:avLst/>
            <a:gdLst>
              <a:gd name="connsiteX0" fmla="*/ 1854679 w 1934165"/>
              <a:gd name="connsiteY0" fmla="*/ 396815 h 1570605"/>
              <a:gd name="connsiteX1" fmla="*/ 1768415 w 1934165"/>
              <a:gd name="connsiteY1" fmla="*/ 491706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1854679 w 1934165"/>
              <a:gd name="connsiteY0" fmla="*/ 396815 h 1570605"/>
              <a:gd name="connsiteX1" fmla="*/ 1768415 w 1934165"/>
              <a:gd name="connsiteY1" fmla="*/ 483080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397479 w 2063144"/>
              <a:gd name="connsiteY14" fmla="*/ 931653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147312 w 2063144"/>
              <a:gd name="connsiteY14" fmla="*/ 1526877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063144" h="1570605">
                <a:moveTo>
                  <a:pt x="2061713" y="301924"/>
                </a:moveTo>
                <a:cubicBezTo>
                  <a:pt x="2041585" y="317739"/>
                  <a:pt x="1825924" y="444261"/>
                  <a:pt x="1768415" y="483080"/>
                </a:cubicBezTo>
                <a:cubicBezTo>
                  <a:pt x="1710906" y="521899"/>
                  <a:pt x="1728158" y="521899"/>
                  <a:pt x="1716656" y="534838"/>
                </a:cubicBezTo>
                <a:cubicBezTo>
                  <a:pt x="1705154" y="547777"/>
                  <a:pt x="1706735" y="553386"/>
                  <a:pt x="1699404" y="560717"/>
                </a:cubicBezTo>
                <a:cubicBezTo>
                  <a:pt x="1631548" y="628573"/>
                  <a:pt x="1718302" y="519059"/>
                  <a:pt x="1647645" y="603849"/>
                </a:cubicBezTo>
                <a:cubicBezTo>
                  <a:pt x="1611702" y="646981"/>
                  <a:pt x="1651957" y="615353"/>
                  <a:pt x="1604513" y="646981"/>
                </a:cubicBezTo>
                <a:cubicBezTo>
                  <a:pt x="1598762" y="655608"/>
                  <a:pt x="1593897" y="664896"/>
                  <a:pt x="1587260" y="672861"/>
                </a:cubicBezTo>
                <a:cubicBezTo>
                  <a:pt x="1579450" y="682233"/>
                  <a:pt x="1568148" y="688589"/>
                  <a:pt x="1561381" y="698740"/>
                </a:cubicBezTo>
                <a:cubicBezTo>
                  <a:pt x="1556337" y="706306"/>
                  <a:pt x="1557799" y="717053"/>
                  <a:pt x="1552755" y="724619"/>
                </a:cubicBezTo>
                <a:cubicBezTo>
                  <a:pt x="1545988" y="734770"/>
                  <a:pt x="1534365" y="740868"/>
                  <a:pt x="1526875" y="750498"/>
                </a:cubicBezTo>
                <a:cubicBezTo>
                  <a:pt x="1514145" y="766865"/>
                  <a:pt x="1503872" y="785004"/>
                  <a:pt x="1492370" y="802257"/>
                </a:cubicBezTo>
                <a:cubicBezTo>
                  <a:pt x="1486619" y="810883"/>
                  <a:pt x="1482448" y="820805"/>
                  <a:pt x="1475117" y="828136"/>
                </a:cubicBezTo>
                <a:lnTo>
                  <a:pt x="1449238" y="854015"/>
                </a:lnTo>
                <a:cubicBezTo>
                  <a:pt x="1446362" y="862642"/>
                  <a:pt x="1490932" y="767751"/>
                  <a:pt x="1440611" y="879895"/>
                </a:cubicBezTo>
                <a:cubicBezTo>
                  <a:pt x="1390290" y="992039"/>
                  <a:pt x="1171159" y="1498261"/>
                  <a:pt x="1147312" y="1526877"/>
                </a:cubicBezTo>
                <a:cubicBezTo>
                  <a:pt x="1140675" y="1534842"/>
                  <a:pt x="1385977" y="948906"/>
                  <a:pt x="1380226" y="957532"/>
                </a:cubicBezTo>
                <a:cubicBezTo>
                  <a:pt x="1363730" y="1007025"/>
                  <a:pt x="1383414" y="960830"/>
                  <a:pt x="1345721" y="1009291"/>
                </a:cubicBezTo>
                <a:cubicBezTo>
                  <a:pt x="1345708" y="1009308"/>
                  <a:pt x="1302594" y="1073981"/>
                  <a:pt x="1293962" y="1086929"/>
                </a:cubicBezTo>
                <a:cubicBezTo>
                  <a:pt x="1288211" y="1095555"/>
                  <a:pt x="1245079" y="1040921"/>
                  <a:pt x="1276709" y="1112808"/>
                </a:cubicBezTo>
                <a:cubicBezTo>
                  <a:pt x="1308339" y="1184695"/>
                  <a:pt x="1414732" y="1383102"/>
                  <a:pt x="1483743" y="1518249"/>
                </a:cubicBezTo>
                <a:cubicBezTo>
                  <a:pt x="1403230" y="1408981"/>
                  <a:pt x="1283898" y="1240767"/>
                  <a:pt x="1242204" y="1190446"/>
                </a:cubicBezTo>
                <a:cubicBezTo>
                  <a:pt x="1200510" y="1140125"/>
                  <a:pt x="1214887" y="1171755"/>
                  <a:pt x="1233577" y="1216325"/>
                </a:cubicBezTo>
                <a:cubicBezTo>
                  <a:pt x="1252267" y="1260895"/>
                  <a:pt x="1360904" y="1438193"/>
                  <a:pt x="1354347" y="1457864"/>
                </a:cubicBezTo>
                <a:cubicBezTo>
                  <a:pt x="1296838" y="1411857"/>
                  <a:pt x="1212011" y="1338532"/>
                  <a:pt x="1181819" y="1319842"/>
                </a:cubicBezTo>
                <a:cubicBezTo>
                  <a:pt x="1151627" y="1301152"/>
                  <a:pt x="1178236" y="1338155"/>
                  <a:pt x="1173192" y="1345721"/>
                </a:cubicBezTo>
                <a:cubicBezTo>
                  <a:pt x="1161690" y="1362974"/>
                  <a:pt x="1145244" y="1377808"/>
                  <a:pt x="1138687" y="1397479"/>
                </a:cubicBezTo>
                <a:cubicBezTo>
                  <a:pt x="1130693" y="1421461"/>
                  <a:pt x="1130645" y="1429171"/>
                  <a:pt x="1112807" y="1449238"/>
                </a:cubicBezTo>
                <a:cubicBezTo>
                  <a:pt x="1096597" y="1467474"/>
                  <a:pt x="1074583" y="1480695"/>
                  <a:pt x="1061049" y="1500996"/>
                </a:cubicBezTo>
                <a:cubicBezTo>
                  <a:pt x="1055298" y="1509623"/>
                  <a:pt x="1051127" y="1519545"/>
                  <a:pt x="1043796" y="1526876"/>
                </a:cubicBezTo>
                <a:cubicBezTo>
                  <a:pt x="1023938" y="1546734"/>
                  <a:pt x="1009809" y="1546156"/>
                  <a:pt x="983411" y="1552755"/>
                </a:cubicBezTo>
                <a:cubicBezTo>
                  <a:pt x="974785" y="1558506"/>
                  <a:pt x="967892" y="1569610"/>
                  <a:pt x="957532" y="1570008"/>
                </a:cubicBezTo>
                <a:cubicBezTo>
                  <a:pt x="891382" y="1572552"/>
                  <a:pt x="825127" y="1566458"/>
                  <a:pt x="759124" y="1561381"/>
                </a:cubicBezTo>
                <a:cubicBezTo>
                  <a:pt x="742684" y="1560116"/>
                  <a:pt x="710776" y="1540660"/>
                  <a:pt x="698740" y="1535502"/>
                </a:cubicBezTo>
                <a:cubicBezTo>
                  <a:pt x="690382" y="1531920"/>
                  <a:pt x="681374" y="1530069"/>
                  <a:pt x="672860" y="1526876"/>
                </a:cubicBezTo>
                <a:cubicBezTo>
                  <a:pt x="658361" y="1521439"/>
                  <a:pt x="644418" y="1514520"/>
                  <a:pt x="629728" y="1509623"/>
                </a:cubicBezTo>
                <a:cubicBezTo>
                  <a:pt x="618481" y="1505874"/>
                  <a:pt x="606324" y="1505159"/>
                  <a:pt x="595223" y="1500996"/>
                </a:cubicBezTo>
                <a:cubicBezTo>
                  <a:pt x="583182" y="1496481"/>
                  <a:pt x="572537" y="1488810"/>
                  <a:pt x="560717" y="1483744"/>
                </a:cubicBezTo>
                <a:cubicBezTo>
                  <a:pt x="532251" y="1471545"/>
                  <a:pt x="502754" y="1461816"/>
                  <a:pt x="474453" y="1449238"/>
                </a:cubicBezTo>
                <a:cubicBezTo>
                  <a:pt x="450950" y="1438792"/>
                  <a:pt x="428855" y="1425375"/>
                  <a:pt x="405441" y="1414732"/>
                </a:cubicBezTo>
                <a:cubicBezTo>
                  <a:pt x="323772" y="1377610"/>
                  <a:pt x="467226" y="1457683"/>
                  <a:pt x="327804" y="1380227"/>
                </a:cubicBezTo>
                <a:cubicBezTo>
                  <a:pt x="298321" y="1363848"/>
                  <a:pt x="289212" y="1349762"/>
                  <a:pt x="258792" y="1328468"/>
                </a:cubicBezTo>
                <a:cubicBezTo>
                  <a:pt x="217061" y="1299256"/>
                  <a:pt x="171183" y="1286417"/>
                  <a:pt x="138023" y="1242204"/>
                </a:cubicBezTo>
                <a:cubicBezTo>
                  <a:pt x="77609" y="1161654"/>
                  <a:pt x="151980" y="1262142"/>
                  <a:pt x="77638" y="1155940"/>
                </a:cubicBezTo>
                <a:cubicBezTo>
                  <a:pt x="69393" y="1144161"/>
                  <a:pt x="60385" y="1132936"/>
                  <a:pt x="51758" y="1121434"/>
                </a:cubicBezTo>
                <a:cubicBezTo>
                  <a:pt x="40256" y="1078302"/>
                  <a:pt x="24592" y="1036070"/>
                  <a:pt x="17253" y="992038"/>
                </a:cubicBezTo>
                <a:cubicBezTo>
                  <a:pt x="6677" y="928585"/>
                  <a:pt x="12868" y="957248"/>
                  <a:pt x="0" y="905774"/>
                </a:cubicBezTo>
                <a:cubicBezTo>
                  <a:pt x="8626" y="796506"/>
                  <a:pt x="12610" y="686772"/>
                  <a:pt x="25879" y="577970"/>
                </a:cubicBezTo>
                <a:cubicBezTo>
                  <a:pt x="27134" y="567679"/>
                  <a:pt x="38495" y="561364"/>
                  <a:pt x="43132" y="552091"/>
                </a:cubicBezTo>
                <a:cubicBezTo>
                  <a:pt x="50057" y="538241"/>
                  <a:pt x="52269" y="522147"/>
                  <a:pt x="60385" y="508959"/>
                </a:cubicBezTo>
                <a:cubicBezTo>
                  <a:pt x="75455" y="484470"/>
                  <a:pt x="112143" y="439947"/>
                  <a:pt x="112143" y="439947"/>
                </a:cubicBezTo>
                <a:cubicBezTo>
                  <a:pt x="115019" y="428445"/>
                  <a:pt x="115468" y="416046"/>
                  <a:pt x="120770" y="405442"/>
                </a:cubicBezTo>
                <a:cubicBezTo>
                  <a:pt x="127200" y="392582"/>
                  <a:pt x="137181" y="381756"/>
                  <a:pt x="146649" y="370936"/>
                </a:cubicBezTo>
                <a:cubicBezTo>
                  <a:pt x="178871" y="334110"/>
                  <a:pt x="193737" y="328122"/>
                  <a:pt x="232913" y="293298"/>
                </a:cubicBezTo>
                <a:cubicBezTo>
                  <a:pt x="270647" y="259756"/>
                  <a:pt x="256830" y="260101"/>
                  <a:pt x="310551" y="224287"/>
                </a:cubicBezTo>
                <a:cubicBezTo>
                  <a:pt x="488502" y="105653"/>
                  <a:pt x="357953" y="198432"/>
                  <a:pt x="448573" y="146649"/>
                </a:cubicBezTo>
                <a:cubicBezTo>
                  <a:pt x="494655" y="120316"/>
                  <a:pt x="457454" y="131019"/>
                  <a:pt x="526211" y="103517"/>
                </a:cubicBezTo>
                <a:cubicBezTo>
                  <a:pt x="537219" y="99114"/>
                  <a:pt x="549215" y="97766"/>
                  <a:pt x="560717" y="94891"/>
                </a:cubicBezTo>
                <a:cubicBezTo>
                  <a:pt x="589887" y="77389"/>
                  <a:pt x="613439" y="60145"/>
                  <a:pt x="646981" y="51759"/>
                </a:cubicBezTo>
                <a:cubicBezTo>
                  <a:pt x="666707" y="46827"/>
                  <a:pt x="687310" y="46475"/>
                  <a:pt x="707366" y="43132"/>
                </a:cubicBezTo>
                <a:cubicBezTo>
                  <a:pt x="770521" y="32606"/>
                  <a:pt x="729701" y="39215"/>
                  <a:pt x="776377" y="25879"/>
                </a:cubicBezTo>
                <a:cubicBezTo>
                  <a:pt x="787777" y="22622"/>
                  <a:pt x="799290" y="19737"/>
                  <a:pt x="810883" y="17253"/>
                </a:cubicBezTo>
                <a:cubicBezTo>
                  <a:pt x="839556" y="11109"/>
                  <a:pt x="897147" y="0"/>
                  <a:pt x="897147" y="0"/>
                </a:cubicBezTo>
                <a:cubicBezTo>
                  <a:pt x="986287" y="2876"/>
                  <a:pt x="1075688" y="1221"/>
                  <a:pt x="1164566" y="8627"/>
                </a:cubicBezTo>
                <a:cubicBezTo>
                  <a:pt x="1179997" y="9913"/>
                  <a:pt x="1192478" y="23025"/>
                  <a:pt x="1207698" y="25879"/>
                </a:cubicBezTo>
                <a:cubicBezTo>
                  <a:pt x="1238915" y="31732"/>
                  <a:pt x="1270959" y="31630"/>
                  <a:pt x="1302589" y="34506"/>
                </a:cubicBezTo>
                <a:cubicBezTo>
                  <a:pt x="1353359" y="59892"/>
                  <a:pt x="1324896" y="47693"/>
                  <a:pt x="1388853" y="69012"/>
                </a:cubicBezTo>
                <a:lnTo>
                  <a:pt x="1414732" y="77638"/>
                </a:lnTo>
                <a:cubicBezTo>
                  <a:pt x="1423358" y="83389"/>
                  <a:pt x="1433280" y="87560"/>
                  <a:pt x="1440611" y="94891"/>
                </a:cubicBezTo>
                <a:cubicBezTo>
                  <a:pt x="1447942" y="102222"/>
                  <a:pt x="1449768" y="114293"/>
                  <a:pt x="1457864" y="120770"/>
                </a:cubicBezTo>
                <a:cubicBezTo>
                  <a:pt x="1464964" y="126450"/>
                  <a:pt x="1475117" y="126521"/>
                  <a:pt x="1483743" y="129396"/>
                </a:cubicBezTo>
                <a:cubicBezTo>
                  <a:pt x="1492370" y="135147"/>
                  <a:pt x="1500350" y="142012"/>
                  <a:pt x="1509623" y="146649"/>
                </a:cubicBezTo>
                <a:cubicBezTo>
                  <a:pt x="1517756" y="150716"/>
                  <a:pt x="1527144" y="151694"/>
                  <a:pt x="1535502" y="155276"/>
                </a:cubicBezTo>
                <a:cubicBezTo>
                  <a:pt x="1547322" y="160342"/>
                  <a:pt x="1558256" y="167306"/>
                  <a:pt x="1570007" y="172529"/>
                </a:cubicBezTo>
                <a:cubicBezTo>
                  <a:pt x="1584157" y="178818"/>
                  <a:pt x="1599290" y="182856"/>
                  <a:pt x="1613140" y="189781"/>
                </a:cubicBezTo>
                <a:cubicBezTo>
                  <a:pt x="1622413" y="194417"/>
                  <a:pt x="1630017" y="201890"/>
                  <a:pt x="1639019" y="207034"/>
                </a:cubicBezTo>
                <a:cubicBezTo>
                  <a:pt x="1650184" y="213414"/>
                  <a:pt x="1662619" y="217472"/>
                  <a:pt x="1673524" y="224287"/>
                </a:cubicBezTo>
                <a:cubicBezTo>
                  <a:pt x="1685716" y="231907"/>
                  <a:pt x="1695170" y="243736"/>
                  <a:pt x="1708030" y="250166"/>
                </a:cubicBezTo>
                <a:cubicBezTo>
                  <a:pt x="1724296" y="258299"/>
                  <a:pt x="1759789" y="267419"/>
                  <a:pt x="1759789" y="267419"/>
                </a:cubicBezTo>
                <a:cubicBezTo>
                  <a:pt x="1805616" y="297971"/>
                  <a:pt x="1765491" y="273788"/>
                  <a:pt x="1828800" y="301925"/>
                </a:cubicBezTo>
                <a:cubicBezTo>
                  <a:pt x="1887448" y="327991"/>
                  <a:pt x="1840619" y="308678"/>
                  <a:pt x="1889185" y="336430"/>
                </a:cubicBezTo>
                <a:cubicBezTo>
                  <a:pt x="1900350" y="342810"/>
                  <a:pt x="1912188" y="347932"/>
                  <a:pt x="1923690" y="353683"/>
                </a:cubicBezTo>
                <a:cubicBezTo>
                  <a:pt x="1926566" y="362309"/>
                  <a:pt x="1938747" y="373132"/>
                  <a:pt x="1932317" y="379562"/>
                </a:cubicBezTo>
                <a:cubicBezTo>
                  <a:pt x="1921949" y="389930"/>
                  <a:pt x="1903283" y="384161"/>
                  <a:pt x="1889185" y="388189"/>
                </a:cubicBezTo>
                <a:cubicBezTo>
                  <a:pt x="1883003" y="389955"/>
                  <a:pt x="2081841" y="286109"/>
                  <a:pt x="2061713" y="3019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2FDA5182-90FE-4A0A-AF4D-08D05ED9BE5A}"/>
              </a:ext>
            </a:extLst>
          </p:cNvPr>
          <p:cNvSpPr/>
          <p:nvPr userDrawn="1"/>
        </p:nvSpPr>
        <p:spPr>
          <a:xfrm rot="12061918">
            <a:off x="4426598" y="1529809"/>
            <a:ext cx="1016756" cy="1081854"/>
          </a:xfrm>
          <a:custGeom>
            <a:avLst/>
            <a:gdLst>
              <a:gd name="connsiteX0" fmla="*/ 1854679 w 1934165"/>
              <a:gd name="connsiteY0" fmla="*/ 396815 h 1570605"/>
              <a:gd name="connsiteX1" fmla="*/ 1768415 w 1934165"/>
              <a:gd name="connsiteY1" fmla="*/ 491706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1854679 w 1934165"/>
              <a:gd name="connsiteY0" fmla="*/ 396815 h 1570605"/>
              <a:gd name="connsiteX1" fmla="*/ 1768415 w 1934165"/>
              <a:gd name="connsiteY1" fmla="*/ 483080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397479 w 2063144"/>
              <a:gd name="connsiteY14" fmla="*/ 931653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147312 w 2063144"/>
              <a:gd name="connsiteY14" fmla="*/ 1526877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063144" h="1570605">
                <a:moveTo>
                  <a:pt x="2061713" y="301924"/>
                </a:moveTo>
                <a:cubicBezTo>
                  <a:pt x="2041585" y="317739"/>
                  <a:pt x="1825924" y="444261"/>
                  <a:pt x="1768415" y="483080"/>
                </a:cubicBezTo>
                <a:cubicBezTo>
                  <a:pt x="1710906" y="521899"/>
                  <a:pt x="1728158" y="521899"/>
                  <a:pt x="1716656" y="534838"/>
                </a:cubicBezTo>
                <a:cubicBezTo>
                  <a:pt x="1705154" y="547777"/>
                  <a:pt x="1706735" y="553386"/>
                  <a:pt x="1699404" y="560717"/>
                </a:cubicBezTo>
                <a:cubicBezTo>
                  <a:pt x="1631548" y="628573"/>
                  <a:pt x="1718302" y="519059"/>
                  <a:pt x="1647645" y="603849"/>
                </a:cubicBezTo>
                <a:cubicBezTo>
                  <a:pt x="1611702" y="646981"/>
                  <a:pt x="1651957" y="615353"/>
                  <a:pt x="1604513" y="646981"/>
                </a:cubicBezTo>
                <a:cubicBezTo>
                  <a:pt x="1598762" y="655608"/>
                  <a:pt x="1593897" y="664896"/>
                  <a:pt x="1587260" y="672861"/>
                </a:cubicBezTo>
                <a:cubicBezTo>
                  <a:pt x="1579450" y="682233"/>
                  <a:pt x="1568148" y="688589"/>
                  <a:pt x="1561381" y="698740"/>
                </a:cubicBezTo>
                <a:cubicBezTo>
                  <a:pt x="1556337" y="706306"/>
                  <a:pt x="1557799" y="717053"/>
                  <a:pt x="1552755" y="724619"/>
                </a:cubicBezTo>
                <a:cubicBezTo>
                  <a:pt x="1545988" y="734770"/>
                  <a:pt x="1534365" y="740868"/>
                  <a:pt x="1526875" y="750498"/>
                </a:cubicBezTo>
                <a:cubicBezTo>
                  <a:pt x="1514145" y="766865"/>
                  <a:pt x="1503872" y="785004"/>
                  <a:pt x="1492370" y="802257"/>
                </a:cubicBezTo>
                <a:cubicBezTo>
                  <a:pt x="1486619" y="810883"/>
                  <a:pt x="1482448" y="820805"/>
                  <a:pt x="1475117" y="828136"/>
                </a:cubicBezTo>
                <a:lnTo>
                  <a:pt x="1449238" y="854015"/>
                </a:lnTo>
                <a:cubicBezTo>
                  <a:pt x="1446362" y="862642"/>
                  <a:pt x="1490932" y="767751"/>
                  <a:pt x="1440611" y="879895"/>
                </a:cubicBezTo>
                <a:cubicBezTo>
                  <a:pt x="1390290" y="992039"/>
                  <a:pt x="1171159" y="1498261"/>
                  <a:pt x="1147312" y="1526877"/>
                </a:cubicBezTo>
                <a:cubicBezTo>
                  <a:pt x="1140675" y="1534842"/>
                  <a:pt x="1385977" y="948906"/>
                  <a:pt x="1380226" y="957532"/>
                </a:cubicBezTo>
                <a:cubicBezTo>
                  <a:pt x="1363730" y="1007025"/>
                  <a:pt x="1383414" y="960830"/>
                  <a:pt x="1345721" y="1009291"/>
                </a:cubicBezTo>
                <a:cubicBezTo>
                  <a:pt x="1345708" y="1009308"/>
                  <a:pt x="1302594" y="1073981"/>
                  <a:pt x="1293962" y="1086929"/>
                </a:cubicBezTo>
                <a:cubicBezTo>
                  <a:pt x="1288211" y="1095555"/>
                  <a:pt x="1245079" y="1040921"/>
                  <a:pt x="1276709" y="1112808"/>
                </a:cubicBezTo>
                <a:cubicBezTo>
                  <a:pt x="1308339" y="1184695"/>
                  <a:pt x="1414732" y="1383102"/>
                  <a:pt x="1483743" y="1518249"/>
                </a:cubicBezTo>
                <a:cubicBezTo>
                  <a:pt x="1403230" y="1408981"/>
                  <a:pt x="1283898" y="1240767"/>
                  <a:pt x="1242204" y="1190446"/>
                </a:cubicBezTo>
                <a:cubicBezTo>
                  <a:pt x="1200510" y="1140125"/>
                  <a:pt x="1214887" y="1171755"/>
                  <a:pt x="1233577" y="1216325"/>
                </a:cubicBezTo>
                <a:cubicBezTo>
                  <a:pt x="1252267" y="1260895"/>
                  <a:pt x="1360904" y="1438193"/>
                  <a:pt x="1354347" y="1457864"/>
                </a:cubicBezTo>
                <a:cubicBezTo>
                  <a:pt x="1296838" y="1411857"/>
                  <a:pt x="1212011" y="1338532"/>
                  <a:pt x="1181819" y="1319842"/>
                </a:cubicBezTo>
                <a:cubicBezTo>
                  <a:pt x="1151627" y="1301152"/>
                  <a:pt x="1178236" y="1338155"/>
                  <a:pt x="1173192" y="1345721"/>
                </a:cubicBezTo>
                <a:cubicBezTo>
                  <a:pt x="1161690" y="1362974"/>
                  <a:pt x="1145244" y="1377808"/>
                  <a:pt x="1138687" y="1397479"/>
                </a:cubicBezTo>
                <a:cubicBezTo>
                  <a:pt x="1130693" y="1421461"/>
                  <a:pt x="1130645" y="1429171"/>
                  <a:pt x="1112807" y="1449238"/>
                </a:cubicBezTo>
                <a:cubicBezTo>
                  <a:pt x="1096597" y="1467474"/>
                  <a:pt x="1074583" y="1480695"/>
                  <a:pt x="1061049" y="1500996"/>
                </a:cubicBezTo>
                <a:cubicBezTo>
                  <a:pt x="1055298" y="1509623"/>
                  <a:pt x="1051127" y="1519545"/>
                  <a:pt x="1043796" y="1526876"/>
                </a:cubicBezTo>
                <a:cubicBezTo>
                  <a:pt x="1023938" y="1546734"/>
                  <a:pt x="1009809" y="1546156"/>
                  <a:pt x="983411" y="1552755"/>
                </a:cubicBezTo>
                <a:cubicBezTo>
                  <a:pt x="974785" y="1558506"/>
                  <a:pt x="967892" y="1569610"/>
                  <a:pt x="957532" y="1570008"/>
                </a:cubicBezTo>
                <a:cubicBezTo>
                  <a:pt x="891382" y="1572552"/>
                  <a:pt x="825127" y="1566458"/>
                  <a:pt x="759124" y="1561381"/>
                </a:cubicBezTo>
                <a:cubicBezTo>
                  <a:pt x="742684" y="1560116"/>
                  <a:pt x="710776" y="1540660"/>
                  <a:pt x="698740" y="1535502"/>
                </a:cubicBezTo>
                <a:cubicBezTo>
                  <a:pt x="690382" y="1531920"/>
                  <a:pt x="681374" y="1530069"/>
                  <a:pt x="672860" y="1526876"/>
                </a:cubicBezTo>
                <a:cubicBezTo>
                  <a:pt x="658361" y="1521439"/>
                  <a:pt x="644418" y="1514520"/>
                  <a:pt x="629728" y="1509623"/>
                </a:cubicBezTo>
                <a:cubicBezTo>
                  <a:pt x="618481" y="1505874"/>
                  <a:pt x="606324" y="1505159"/>
                  <a:pt x="595223" y="1500996"/>
                </a:cubicBezTo>
                <a:cubicBezTo>
                  <a:pt x="583182" y="1496481"/>
                  <a:pt x="572537" y="1488810"/>
                  <a:pt x="560717" y="1483744"/>
                </a:cubicBezTo>
                <a:cubicBezTo>
                  <a:pt x="532251" y="1471545"/>
                  <a:pt x="502754" y="1461816"/>
                  <a:pt x="474453" y="1449238"/>
                </a:cubicBezTo>
                <a:cubicBezTo>
                  <a:pt x="450950" y="1438792"/>
                  <a:pt x="428855" y="1425375"/>
                  <a:pt x="405441" y="1414732"/>
                </a:cubicBezTo>
                <a:cubicBezTo>
                  <a:pt x="323772" y="1377610"/>
                  <a:pt x="467226" y="1457683"/>
                  <a:pt x="327804" y="1380227"/>
                </a:cubicBezTo>
                <a:cubicBezTo>
                  <a:pt x="298321" y="1363848"/>
                  <a:pt x="289212" y="1349762"/>
                  <a:pt x="258792" y="1328468"/>
                </a:cubicBezTo>
                <a:cubicBezTo>
                  <a:pt x="217061" y="1299256"/>
                  <a:pt x="171183" y="1286417"/>
                  <a:pt x="138023" y="1242204"/>
                </a:cubicBezTo>
                <a:cubicBezTo>
                  <a:pt x="77609" y="1161654"/>
                  <a:pt x="151980" y="1262142"/>
                  <a:pt x="77638" y="1155940"/>
                </a:cubicBezTo>
                <a:cubicBezTo>
                  <a:pt x="69393" y="1144161"/>
                  <a:pt x="60385" y="1132936"/>
                  <a:pt x="51758" y="1121434"/>
                </a:cubicBezTo>
                <a:cubicBezTo>
                  <a:pt x="40256" y="1078302"/>
                  <a:pt x="24592" y="1036070"/>
                  <a:pt x="17253" y="992038"/>
                </a:cubicBezTo>
                <a:cubicBezTo>
                  <a:pt x="6677" y="928585"/>
                  <a:pt x="12868" y="957248"/>
                  <a:pt x="0" y="905774"/>
                </a:cubicBezTo>
                <a:cubicBezTo>
                  <a:pt x="8626" y="796506"/>
                  <a:pt x="12610" y="686772"/>
                  <a:pt x="25879" y="577970"/>
                </a:cubicBezTo>
                <a:cubicBezTo>
                  <a:pt x="27134" y="567679"/>
                  <a:pt x="38495" y="561364"/>
                  <a:pt x="43132" y="552091"/>
                </a:cubicBezTo>
                <a:cubicBezTo>
                  <a:pt x="50057" y="538241"/>
                  <a:pt x="52269" y="522147"/>
                  <a:pt x="60385" y="508959"/>
                </a:cubicBezTo>
                <a:cubicBezTo>
                  <a:pt x="75455" y="484470"/>
                  <a:pt x="112143" y="439947"/>
                  <a:pt x="112143" y="439947"/>
                </a:cubicBezTo>
                <a:cubicBezTo>
                  <a:pt x="115019" y="428445"/>
                  <a:pt x="115468" y="416046"/>
                  <a:pt x="120770" y="405442"/>
                </a:cubicBezTo>
                <a:cubicBezTo>
                  <a:pt x="127200" y="392582"/>
                  <a:pt x="137181" y="381756"/>
                  <a:pt x="146649" y="370936"/>
                </a:cubicBezTo>
                <a:cubicBezTo>
                  <a:pt x="178871" y="334110"/>
                  <a:pt x="193737" y="328122"/>
                  <a:pt x="232913" y="293298"/>
                </a:cubicBezTo>
                <a:cubicBezTo>
                  <a:pt x="270647" y="259756"/>
                  <a:pt x="256830" y="260101"/>
                  <a:pt x="310551" y="224287"/>
                </a:cubicBezTo>
                <a:cubicBezTo>
                  <a:pt x="488502" y="105653"/>
                  <a:pt x="357953" y="198432"/>
                  <a:pt x="448573" y="146649"/>
                </a:cubicBezTo>
                <a:cubicBezTo>
                  <a:pt x="494655" y="120316"/>
                  <a:pt x="457454" y="131019"/>
                  <a:pt x="526211" y="103517"/>
                </a:cubicBezTo>
                <a:cubicBezTo>
                  <a:pt x="537219" y="99114"/>
                  <a:pt x="549215" y="97766"/>
                  <a:pt x="560717" y="94891"/>
                </a:cubicBezTo>
                <a:cubicBezTo>
                  <a:pt x="589887" y="77389"/>
                  <a:pt x="613439" y="60145"/>
                  <a:pt x="646981" y="51759"/>
                </a:cubicBezTo>
                <a:cubicBezTo>
                  <a:pt x="666707" y="46827"/>
                  <a:pt x="687310" y="46475"/>
                  <a:pt x="707366" y="43132"/>
                </a:cubicBezTo>
                <a:cubicBezTo>
                  <a:pt x="770521" y="32606"/>
                  <a:pt x="729701" y="39215"/>
                  <a:pt x="776377" y="25879"/>
                </a:cubicBezTo>
                <a:cubicBezTo>
                  <a:pt x="787777" y="22622"/>
                  <a:pt x="799290" y="19737"/>
                  <a:pt x="810883" y="17253"/>
                </a:cubicBezTo>
                <a:cubicBezTo>
                  <a:pt x="839556" y="11109"/>
                  <a:pt x="897147" y="0"/>
                  <a:pt x="897147" y="0"/>
                </a:cubicBezTo>
                <a:cubicBezTo>
                  <a:pt x="986287" y="2876"/>
                  <a:pt x="1075688" y="1221"/>
                  <a:pt x="1164566" y="8627"/>
                </a:cubicBezTo>
                <a:cubicBezTo>
                  <a:pt x="1179997" y="9913"/>
                  <a:pt x="1192478" y="23025"/>
                  <a:pt x="1207698" y="25879"/>
                </a:cubicBezTo>
                <a:cubicBezTo>
                  <a:pt x="1238915" y="31732"/>
                  <a:pt x="1270959" y="31630"/>
                  <a:pt x="1302589" y="34506"/>
                </a:cubicBezTo>
                <a:cubicBezTo>
                  <a:pt x="1353359" y="59892"/>
                  <a:pt x="1324896" y="47693"/>
                  <a:pt x="1388853" y="69012"/>
                </a:cubicBezTo>
                <a:lnTo>
                  <a:pt x="1414732" y="77638"/>
                </a:lnTo>
                <a:cubicBezTo>
                  <a:pt x="1423358" y="83389"/>
                  <a:pt x="1433280" y="87560"/>
                  <a:pt x="1440611" y="94891"/>
                </a:cubicBezTo>
                <a:cubicBezTo>
                  <a:pt x="1447942" y="102222"/>
                  <a:pt x="1449768" y="114293"/>
                  <a:pt x="1457864" y="120770"/>
                </a:cubicBezTo>
                <a:cubicBezTo>
                  <a:pt x="1464964" y="126450"/>
                  <a:pt x="1475117" y="126521"/>
                  <a:pt x="1483743" y="129396"/>
                </a:cubicBezTo>
                <a:cubicBezTo>
                  <a:pt x="1492370" y="135147"/>
                  <a:pt x="1500350" y="142012"/>
                  <a:pt x="1509623" y="146649"/>
                </a:cubicBezTo>
                <a:cubicBezTo>
                  <a:pt x="1517756" y="150716"/>
                  <a:pt x="1527144" y="151694"/>
                  <a:pt x="1535502" y="155276"/>
                </a:cubicBezTo>
                <a:cubicBezTo>
                  <a:pt x="1547322" y="160342"/>
                  <a:pt x="1558256" y="167306"/>
                  <a:pt x="1570007" y="172529"/>
                </a:cubicBezTo>
                <a:cubicBezTo>
                  <a:pt x="1584157" y="178818"/>
                  <a:pt x="1599290" y="182856"/>
                  <a:pt x="1613140" y="189781"/>
                </a:cubicBezTo>
                <a:cubicBezTo>
                  <a:pt x="1622413" y="194417"/>
                  <a:pt x="1630017" y="201890"/>
                  <a:pt x="1639019" y="207034"/>
                </a:cubicBezTo>
                <a:cubicBezTo>
                  <a:pt x="1650184" y="213414"/>
                  <a:pt x="1662619" y="217472"/>
                  <a:pt x="1673524" y="224287"/>
                </a:cubicBezTo>
                <a:cubicBezTo>
                  <a:pt x="1685716" y="231907"/>
                  <a:pt x="1695170" y="243736"/>
                  <a:pt x="1708030" y="250166"/>
                </a:cubicBezTo>
                <a:cubicBezTo>
                  <a:pt x="1724296" y="258299"/>
                  <a:pt x="1759789" y="267419"/>
                  <a:pt x="1759789" y="267419"/>
                </a:cubicBezTo>
                <a:cubicBezTo>
                  <a:pt x="1805616" y="297971"/>
                  <a:pt x="1765491" y="273788"/>
                  <a:pt x="1828800" y="301925"/>
                </a:cubicBezTo>
                <a:cubicBezTo>
                  <a:pt x="1887448" y="327991"/>
                  <a:pt x="1840619" y="308678"/>
                  <a:pt x="1889185" y="336430"/>
                </a:cubicBezTo>
                <a:cubicBezTo>
                  <a:pt x="1900350" y="342810"/>
                  <a:pt x="1912188" y="347932"/>
                  <a:pt x="1923690" y="353683"/>
                </a:cubicBezTo>
                <a:cubicBezTo>
                  <a:pt x="1926566" y="362309"/>
                  <a:pt x="1938747" y="373132"/>
                  <a:pt x="1932317" y="379562"/>
                </a:cubicBezTo>
                <a:cubicBezTo>
                  <a:pt x="1921949" y="389930"/>
                  <a:pt x="1903283" y="384161"/>
                  <a:pt x="1889185" y="388189"/>
                </a:cubicBezTo>
                <a:cubicBezTo>
                  <a:pt x="1883003" y="389955"/>
                  <a:pt x="2081841" y="286109"/>
                  <a:pt x="2061713" y="3019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73FE2236-C65D-425C-A418-C0539FF0C83F}"/>
              </a:ext>
            </a:extLst>
          </p:cNvPr>
          <p:cNvSpPr/>
          <p:nvPr userDrawn="1"/>
        </p:nvSpPr>
        <p:spPr>
          <a:xfrm rot="7967055">
            <a:off x="4733102" y="941270"/>
            <a:ext cx="1016756" cy="1081854"/>
          </a:xfrm>
          <a:custGeom>
            <a:avLst/>
            <a:gdLst>
              <a:gd name="connsiteX0" fmla="*/ 1854679 w 1934165"/>
              <a:gd name="connsiteY0" fmla="*/ 396815 h 1570605"/>
              <a:gd name="connsiteX1" fmla="*/ 1768415 w 1934165"/>
              <a:gd name="connsiteY1" fmla="*/ 491706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1854679 w 1934165"/>
              <a:gd name="connsiteY0" fmla="*/ 396815 h 1570605"/>
              <a:gd name="connsiteX1" fmla="*/ 1768415 w 1934165"/>
              <a:gd name="connsiteY1" fmla="*/ 483080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397479 w 2063144"/>
              <a:gd name="connsiteY14" fmla="*/ 931653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147312 w 2063144"/>
              <a:gd name="connsiteY14" fmla="*/ 1526877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063144" h="1570605">
                <a:moveTo>
                  <a:pt x="2061713" y="301924"/>
                </a:moveTo>
                <a:cubicBezTo>
                  <a:pt x="2041585" y="317739"/>
                  <a:pt x="1825924" y="444261"/>
                  <a:pt x="1768415" y="483080"/>
                </a:cubicBezTo>
                <a:cubicBezTo>
                  <a:pt x="1710906" y="521899"/>
                  <a:pt x="1728158" y="521899"/>
                  <a:pt x="1716656" y="534838"/>
                </a:cubicBezTo>
                <a:cubicBezTo>
                  <a:pt x="1705154" y="547777"/>
                  <a:pt x="1706735" y="553386"/>
                  <a:pt x="1699404" y="560717"/>
                </a:cubicBezTo>
                <a:cubicBezTo>
                  <a:pt x="1631548" y="628573"/>
                  <a:pt x="1718302" y="519059"/>
                  <a:pt x="1647645" y="603849"/>
                </a:cubicBezTo>
                <a:cubicBezTo>
                  <a:pt x="1611702" y="646981"/>
                  <a:pt x="1651957" y="615353"/>
                  <a:pt x="1604513" y="646981"/>
                </a:cubicBezTo>
                <a:cubicBezTo>
                  <a:pt x="1598762" y="655608"/>
                  <a:pt x="1593897" y="664896"/>
                  <a:pt x="1587260" y="672861"/>
                </a:cubicBezTo>
                <a:cubicBezTo>
                  <a:pt x="1579450" y="682233"/>
                  <a:pt x="1568148" y="688589"/>
                  <a:pt x="1561381" y="698740"/>
                </a:cubicBezTo>
                <a:cubicBezTo>
                  <a:pt x="1556337" y="706306"/>
                  <a:pt x="1557799" y="717053"/>
                  <a:pt x="1552755" y="724619"/>
                </a:cubicBezTo>
                <a:cubicBezTo>
                  <a:pt x="1545988" y="734770"/>
                  <a:pt x="1534365" y="740868"/>
                  <a:pt x="1526875" y="750498"/>
                </a:cubicBezTo>
                <a:cubicBezTo>
                  <a:pt x="1514145" y="766865"/>
                  <a:pt x="1503872" y="785004"/>
                  <a:pt x="1492370" y="802257"/>
                </a:cubicBezTo>
                <a:cubicBezTo>
                  <a:pt x="1486619" y="810883"/>
                  <a:pt x="1482448" y="820805"/>
                  <a:pt x="1475117" y="828136"/>
                </a:cubicBezTo>
                <a:lnTo>
                  <a:pt x="1449238" y="854015"/>
                </a:lnTo>
                <a:cubicBezTo>
                  <a:pt x="1446362" y="862642"/>
                  <a:pt x="1490932" y="767751"/>
                  <a:pt x="1440611" y="879895"/>
                </a:cubicBezTo>
                <a:cubicBezTo>
                  <a:pt x="1390290" y="992039"/>
                  <a:pt x="1171159" y="1498261"/>
                  <a:pt x="1147312" y="1526877"/>
                </a:cubicBezTo>
                <a:cubicBezTo>
                  <a:pt x="1140675" y="1534842"/>
                  <a:pt x="1385977" y="948906"/>
                  <a:pt x="1380226" y="957532"/>
                </a:cubicBezTo>
                <a:cubicBezTo>
                  <a:pt x="1363730" y="1007025"/>
                  <a:pt x="1383414" y="960830"/>
                  <a:pt x="1345721" y="1009291"/>
                </a:cubicBezTo>
                <a:cubicBezTo>
                  <a:pt x="1345708" y="1009308"/>
                  <a:pt x="1302594" y="1073981"/>
                  <a:pt x="1293962" y="1086929"/>
                </a:cubicBezTo>
                <a:cubicBezTo>
                  <a:pt x="1288211" y="1095555"/>
                  <a:pt x="1245079" y="1040921"/>
                  <a:pt x="1276709" y="1112808"/>
                </a:cubicBezTo>
                <a:cubicBezTo>
                  <a:pt x="1308339" y="1184695"/>
                  <a:pt x="1414732" y="1383102"/>
                  <a:pt x="1483743" y="1518249"/>
                </a:cubicBezTo>
                <a:cubicBezTo>
                  <a:pt x="1403230" y="1408981"/>
                  <a:pt x="1283898" y="1240767"/>
                  <a:pt x="1242204" y="1190446"/>
                </a:cubicBezTo>
                <a:cubicBezTo>
                  <a:pt x="1200510" y="1140125"/>
                  <a:pt x="1214887" y="1171755"/>
                  <a:pt x="1233577" y="1216325"/>
                </a:cubicBezTo>
                <a:cubicBezTo>
                  <a:pt x="1252267" y="1260895"/>
                  <a:pt x="1360904" y="1438193"/>
                  <a:pt x="1354347" y="1457864"/>
                </a:cubicBezTo>
                <a:cubicBezTo>
                  <a:pt x="1296838" y="1411857"/>
                  <a:pt x="1212011" y="1338532"/>
                  <a:pt x="1181819" y="1319842"/>
                </a:cubicBezTo>
                <a:cubicBezTo>
                  <a:pt x="1151627" y="1301152"/>
                  <a:pt x="1178236" y="1338155"/>
                  <a:pt x="1173192" y="1345721"/>
                </a:cubicBezTo>
                <a:cubicBezTo>
                  <a:pt x="1161690" y="1362974"/>
                  <a:pt x="1145244" y="1377808"/>
                  <a:pt x="1138687" y="1397479"/>
                </a:cubicBezTo>
                <a:cubicBezTo>
                  <a:pt x="1130693" y="1421461"/>
                  <a:pt x="1130645" y="1429171"/>
                  <a:pt x="1112807" y="1449238"/>
                </a:cubicBezTo>
                <a:cubicBezTo>
                  <a:pt x="1096597" y="1467474"/>
                  <a:pt x="1074583" y="1480695"/>
                  <a:pt x="1061049" y="1500996"/>
                </a:cubicBezTo>
                <a:cubicBezTo>
                  <a:pt x="1055298" y="1509623"/>
                  <a:pt x="1051127" y="1519545"/>
                  <a:pt x="1043796" y="1526876"/>
                </a:cubicBezTo>
                <a:cubicBezTo>
                  <a:pt x="1023938" y="1546734"/>
                  <a:pt x="1009809" y="1546156"/>
                  <a:pt x="983411" y="1552755"/>
                </a:cubicBezTo>
                <a:cubicBezTo>
                  <a:pt x="974785" y="1558506"/>
                  <a:pt x="967892" y="1569610"/>
                  <a:pt x="957532" y="1570008"/>
                </a:cubicBezTo>
                <a:cubicBezTo>
                  <a:pt x="891382" y="1572552"/>
                  <a:pt x="825127" y="1566458"/>
                  <a:pt x="759124" y="1561381"/>
                </a:cubicBezTo>
                <a:cubicBezTo>
                  <a:pt x="742684" y="1560116"/>
                  <a:pt x="710776" y="1540660"/>
                  <a:pt x="698740" y="1535502"/>
                </a:cubicBezTo>
                <a:cubicBezTo>
                  <a:pt x="690382" y="1531920"/>
                  <a:pt x="681374" y="1530069"/>
                  <a:pt x="672860" y="1526876"/>
                </a:cubicBezTo>
                <a:cubicBezTo>
                  <a:pt x="658361" y="1521439"/>
                  <a:pt x="644418" y="1514520"/>
                  <a:pt x="629728" y="1509623"/>
                </a:cubicBezTo>
                <a:cubicBezTo>
                  <a:pt x="618481" y="1505874"/>
                  <a:pt x="606324" y="1505159"/>
                  <a:pt x="595223" y="1500996"/>
                </a:cubicBezTo>
                <a:cubicBezTo>
                  <a:pt x="583182" y="1496481"/>
                  <a:pt x="572537" y="1488810"/>
                  <a:pt x="560717" y="1483744"/>
                </a:cubicBezTo>
                <a:cubicBezTo>
                  <a:pt x="532251" y="1471545"/>
                  <a:pt x="502754" y="1461816"/>
                  <a:pt x="474453" y="1449238"/>
                </a:cubicBezTo>
                <a:cubicBezTo>
                  <a:pt x="450950" y="1438792"/>
                  <a:pt x="428855" y="1425375"/>
                  <a:pt x="405441" y="1414732"/>
                </a:cubicBezTo>
                <a:cubicBezTo>
                  <a:pt x="323772" y="1377610"/>
                  <a:pt x="467226" y="1457683"/>
                  <a:pt x="327804" y="1380227"/>
                </a:cubicBezTo>
                <a:cubicBezTo>
                  <a:pt x="298321" y="1363848"/>
                  <a:pt x="289212" y="1349762"/>
                  <a:pt x="258792" y="1328468"/>
                </a:cubicBezTo>
                <a:cubicBezTo>
                  <a:pt x="217061" y="1299256"/>
                  <a:pt x="171183" y="1286417"/>
                  <a:pt x="138023" y="1242204"/>
                </a:cubicBezTo>
                <a:cubicBezTo>
                  <a:pt x="77609" y="1161654"/>
                  <a:pt x="151980" y="1262142"/>
                  <a:pt x="77638" y="1155940"/>
                </a:cubicBezTo>
                <a:cubicBezTo>
                  <a:pt x="69393" y="1144161"/>
                  <a:pt x="60385" y="1132936"/>
                  <a:pt x="51758" y="1121434"/>
                </a:cubicBezTo>
                <a:cubicBezTo>
                  <a:pt x="40256" y="1078302"/>
                  <a:pt x="24592" y="1036070"/>
                  <a:pt x="17253" y="992038"/>
                </a:cubicBezTo>
                <a:cubicBezTo>
                  <a:pt x="6677" y="928585"/>
                  <a:pt x="12868" y="957248"/>
                  <a:pt x="0" y="905774"/>
                </a:cubicBezTo>
                <a:cubicBezTo>
                  <a:pt x="8626" y="796506"/>
                  <a:pt x="12610" y="686772"/>
                  <a:pt x="25879" y="577970"/>
                </a:cubicBezTo>
                <a:cubicBezTo>
                  <a:pt x="27134" y="567679"/>
                  <a:pt x="38495" y="561364"/>
                  <a:pt x="43132" y="552091"/>
                </a:cubicBezTo>
                <a:cubicBezTo>
                  <a:pt x="50057" y="538241"/>
                  <a:pt x="52269" y="522147"/>
                  <a:pt x="60385" y="508959"/>
                </a:cubicBezTo>
                <a:cubicBezTo>
                  <a:pt x="75455" y="484470"/>
                  <a:pt x="112143" y="439947"/>
                  <a:pt x="112143" y="439947"/>
                </a:cubicBezTo>
                <a:cubicBezTo>
                  <a:pt x="115019" y="428445"/>
                  <a:pt x="115468" y="416046"/>
                  <a:pt x="120770" y="405442"/>
                </a:cubicBezTo>
                <a:cubicBezTo>
                  <a:pt x="127200" y="392582"/>
                  <a:pt x="137181" y="381756"/>
                  <a:pt x="146649" y="370936"/>
                </a:cubicBezTo>
                <a:cubicBezTo>
                  <a:pt x="178871" y="334110"/>
                  <a:pt x="193737" y="328122"/>
                  <a:pt x="232913" y="293298"/>
                </a:cubicBezTo>
                <a:cubicBezTo>
                  <a:pt x="270647" y="259756"/>
                  <a:pt x="256830" y="260101"/>
                  <a:pt x="310551" y="224287"/>
                </a:cubicBezTo>
                <a:cubicBezTo>
                  <a:pt x="488502" y="105653"/>
                  <a:pt x="357953" y="198432"/>
                  <a:pt x="448573" y="146649"/>
                </a:cubicBezTo>
                <a:cubicBezTo>
                  <a:pt x="494655" y="120316"/>
                  <a:pt x="457454" y="131019"/>
                  <a:pt x="526211" y="103517"/>
                </a:cubicBezTo>
                <a:cubicBezTo>
                  <a:pt x="537219" y="99114"/>
                  <a:pt x="549215" y="97766"/>
                  <a:pt x="560717" y="94891"/>
                </a:cubicBezTo>
                <a:cubicBezTo>
                  <a:pt x="589887" y="77389"/>
                  <a:pt x="613439" y="60145"/>
                  <a:pt x="646981" y="51759"/>
                </a:cubicBezTo>
                <a:cubicBezTo>
                  <a:pt x="666707" y="46827"/>
                  <a:pt x="687310" y="46475"/>
                  <a:pt x="707366" y="43132"/>
                </a:cubicBezTo>
                <a:cubicBezTo>
                  <a:pt x="770521" y="32606"/>
                  <a:pt x="729701" y="39215"/>
                  <a:pt x="776377" y="25879"/>
                </a:cubicBezTo>
                <a:cubicBezTo>
                  <a:pt x="787777" y="22622"/>
                  <a:pt x="799290" y="19737"/>
                  <a:pt x="810883" y="17253"/>
                </a:cubicBezTo>
                <a:cubicBezTo>
                  <a:pt x="839556" y="11109"/>
                  <a:pt x="897147" y="0"/>
                  <a:pt x="897147" y="0"/>
                </a:cubicBezTo>
                <a:cubicBezTo>
                  <a:pt x="986287" y="2876"/>
                  <a:pt x="1075688" y="1221"/>
                  <a:pt x="1164566" y="8627"/>
                </a:cubicBezTo>
                <a:cubicBezTo>
                  <a:pt x="1179997" y="9913"/>
                  <a:pt x="1192478" y="23025"/>
                  <a:pt x="1207698" y="25879"/>
                </a:cubicBezTo>
                <a:cubicBezTo>
                  <a:pt x="1238915" y="31732"/>
                  <a:pt x="1270959" y="31630"/>
                  <a:pt x="1302589" y="34506"/>
                </a:cubicBezTo>
                <a:cubicBezTo>
                  <a:pt x="1353359" y="59892"/>
                  <a:pt x="1324896" y="47693"/>
                  <a:pt x="1388853" y="69012"/>
                </a:cubicBezTo>
                <a:lnTo>
                  <a:pt x="1414732" y="77638"/>
                </a:lnTo>
                <a:cubicBezTo>
                  <a:pt x="1423358" y="83389"/>
                  <a:pt x="1433280" y="87560"/>
                  <a:pt x="1440611" y="94891"/>
                </a:cubicBezTo>
                <a:cubicBezTo>
                  <a:pt x="1447942" y="102222"/>
                  <a:pt x="1449768" y="114293"/>
                  <a:pt x="1457864" y="120770"/>
                </a:cubicBezTo>
                <a:cubicBezTo>
                  <a:pt x="1464964" y="126450"/>
                  <a:pt x="1475117" y="126521"/>
                  <a:pt x="1483743" y="129396"/>
                </a:cubicBezTo>
                <a:cubicBezTo>
                  <a:pt x="1492370" y="135147"/>
                  <a:pt x="1500350" y="142012"/>
                  <a:pt x="1509623" y="146649"/>
                </a:cubicBezTo>
                <a:cubicBezTo>
                  <a:pt x="1517756" y="150716"/>
                  <a:pt x="1527144" y="151694"/>
                  <a:pt x="1535502" y="155276"/>
                </a:cubicBezTo>
                <a:cubicBezTo>
                  <a:pt x="1547322" y="160342"/>
                  <a:pt x="1558256" y="167306"/>
                  <a:pt x="1570007" y="172529"/>
                </a:cubicBezTo>
                <a:cubicBezTo>
                  <a:pt x="1584157" y="178818"/>
                  <a:pt x="1599290" y="182856"/>
                  <a:pt x="1613140" y="189781"/>
                </a:cubicBezTo>
                <a:cubicBezTo>
                  <a:pt x="1622413" y="194417"/>
                  <a:pt x="1630017" y="201890"/>
                  <a:pt x="1639019" y="207034"/>
                </a:cubicBezTo>
                <a:cubicBezTo>
                  <a:pt x="1650184" y="213414"/>
                  <a:pt x="1662619" y="217472"/>
                  <a:pt x="1673524" y="224287"/>
                </a:cubicBezTo>
                <a:cubicBezTo>
                  <a:pt x="1685716" y="231907"/>
                  <a:pt x="1695170" y="243736"/>
                  <a:pt x="1708030" y="250166"/>
                </a:cubicBezTo>
                <a:cubicBezTo>
                  <a:pt x="1724296" y="258299"/>
                  <a:pt x="1759789" y="267419"/>
                  <a:pt x="1759789" y="267419"/>
                </a:cubicBezTo>
                <a:cubicBezTo>
                  <a:pt x="1805616" y="297971"/>
                  <a:pt x="1765491" y="273788"/>
                  <a:pt x="1828800" y="301925"/>
                </a:cubicBezTo>
                <a:cubicBezTo>
                  <a:pt x="1887448" y="327991"/>
                  <a:pt x="1840619" y="308678"/>
                  <a:pt x="1889185" y="336430"/>
                </a:cubicBezTo>
                <a:cubicBezTo>
                  <a:pt x="1900350" y="342810"/>
                  <a:pt x="1912188" y="347932"/>
                  <a:pt x="1923690" y="353683"/>
                </a:cubicBezTo>
                <a:cubicBezTo>
                  <a:pt x="1926566" y="362309"/>
                  <a:pt x="1938747" y="373132"/>
                  <a:pt x="1932317" y="379562"/>
                </a:cubicBezTo>
                <a:cubicBezTo>
                  <a:pt x="1921949" y="389930"/>
                  <a:pt x="1903283" y="384161"/>
                  <a:pt x="1889185" y="388189"/>
                </a:cubicBezTo>
                <a:cubicBezTo>
                  <a:pt x="1883003" y="389955"/>
                  <a:pt x="2081841" y="286109"/>
                  <a:pt x="2061713" y="3019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AA455534-5EF1-4FDF-A0FF-3EDCF542761C}"/>
              </a:ext>
            </a:extLst>
          </p:cNvPr>
          <p:cNvSpPr/>
          <p:nvPr userDrawn="1"/>
        </p:nvSpPr>
        <p:spPr>
          <a:xfrm rot="1077720">
            <a:off x="7924565" y="5201328"/>
            <a:ext cx="1016756" cy="1081854"/>
          </a:xfrm>
          <a:custGeom>
            <a:avLst/>
            <a:gdLst>
              <a:gd name="connsiteX0" fmla="*/ 1854679 w 1934165"/>
              <a:gd name="connsiteY0" fmla="*/ 396815 h 1570605"/>
              <a:gd name="connsiteX1" fmla="*/ 1768415 w 1934165"/>
              <a:gd name="connsiteY1" fmla="*/ 491706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1854679 w 1934165"/>
              <a:gd name="connsiteY0" fmla="*/ 396815 h 1570605"/>
              <a:gd name="connsiteX1" fmla="*/ 1768415 w 1934165"/>
              <a:gd name="connsiteY1" fmla="*/ 483080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397479 w 2063144"/>
              <a:gd name="connsiteY14" fmla="*/ 931653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147312 w 2063144"/>
              <a:gd name="connsiteY14" fmla="*/ 1526877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063144" h="1570605">
                <a:moveTo>
                  <a:pt x="2061713" y="301924"/>
                </a:moveTo>
                <a:cubicBezTo>
                  <a:pt x="2041585" y="317739"/>
                  <a:pt x="1825924" y="444261"/>
                  <a:pt x="1768415" y="483080"/>
                </a:cubicBezTo>
                <a:cubicBezTo>
                  <a:pt x="1710906" y="521899"/>
                  <a:pt x="1728158" y="521899"/>
                  <a:pt x="1716656" y="534838"/>
                </a:cubicBezTo>
                <a:cubicBezTo>
                  <a:pt x="1705154" y="547777"/>
                  <a:pt x="1706735" y="553386"/>
                  <a:pt x="1699404" y="560717"/>
                </a:cubicBezTo>
                <a:cubicBezTo>
                  <a:pt x="1631548" y="628573"/>
                  <a:pt x="1718302" y="519059"/>
                  <a:pt x="1647645" y="603849"/>
                </a:cubicBezTo>
                <a:cubicBezTo>
                  <a:pt x="1611702" y="646981"/>
                  <a:pt x="1651957" y="615353"/>
                  <a:pt x="1604513" y="646981"/>
                </a:cubicBezTo>
                <a:cubicBezTo>
                  <a:pt x="1598762" y="655608"/>
                  <a:pt x="1593897" y="664896"/>
                  <a:pt x="1587260" y="672861"/>
                </a:cubicBezTo>
                <a:cubicBezTo>
                  <a:pt x="1579450" y="682233"/>
                  <a:pt x="1568148" y="688589"/>
                  <a:pt x="1561381" y="698740"/>
                </a:cubicBezTo>
                <a:cubicBezTo>
                  <a:pt x="1556337" y="706306"/>
                  <a:pt x="1557799" y="717053"/>
                  <a:pt x="1552755" y="724619"/>
                </a:cubicBezTo>
                <a:cubicBezTo>
                  <a:pt x="1545988" y="734770"/>
                  <a:pt x="1534365" y="740868"/>
                  <a:pt x="1526875" y="750498"/>
                </a:cubicBezTo>
                <a:cubicBezTo>
                  <a:pt x="1514145" y="766865"/>
                  <a:pt x="1503872" y="785004"/>
                  <a:pt x="1492370" y="802257"/>
                </a:cubicBezTo>
                <a:cubicBezTo>
                  <a:pt x="1486619" y="810883"/>
                  <a:pt x="1482448" y="820805"/>
                  <a:pt x="1475117" y="828136"/>
                </a:cubicBezTo>
                <a:lnTo>
                  <a:pt x="1449238" y="854015"/>
                </a:lnTo>
                <a:cubicBezTo>
                  <a:pt x="1446362" y="862642"/>
                  <a:pt x="1490932" y="767751"/>
                  <a:pt x="1440611" y="879895"/>
                </a:cubicBezTo>
                <a:cubicBezTo>
                  <a:pt x="1390290" y="992039"/>
                  <a:pt x="1171159" y="1498261"/>
                  <a:pt x="1147312" y="1526877"/>
                </a:cubicBezTo>
                <a:cubicBezTo>
                  <a:pt x="1140675" y="1534842"/>
                  <a:pt x="1385977" y="948906"/>
                  <a:pt x="1380226" y="957532"/>
                </a:cubicBezTo>
                <a:cubicBezTo>
                  <a:pt x="1363730" y="1007025"/>
                  <a:pt x="1383414" y="960830"/>
                  <a:pt x="1345721" y="1009291"/>
                </a:cubicBezTo>
                <a:cubicBezTo>
                  <a:pt x="1345708" y="1009308"/>
                  <a:pt x="1302594" y="1073981"/>
                  <a:pt x="1293962" y="1086929"/>
                </a:cubicBezTo>
                <a:cubicBezTo>
                  <a:pt x="1288211" y="1095555"/>
                  <a:pt x="1245079" y="1040921"/>
                  <a:pt x="1276709" y="1112808"/>
                </a:cubicBezTo>
                <a:cubicBezTo>
                  <a:pt x="1308339" y="1184695"/>
                  <a:pt x="1414732" y="1383102"/>
                  <a:pt x="1483743" y="1518249"/>
                </a:cubicBezTo>
                <a:cubicBezTo>
                  <a:pt x="1403230" y="1408981"/>
                  <a:pt x="1283898" y="1240767"/>
                  <a:pt x="1242204" y="1190446"/>
                </a:cubicBezTo>
                <a:cubicBezTo>
                  <a:pt x="1200510" y="1140125"/>
                  <a:pt x="1214887" y="1171755"/>
                  <a:pt x="1233577" y="1216325"/>
                </a:cubicBezTo>
                <a:cubicBezTo>
                  <a:pt x="1252267" y="1260895"/>
                  <a:pt x="1360904" y="1438193"/>
                  <a:pt x="1354347" y="1457864"/>
                </a:cubicBezTo>
                <a:cubicBezTo>
                  <a:pt x="1296838" y="1411857"/>
                  <a:pt x="1212011" y="1338532"/>
                  <a:pt x="1181819" y="1319842"/>
                </a:cubicBezTo>
                <a:cubicBezTo>
                  <a:pt x="1151627" y="1301152"/>
                  <a:pt x="1178236" y="1338155"/>
                  <a:pt x="1173192" y="1345721"/>
                </a:cubicBezTo>
                <a:cubicBezTo>
                  <a:pt x="1161690" y="1362974"/>
                  <a:pt x="1145244" y="1377808"/>
                  <a:pt x="1138687" y="1397479"/>
                </a:cubicBezTo>
                <a:cubicBezTo>
                  <a:pt x="1130693" y="1421461"/>
                  <a:pt x="1130645" y="1429171"/>
                  <a:pt x="1112807" y="1449238"/>
                </a:cubicBezTo>
                <a:cubicBezTo>
                  <a:pt x="1096597" y="1467474"/>
                  <a:pt x="1074583" y="1480695"/>
                  <a:pt x="1061049" y="1500996"/>
                </a:cubicBezTo>
                <a:cubicBezTo>
                  <a:pt x="1055298" y="1509623"/>
                  <a:pt x="1051127" y="1519545"/>
                  <a:pt x="1043796" y="1526876"/>
                </a:cubicBezTo>
                <a:cubicBezTo>
                  <a:pt x="1023938" y="1546734"/>
                  <a:pt x="1009809" y="1546156"/>
                  <a:pt x="983411" y="1552755"/>
                </a:cubicBezTo>
                <a:cubicBezTo>
                  <a:pt x="974785" y="1558506"/>
                  <a:pt x="967892" y="1569610"/>
                  <a:pt x="957532" y="1570008"/>
                </a:cubicBezTo>
                <a:cubicBezTo>
                  <a:pt x="891382" y="1572552"/>
                  <a:pt x="825127" y="1566458"/>
                  <a:pt x="759124" y="1561381"/>
                </a:cubicBezTo>
                <a:cubicBezTo>
                  <a:pt x="742684" y="1560116"/>
                  <a:pt x="710776" y="1540660"/>
                  <a:pt x="698740" y="1535502"/>
                </a:cubicBezTo>
                <a:cubicBezTo>
                  <a:pt x="690382" y="1531920"/>
                  <a:pt x="681374" y="1530069"/>
                  <a:pt x="672860" y="1526876"/>
                </a:cubicBezTo>
                <a:cubicBezTo>
                  <a:pt x="658361" y="1521439"/>
                  <a:pt x="644418" y="1514520"/>
                  <a:pt x="629728" y="1509623"/>
                </a:cubicBezTo>
                <a:cubicBezTo>
                  <a:pt x="618481" y="1505874"/>
                  <a:pt x="606324" y="1505159"/>
                  <a:pt x="595223" y="1500996"/>
                </a:cubicBezTo>
                <a:cubicBezTo>
                  <a:pt x="583182" y="1496481"/>
                  <a:pt x="572537" y="1488810"/>
                  <a:pt x="560717" y="1483744"/>
                </a:cubicBezTo>
                <a:cubicBezTo>
                  <a:pt x="532251" y="1471545"/>
                  <a:pt x="502754" y="1461816"/>
                  <a:pt x="474453" y="1449238"/>
                </a:cubicBezTo>
                <a:cubicBezTo>
                  <a:pt x="450950" y="1438792"/>
                  <a:pt x="428855" y="1425375"/>
                  <a:pt x="405441" y="1414732"/>
                </a:cubicBezTo>
                <a:cubicBezTo>
                  <a:pt x="323772" y="1377610"/>
                  <a:pt x="467226" y="1457683"/>
                  <a:pt x="327804" y="1380227"/>
                </a:cubicBezTo>
                <a:cubicBezTo>
                  <a:pt x="298321" y="1363848"/>
                  <a:pt x="289212" y="1349762"/>
                  <a:pt x="258792" y="1328468"/>
                </a:cubicBezTo>
                <a:cubicBezTo>
                  <a:pt x="217061" y="1299256"/>
                  <a:pt x="171183" y="1286417"/>
                  <a:pt x="138023" y="1242204"/>
                </a:cubicBezTo>
                <a:cubicBezTo>
                  <a:pt x="77609" y="1161654"/>
                  <a:pt x="151980" y="1262142"/>
                  <a:pt x="77638" y="1155940"/>
                </a:cubicBezTo>
                <a:cubicBezTo>
                  <a:pt x="69393" y="1144161"/>
                  <a:pt x="60385" y="1132936"/>
                  <a:pt x="51758" y="1121434"/>
                </a:cubicBezTo>
                <a:cubicBezTo>
                  <a:pt x="40256" y="1078302"/>
                  <a:pt x="24592" y="1036070"/>
                  <a:pt x="17253" y="992038"/>
                </a:cubicBezTo>
                <a:cubicBezTo>
                  <a:pt x="6677" y="928585"/>
                  <a:pt x="12868" y="957248"/>
                  <a:pt x="0" y="905774"/>
                </a:cubicBezTo>
                <a:cubicBezTo>
                  <a:pt x="8626" y="796506"/>
                  <a:pt x="12610" y="686772"/>
                  <a:pt x="25879" y="577970"/>
                </a:cubicBezTo>
                <a:cubicBezTo>
                  <a:pt x="27134" y="567679"/>
                  <a:pt x="38495" y="561364"/>
                  <a:pt x="43132" y="552091"/>
                </a:cubicBezTo>
                <a:cubicBezTo>
                  <a:pt x="50057" y="538241"/>
                  <a:pt x="52269" y="522147"/>
                  <a:pt x="60385" y="508959"/>
                </a:cubicBezTo>
                <a:cubicBezTo>
                  <a:pt x="75455" y="484470"/>
                  <a:pt x="112143" y="439947"/>
                  <a:pt x="112143" y="439947"/>
                </a:cubicBezTo>
                <a:cubicBezTo>
                  <a:pt x="115019" y="428445"/>
                  <a:pt x="115468" y="416046"/>
                  <a:pt x="120770" y="405442"/>
                </a:cubicBezTo>
                <a:cubicBezTo>
                  <a:pt x="127200" y="392582"/>
                  <a:pt x="137181" y="381756"/>
                  <a:pt x="146649" y="370936"/>
                </a:cubicBezTo>
                <a:cubicBezTo>
                  <a:pt x="178871" y="334110"/>
                  <a:pt x="193737" y="328122"/>
                  <a:pt x="232913" y="293298"/>
                </a:cubicBezTo>
                <a:cubicBezTo>
                  <a:pt x="270647" y="259756"/>
                  <a:pt x="256830" y="260101"/>
                  <a:pt x="310551" y="224287"/>
                </a:cubicBezTo>
                <a:cubicBezTo>
                  <a:pt x="488502" y="105653"/>
                  <a:pt x="357953" y="198432"/>
                  <a:pt x="448573" y="146649"/>
                </a:cubicBezTo>
                <a:cubicBezTo>
                  <a:pt x="494655" y="120316"/>
                  <a:pt x="457454" y="131019"/>
                  <a:pt x="526211" y="103517"/>
                </a:cubicBezTo>
                <a:cubicBezTo>
                  <a:pt x="537219" y="99114"/>
                  <a:pt x="549215" y="97766"/>
                  <a:pt x="560717" y="94891"/>
                </a:cubicBezTo>
                <a:cubicBezTo>
                  <a:pt x="589887" y="77389"/>
                  <a:pt x="613439" y="60145"/>
                  <a:pt x="646981" y="51759"/>
                </a:cubicBezTo>
                <a:cubicBezTo>
                  <a:pt x="666707" y="46827"/>
                  <a:pt x="687310" y="46475"/>
                  <a:pt x="707366" y="43132"/>
                </a:cubicBezTo>
                <a:cubicBezTo>
                  <a:pt x="770521" y="32606"/>
                  <a:pt x="729701" y="39215"/>
                  <a:pt x="776377" y="25879"/>
                </a:cubicBezTo>
                <a:cubicBezTo>
                  <a:pt x="787777" y="22622"/>
                  <a:pt x="799290" y="19737"/>
                  <a:pt x="810883" y="17253"/>
                </a:cubicBezTo>
                <a:cubicBezTo>
                  <a:pt x="839556" y="11109"/>
                  <a:pt x="897147" y="0"/>
                  <a:pt x="897147" y="0"/>
                </a:cubicBezTo>
                <a:cubicBezTo>
                  <a:pt x="986287" y="2876"/>
                  <a:pt x="1075688" y="1221"/>
                  <a:pt x="1164566" y="8627"/>
                </a:cubicBezTo>
                <a:cubicBezTo>
                  <a:pt x="1179997" y="9913"/>
                  <a:pt x="1192478" y="23025"/>
                  <a:pt x="1207698" y="25879"/>
                </a:cubicBezTo>
                <a:cubicBezTo>
                  <a:pt x="1238915" y="31732"/>
                  <a:pt x="1270959" y="31630"/>
                  <a:pt x="1302589" y="34506"/>
                </a:cubicBezTo>
                <a:cubicBezTo>
                  <a:pt x="1353359" y="59892"/>
                  <a:pt x="1324896" y="47693"/>
                  <a:pt x="1388853" y="69012"/>
                </a:cubicBezTo>
                <a:lnTo>
                  <a:pt x="1414732" y="77638"/>
                </a:lnTo>
                <a:cubicBezTo>
                  <a:pt x="1423358" y="83389"/>
                  <a:pt x="1433280" y="87560"/>
                  <a:pt x="1440611" y="94891"/>
                </a:cubicBezTo>
                <a:cubicBezTo>
                  <a:pt x="1447942" y="102222"/>
                  <a:pt x="1449768" y="114293"/>
                  <a:pt x="1457864" y="120770"/>
                </a:cubicBezTo>
                <a:cubicBezTo>
                  <a:pt x="1464964" y="126450"/>
                  <a:pt x="1475117" y="126521"/>
                  <a:pt x="1483743" y="129396"/>
                </a:cubicBezTo>
                <a:cubicBezTo>
                  <a:pt x="1492370" y="135147"/>
                  <a:pt x="1500350" y="142012"/>
                  <a:pt x="1509623" y="146649"/>
                </a:cubicBezTo>
                <a:cubicBezTo>
                  <a:pt x="1517756" y="150716"/>
                  <a:pt x="1527144" y="151694"/>
                  <a:pt x="1535502" y="155276"/>
                </a:cubicBezTo>
                <a:cubicBezTo>
                  <a:pt x="1547322" y="160342"/>
                  <a:pt x="1558256" y="167306"/>
                  <a:pt x="1570007" y="172529"/>
                </a:cubicBezTo>
                <a:cubicBezTo>
                  <a:pt x="1584157" y="178818"/>
                  <a:pt x="1599290" y="182856"/>
                  <a:pt x="1613140" y="189781"/>
                </a:cubicBezTo>
                <a:cubicBezTo>
                  <a:pt x="1622413" y="194417"/>
                  <a:pt x="1630017" y="201890"/>
                  <a:pt x="1639019" y="207034"/>
                </a:cubicBezTo>
                <a:cubicBezTo>
                  <a:pt x="1650184" y="213414"/>
                  <a:pt x="1662619" y="217472"/>
                  <a:pt x="1673524" y="224287"/>
                </a:cubicBezTo>
                <a:cubicBezTo>
                  <a:pt x="1685716" y="231907"/>
                  <a:pt x="1695170" y="243736"/>
                  <a:pt x="1708030" y="250166"/>
                </a:cubicBezTo>
                <a:cubicBezTo>
                  <a:pt x="1724296" y="258299"/>
                  <a:pt x="1759789" y="267419"/>
                  <a:pt x="1759789" y="267419"/>
                </a:cubicBezTo>
                <a:cubicBezTo>
                  <a:pt x="1805616" y="297971"/>
                  <a:pt x="1765491" y="273788"/>
                  <a:pt x="1828800" y="301925"/>
                </a:cubicBezTo>
                <a:cubicBezTo>
                  <a:pt x="1887448" y="327991"/>
                  <a:pt x="1840619" y="308678"/>
                  <a:pt x="1889185" y="336430"/>
                </a:cubicBezTo>
                <a:cubicBezTo>
                  <a:pt x="1900350" y="342810"/>
                  <a:pt x="1912188" y="347932"/>
                  <a:pt x="1923690" y="353683"/>
                </a:cubicBezTo>
                <a:cubicBezTo>
                  <a:pt x="1926566" y="362309"/>
                  <a:pt x="1938747" y="373132"/>
                  <a:pt x="1932317" y="379562"/>
                </a:cubicBezTo>
                <a:cubicBezTo>
                  <a:pt x="1921949" y="389930"/>
                  <a:pt x="1903283" y="384161"/>
                  <a:pt x="1889185" y="388189"/>
                </a:cubicBezTo>
                <a:cubicBezTo>
                  <a:pt x="1883003" y="389955"/>
                  <a:pt x="2081841" y="286109"/>
                  <a:pt x="2061713" y="3019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E40E4106-0B6B-430C-B7A3-C7347E2B399B}"/>
              </a:ext>
            </a:extLst>
          </p:cNvPr>
          <p:cNvSpPr/>
          <p:nvPr userDrawn="1"/>
        </p:nvSpPr>
        <p:spPr>
          <a:xfrm rot="543740">
            <a:off x="8217825" y="6050306"/>
            <a:ext cx="561779" cy="701505"/>
          </a:xfrm>
          <a:custGeom>
            <a:avLst/>
            <a:gdLst>
              <a:gd name="connsiteX0" fmla="*/ 1854679 w 1934165"/>
              <a:gd name="connsiteY0" fmla="*/ 396815 h 1570605"/>
              <a:gd name="connsiteX1" fmla="*/ 1768415 w 1934165"/>
              <a:gd name="connsiteY1" fmla="*/ 491706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1854679 w 1934165"/>
              <a:gd name="connsiteY0" fmla="*/ 396815 h 1570605"/>
              <a:gd name="connsiteX1" fmla="*/ 1768415 w 1934165"/>
              <a:gd name="connsiteY1" fmla="*/ 483080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397479 w 2063144"/>
              <a:gd name="connsiteY14" fmla="*/ 931653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147312 w 2063144"/>
              <a:gd name="connsiteY14" fmla="*/ 1526877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063144" h="1570605">
                <a:moveTo>
                  <a:pt x="2061713" y="301924"/>
                </a:moveTo>
                <a:cubicBezTo>
                  <a:pt x="2041585" y="317739"/>
                  <a:pt x="1825924" y="444261"/>
                  <a:pt x="1768415" y="483080"/>
                </a:cubicBezTo>
                <a:cubicBezTo>
                  <a:pt x="1710906" y="521899"/>
                  <a:pt x="1728158" y="521899"/>
                  <a:pt x="1716656" y="534838"/>
                </a:cubicBezTo>
                <a:cubicBezTo>
                  <a:pt x="1705154" y="547777"/>
                  <a:pt x="1706735" y="553386"/>
                  <a:pt x="1699404" y="560717"/>
                </a:cubicBezTo>
                <a:cubicBezTo>
                  <a:pt x="1631548" y="628573"/>
                  <a:pt x="1718302" y="519059"/>
                  <a:pt x="1647645" y="603849"/>
                </a:cubicBezTo>
                <a:cubicBezTo>
                  <a:pt x="1611702" y="646981"/>
                  <a:pt x="1651957" y="615353"/>
                  <a:pt x="1604513" y="646981"/>
                </a:cubicBezTo>
                <a:cubicBezTo>
                  <a:pt x="1598762" y="655608"/>
                  <a:pt x="1593897" y="664896"/>
                  <a:pt x="1587260" y="672861"/>
                </a:cubicBezTo>
                <a:cubicBezTo>
                  <a:pt x="1579450" y="682233"/>
                  <a:pt x="1568148" y="688589"/>
                  <a:pt x="1561381" y="698740"/>
                </a:cubicBezTo>
                <a:cubicBezTo>
                  <a:pt x="1556337" y="706306"/>
                  <a:pt x="1557799" y="717053"/>
                  <a:pt x="1552755" y="724619"/>
                </a:cubicBezTo>
                <a:cubicBezTo>
                  <a:pt x="1545988" y="734770"/>
                  <a:pt x="1534365" y="740868"/>
                  <a:pt x="1526875" y="750498"/>
                </a:cubicBezTo>
                <a:cubicBezTo>
                  <a:pt x="1514145" y="766865"/>
                  <a:pt x="1503872" y="785004"/>
                  <a:pt x="1492370" y="802257"/>
                </a:cubicBezTo>
                <a:cubicBezTo>
                  <a:pt x="1486619" y="810883"/>
                  <a:pt x="1482448" y="820805"/>
                  <a:pt x="1475117" y="828136"/>
                </a:cubicBezTo>
                <a:lnTo>
                  <a:pt x="1449238" y="854015"/>
                </a:lnTo>
                <a:cubicBezTo>
                  <a:pt x="1446362" y="862642"/>
                  <a:pt x="1490932" y="767751"/>
                  <a:pt x="1440611" y="879895"/>
                </a:cubicBezTo>
                <a:cubicBezTo>
                  <a:pt x="1390290" y="992039"/>
                  <a:pt x="1171159" y="1498261"/>
                  <a:pt x="1147312" y="1526877"/>
                </a:cubicBezTo>
                <a:cubicBezTo>
                  <a:pt x="1140675" y="1534842"/>
                  <a:pt x="1385977" y="948906"/>
                  <a:pt x="1380226" y="957532"/>
                </a:cubicBezTo>
                <a:cubicBezTo>
                  <a:pt x="1363730" y="1007025"/>
                  <a:pt x="1383414" y="960830"/>
                  <a:pt x="1345721" y="1009291"/>
                </a:cubicBezTo>
                <a:cubicBezTo>
                  <a:pt x="1345708" y="1009308"/>
                  <a:pt x="1302594" y="1073981"/>
                  <a:pt x="1293962" y="1086929"/>
                </a:cubicBezTo>
                <a:cubicBezTo>
                  <a:pt x="1288211" y="1095555"/>
                  <a:pt x="1245079" y="1040921"/>
                  <a:pt x="1276709" y="1112808"/>
                </a:cubicBezTo>
                <a:cubicBezTo>
                  <a:pt x="1308339" y="1184695"/>
                  <a:pt x="1414732" y="1383102"/>
                  <a:pt x="1483743" y="1518249"/>
                </a:cubicBezTo>
                <a:cubicBezTo>
                  <a:pt x="1403230" y="1408981"/>
                  <a:pt x="1283898" y="1240767"/>
                  <a:pt x="1242204" y="1190446"/>
                </a:cubicBezTo>
                <a:cubicBezTo>
                  <a:pt x="1200510" y="1140125"/>
                  <a:pt x="1214887" y="1171755"/>
                  <a:pt x="1233577" y="1216325"/>
                </a:cubicBezTo>
                <a:cubicBezTo>
                  <a:pt x="1252267" y="1260895"/>
                  <a:pt x="1360904" y="1438193"/>
                  <a:pt x="1354347" y="1457864"/>
                </a:cubicBezTo>
                <a:cubicBezTo>
                  <a:pt x="1296838" y="1411857"/>
                  <a:pt x="1212011" y="1338532"/>
                  <a:pt x="1181819" y="1319842"/>
                </a:cubicBezTo>
                <a:cubicBezTo>
                  <a:pt x="1151627" y="1301152"/>
                  <a:pt x="1178236" y="1338155"/>
                  <a:pt x="1173192" y="1345721"/>
                </a:cubicBezTo>
                <a:cubicBezTo>
                  <a:pt x="1161690" y="1362974"/>
                  <a:pt x="1145244" y="1377808"/>
                  <a:pt x="1138687" y="1397479"/>
                </a:cubicBezTo>
                <a:cubicBezTo>
                  <a:pt x="1130693" y="1421461"/>
                  <a:pt x="1130645" y="1429171"/>
                  <a:pt x="1112807" y="1449238"/>
                </a:cubicBezTo>
                <a:cubicBezTo>
                  <a:pt x="1096597" y="1467474"/>
                  <a:pt x="1074583" y="1480695"/>
                  <a:pt x="1061049" y="1500996"/>
                </a:cubicBezTo>
                <a:cubicBezTo>
                  <a:pt x="1055298" y="1509623"/>
                  <a:pt x="1051127" y="1519545"/>
                  <a:pt x="1043796" y="1526876"/>
                </a:cubicBezTo>
                <a:cubicBezTo>
                  <a:pt x="1023938" y="1546734"/>
                  <a:pt x="1009809" y="1546156"/>
                  <a:pt x="983411" y="1552755"/>
                </a:cubicBezTo>
                <a:cubicBezTo>
                  <a:pt x="974785" y="1558506"/>
                  <a:pt x="967892" y="1569610"/>
                  <a:pt x="957532" y="1570008"/>
                </a:cubicBezTo>
                <a:cubicBezTo>
                  <a:pt x="891382" y="1572552"/>
                  <a:pt x="825127" y="1566458"/>
                  <a:pt x="759124" y="1561381"/>
                </a:cubicBezTo>
                <a:cubicBezTo>
                  <a:pt x="742684" y="1560116"/>
                  <a:pt x="710776" y="1540660"/>
                  <a:pt x="698740" y="1535502"/>
                </a:cubicBezTo>
                <a:cubicBezTo>
                  <a:pt x="690382" y="1531920"/>
                  <a:pt x="681374" y="1530069"/>
                  <a:pt x="672860" y="1526876"/>
                </a:cubicBezTo>
                <a:cubicBezTo>
                  <a:pt x="658361" y="1521439"/>
                  <a:pt x="644418" y="1514520"/>
                  <a:pt x="629728" y="1509623"/>
                </a:cubicBezTo>
                <a:cubicBezTo>
                  <a:pt x="618481" y="1505874"/>
                  <a:pt x="606324" y="1505159"/>
                  <a:pt x="595223" y="1500996"/>
                </a:cubicBezTo>
                <a:cubicBezTo>
                  <a:pt x="583182" y="1496481"/>
                  <a:pt x="572537" y="1488810"/>
                  <a:pt x="560717" y="1483744"/>
                </a:cubicBezTo>
                <a:cubicBezTo>
                  <a:pt x="532251" y="1471545"/>
                  <a:pt x="502754" y="1461816"/>
                  <a:pt x="474453" y="1449238"/>
                </a:cubicBezTo>
                <a:cubicBezTo>
                  <a:pt x="450950" y="1438792"/>
                  <a:pt x="428855" y="1425375"/>
                  <a:pt x="405441" y="1414732"/>
                </a:cubicBezTo>
                <a:cubicBezTo>
                  <a:pt x="323772" y="1377610"/>
                  <a:pt x="467226" y="1457683"/>
                  <a:pt x="327804" y="1380227"/>
                </a:cubicBezTo>
                <a:cubicBezTo>
                  <a:pt x="298321" y="1363848"/>
                  <a:pt x="289212" y="1349762"/>
                  <a:pt x="258792" y="1328468"/>
                </a:cubicBezTo>
                <a:cubicBezTo>
                  <a:pt x="217061" y="1299256"/>
                  <a:pt x="171183" y="1286417"/>
                  <a:pt x="138023" y="1242204"/>
                </a:cubicBezTo>
                <a:cubicBezTo>
                  <a:pt x="77609" y="1161654"/>
                  <a:pt x="151980" y="1262142"/>
                  <a:pt x="77638" y="1155940"/>
                </a:cubicBezTo>
                <a:cubicBezTo>
                  <a:pt x="69393" y="1144161"/>
                  <a:pt x="60385" y="1132936"/>
                  <a:pt x="51758" y="1121434"/>
                </a:cubicBezTo>
                <a:cubicBezTo>
                  <a:pt x="40256" y="1078302"/>
                  <a:pt x="24592" y="1036070"/>
                  <a:pt x="17253" y="992038"/>
                </a:cubicBezTo>
                <a:cubicBezTo>
                  <a:pt x="6677" y="928585"/>
                  <a:pt x="12868" y="957248"/>
                  <a:pt x="0" y="905774"/>
                </a:cubicBezTo>
                <a:cubicBezTo>
                  <a:pt x="8626" y="796506"/>
                  <a:pt x="12610" y="686772"/>
                  <a:pt x="25879" y="577970"/>
                </a:cubicBezTo>
                <a:cubicBezTo>
                  <a:pt x="27134" y="567679"/>
                  <a:pt x="38495" y="561364"/>
                  <a:pt x="43132" y="552091"/>
                </a:cubicBezTo>
                <a:cubicBezTo>
                  <a:pt x="50057" y="538241"/>
                  <a:pt x="52269" y="522147"/>
                  <a:pt x="60385" y="508959"/>
                </a:cubicBezTo>
                <a:cubicBezTo>
                  <a:pt x="75455" y="484470"/>
                  <a:pt x="112143" y="439947"/>
                  <a:pt x="112143" y="439947"/>
                </a:cubicBezTo>
                <a:cubicBezTo>
                  <a:pt x="115019" y="428445"/>
                  <a:pt x="115468" y="416046"/>
                  <a:pt x="120770" y="405442"/>
                </a:cubicBezTo>
                <a:cubicBezTo>
                  <a:pt x="127200" y="392582"/>
                  <a:pt x="137181" y="381756"/>
                  <a:pt x="146649" y="370936"/>
                </a:cubicBezTo>
                <a:cubicBezTo>
                  <a:pt x="178871" y="334110"/>
                  <a:pt x="193737" y="328122"/>
                  <a:pt x="232913" y="293298"/>
                </a:cubicBezTo>
                <a:cubicBezTo>
                  <a:pt x="270647" y="259756"/>
                  <a:pt x="256830" y="260101"/>
                  <a:pt x="310551" y="224287"/>
                </a:cubicBezTo>
                <a:cubicBezTo>
                  <a:pt x="488502" y="105653"/>
                  <a:pt x="357953" y="198432"/>
                  <a:pt x="448573" y="146649"/>
                </a:cubicBezTo>
                <a:cubicBezTo>
                  <a:pt x="494655" y="120316"/>
                  <a:pt x="457454" y="131019"/>
                  <a:pt x="526211" y="103517"/>
                </a:cubicBezTo>
                <a:cubicBezTo>
                  <a:pt x="537219" y="99114"/>
                  <a:pt x="549215" y="97766"/>
                  <a:pt x="560717" y="94891"/>
                </a:cubicBezTo>
                <a:cubicBezTo>
                  <a:pt x="589887" y="77389"/>
                  <a:pt x="613439" y="60145"/>
                  <a:pt x="646981" y="51759"/>
                </a:cubicBezTo>
                <a:cubicBezTo>
                  <a:pt x="666707" y="46827"/>
                  <a:pt x="687310" y="46475"/>
                  <a:pt x="707366" y="43132"/>
                </a:cubicBezTo>
                <a:cubicBezTo>
                  <a:pt x="770521" y="32606"/>
                  <a:pt x="729701" y="39215"/>
                  <a:pt x="776377" y="25879"/>
                </a:cubicBezTo>
                <a:cubicBezTo>
                  <a:pt x="787777" y="22622"/>
                  <a:pt x="799290" y="19737"/>
                  <a:pt x="810883" y="17253"/>
                </a:cubicBezTo>
                <a:cubicBezTo>
                  <a:pt x="839556" y="11109"/>
                  <a:pt x="897147" y="0"/>
                  <a:pt x="897147" y="0"/>
                </a:cubicBezTo>
                <a:cubicBezTo>
                  <a:pt x="986287" y="2876"/>
                  <a:pt x="1075688" y="1221"/>
                  <a:pt x="1164566" y="8627"/>
                </a:cubicBezTo>
                <a:cubicBezTo>
                  <a:pt x="1179997" y="9913"/>
                  <a:pt x="1192478" y="23025"/>
                  <a:pt x="1207698" y="25879"/>
                </a:cubicBezTo>
                <a:cubicBezTo>
                  <a:pt x="1238915" y="31732"/>
                  <a:pt x="1270959" y="31630"/>
                  <a:pt x="1302589" y="34506"/>
                </a:cubicBezTo>
                <a:cubicBezTo>
                  <a:pt x="1353359" y="59892"/>
                  <a:pt x="1324896" y="47693"/>
                  <a:pt x="1388853" y="69012"/>
                </a:cubicBezTo>
                <a:lnTo>
                  <a:pt x="1414732" y="77638"/>
                </a:lnTo>
                <a:cubicBezTo>
                  <a:pt x="1423358" y="83389"/>
                  <a:pt x="1433280" y="87560"/>
                  <a:pt x="1440611" y="94891"/>
                </a:cubicBezTo>
                <a:cubicBezTo>
                  <a:pt x="1447942" y="102222"/>
                  <a:pt x="1449768" y="114293"/>
                  <a:pt x="1457864" y="120770"/>
                </a:cubicBezTo>
                <a:cubicBezTo>
                  <a:pt x="1464964" y="126450"/>
                  <a:pt x="1475117" y="126521"/>
                  <a:pt x="1483743" y="129396"/>
                </a:cubicBezTo>
                <a:cubicBezTo>
                  <a:pt x="1492370" y="135147"/>
                  <a:pt x="1500350" y="142012"/>
                  <a:pt x="1509623" y="146649"/>
                </a:cubicBezTo>
                <a:cubicBezTo>
                  <a:pt x="1517756" y="150716"/>
                  <a:pt x="1527144" y="151694"/>
                  <a:pt x="1535502" y="155276"/>
                </a:cubicBezTo>
                <a:cubicBezTo>
                  <a:pt x="1547322" y="160342"/>
                  <a:pt x="1558256" y="167306"/>
                  <a:pt x="1570007" y="172529"/>
                </a:cubicBezTo>
                <a:cubicBezTo>
                  <a:pt x="1584157" y="178818"/>
                  <a:pt x="1599290" y="182856"/>
                  <a:pt x="1613140" y="189781"/>
                </a:cubicBezTo>
                <a:cubicBezTo>
                  <a:pt x="1622413" y="194417"/>
                  <a:pt x="1630017" y="201890"/>
                  <a:pt x="1639019" y="207034"/>
                </a:cubicBezTo>
                <a:cubicBezTo>
                  <a:pt x="1650184" y="213414"/>
                  <a:pt x="1662619" y="217472"/>
                  <a:pt x="1673524" y="224287"/>
                </a:cubicBezTo>
                <a:cubicBezTo>
                  <a:pt x="1685716" y="231907"/>
                  <a:pt x="1695170" y="243736"/>
                  <a:pt x="1708030" y="250166"/>
                </a:cubicBezTo>
                <a:cubicBezTo>
                  <a:pt x="1724296" y="258299"/>
                  <a:pt x="1759789" y="267419"/>
                  <a:pt x="1759789" y="267419"/>
                </a:cubicBezTo>
                <a:cubicBezTo>
                  <a:pt x="1805616" y="297971"/>
                  <a:pt x="1765491" y="273788"/>
                  <a:pt x="1828800" y="301925"/>
                </a:cubicBezTo>
                <a:cubicBezTo>
                  <a:pt x="1887448" y="327991"/>
                  <a:pt x="1840619" y="308678"/>
                  <a:pt x="1889185" y="336430"/>
                </a:cubicBezTo>
                <a:cubicBezTo>
                  <a:pt x="1900350" y="342810"/>
                  <a:pt x="1912188" y="347932"/>
                  <a:pt x="1923690" y="353683"/>
                </a:cubicBezTo>
                <a:cubicBezTo>
                  <a:pt x="1926566" y="362309"/>
                  <a:pt x="1938747" y="373132"/>
                  <a:pt x="1932317" y="379562"/>
                </a:cubicBezTo>
                <a:cubicBezTo>
                  <a:pt x="1921949" y="389930"/>
                  <a:pt x="1903283" y="384161"/>
                  <a:pt x="1889185" y="388189"/>
                </a:cubicBezTo>
                <a:cubicBezTo>
                  <a:pt x="1883003" y="389955"/>
                  <a:pt x="2081841" y="286109"/>
                  <a:pt x="2061713" y="3019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755DB18-700E-4821-AD8B-497B88AB0A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96448"/>
            <a:ext cx="9144000" cy="1655762"/>
          </a:xfrm>
        </p:spPr>
        <p:txBody>
          <a:bodyPr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zh-CN" altLang="en-US" dirty="0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07217FBE-F3A3-4AEC-91F9-3BF74DDE1221}"/>
              </a:ext>
            </a:extLst>
          </p:cNvPr>
          <p:cNvSpPr/>
          <p:nvPr userDrawn="1"/>
        </p:nvSpPr>
        <p:spPr>
          <a:xfrm rot="8123491">
            <a:off x="4369138" y="1113216"/>
            <a:ext cx="1260677" cy="1391524"/>
          </a:xfrm>
          <a:custGeom>
            <a:avLst/>
            <a:gdLst>
              <a:gd name="connsiteX0" fmla="*/ 1854679 w 1934165"/>
              <a:gd name="connsiteY0" fmla="*/ 396815 h 1570605"/>
              <a:gd name="connsiteX1" fmla="*/ 1768415 w 1934165"/>
              <a:gd name="connsiteY1" fmla="*/ 491706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1854679 w 1934165"/>
              <a:gd name="connsiteY0" fmla="*/ 396815 h 1570605"/>
              <a:gd name="connsiteX1" fmla="*/ 1768415 w 1934165"/>
              <a:gd name="connsiteY1" fmla="*/ 483080 h 1570605"/>
              <a:gd name="connsiteX2" fmla="*/ 1716656 w 1934165"/>
              <a:gd name="connsiteY2" fmla="*/ 534838 h 1570605"/>
              <a:gd name="connsiteX3" fmla="*/ 1699404 w 1934165"/>
              <a:gd name="connsiteY3" fmla="*/ 560717 h 1570605"/>
              <a:gd name="connsiteX4" fmla="*/ 1647645 w 1934165"/>
              <a:gd name="connsiteY4" fmla="*/ 603849 h 1570605"/>
              <a:gd name="connsiteX5" fmla="*/ 1604513 w 1934165"/>
              <a:gd name="connsiteY5" fmla="*/ 646981 h 1570605"/>
              <a:gd name="connsiteX6" fmla="*/ 1587260 w 1934165"/>
              <a:gd name="connsiteY6" fmla="*/ 672861 h 1570605"/>
              <a:gd name="connsiteX7" fmla="*/ 1561381 w 1934165"/>
              <a:gd name="connsiteY7" fmla="*/ 698740 h 1570605"/>
              <a:gd name="connsiteX8" fmla="*/ 1552755 w 1934165"/>
              <a:gd name="connsiteY8" fmla="*/ 724619 h 1570605"/>
              <a:gd name="connsiteX9" fmla="*/ 1526875 w 1934165"/>
              <a:gd name="connsiteY9" fmla="*/ 750498 h 1570605"/>
              <a:gd name="connsiteX10" fmla="*/ 1492370 w 1934165"/>
              <a:gd name="connsiteY10" fmla="*/ 802257 h 1570605"/>
              <a:gd name="connsiteX11" fmla="*/ 1475117 w 1934165"/>
              <a:gd name="connsiteY11" fmla="*/ 828136 h 1570605"/>
              <a:gd name="connsiteX12" fmla="*/ 1449238 w 1934165"/>
              <a:gd name="connsiteY12" fmla="*/ 854015 h 1570605"/>
              <a:gd name="connsiteX13" fmla="*/ 1440611 w 1934165"/>
              <a:gd name="connsiteY13" fmla="*/ 879895 h 1570605"/>
              <a:gd name="connsiteX14" fmla="*/ 1397479 w 1934165"/>
              <a:gd name="connsiteY14" fmla="*/ 931653 h 1570605"/>
              <a:gd name="connsiteX15" fmla="*/ 1380226 w 1934165"/>
              <a:gd name="connsiteY15" fmla="*/ 957532 h 1570605"/>
              <a:gd name="connsiteX16" fmla="*/ 1345721 w 1934165"/>
              <a:gd name="connsiteY16" fmla="*/ 1009291 h 1570605"/>
              <a:gd name="connsiteX17" fmla="*/ 1293962 w 1934165"/>
              <a:gd name="connsiteY17" fmla="*/ 1086929 h 1570605"/>
              <a:gd name="connsiteX18" fmla="*/ 1276709 w 1934165"/>
              <a:gd name="connsiteY18" fmla="*/ 1112808 h 1570605"/>
              <a:gd name="connsiteX19" fmla="*/ 1259456 w 1934165"/>
              <a:gd name="connsiteY19" fmla="*/ 1138687 h 1570605"/>
              <a:gd name="connsiteX20" fmla="*/ 1242204 w 1934165"/>
              <a:gd name="connsiteY20" fmla="*/ 1190446 h 1570605"/>
              <a:gd name="connsiteX21" fmla="*/ 1233577 w 1934165"/>
              <a:gd name="connsiteY21" fmla="*/ 1216325 h 1570605"/>
              <a:gd name="connsiteX22" fmla="*/ 1199072 w 1934165"/>
              <a:gd name="connsiteY22" fmla="*/ 1268083 h 1570605"/>
              <a:gd name="connsiteX23" fmla="*/ 1181819 w 1934165"/>
              <a:gd name="connsiteY23" fmla="*/ 1319842 h 1570605"/>
              <a:gd name="connsiteX24" fmla="*/ 1173192 w 1934165"/>
              <a:gd name="connsiteY24" fmla="*/ 1345721 h 1570605"/>
              <a:gd name="connsiteX25" fmla="*/ 1138687 w 1934165"/>
              <a:gd name="connsiteY25" fmla="*/ 1397479 h 1570605"/>
              <a:gd name="connsiteX26" fmla="*/ 1112807 w 1934165"/>
              <a:gd name="connsiteY26" fmla="*/ 1449238 h 1570605"/>
              <a:gd name="connsiteX27" fmla="*/ 1061049 w 1934165"/>
              <a:gd name="connsiteY27" fmla="*/ 1500996 h 1570605"/>
              <a:gd name="connsiteX28" fmla="*/ 1043796 w 1934165"/>
              <a:gd name="connsiteY28" fmla="*/ 1526876 h 1570605"/>
              <a:gd name="connsiteX29" fmla="*/ 983411 w 1934165"/>
              <a:gd name="connsiteY29" fmla="*/ 1552755 h 1570605"/>
              <a:gd name="connsiteX30" fmla="*/ 957532 w 1934165"/>
              <a:gd name="connsiteY30" fmla="*/ 1570008 h 1570605"/>
              <a:gd name="connsiteX31" fmla="*/ 759124 w 1934165"/>
              <a:gd name="connsiteY31" fmla="*/ 1561381 h 1570605"/>
              <a:gd name="connsiteX32" fmla="*/ 698740 w 1934165"/>
              <a:gd name="connsiteY32" fmla="*/ 1535502 h 1570605"/>
              <a:gd name="connsiteX33" fmla="*/ 672860 w 1934165"/>
              <a:gd name="connsiteY33" fmla="*/ 1526876 h 1570605"/>
              <a:gd name="connsiteX34" fmla="*/ 629728 w 1934165"/>
              <a:gd name="connsiteY34" fmla="*/ 1509623 h 1570605"/>
              <a:gd name="connsiteX35" fmla="*/ 595223 w 1934165"/>
              <a:gd name="connsiteY35" fmla="*/ 1500996 h 1570605"/>
              <a:gd name="connsiteX36" fmla="*/ 560717 w 1934165"/>
              <a:gd name="connsiteY36" fmla="*/ 1483744 h 1570605"/>
              <a:gd name="connsiteX37" fmla="*/ 474453 w 1934165"/>
              <a:gd name="connsiteY37" fmla="*/ 1449238 h 1570605"/>
              <a:gd name="connsiteX38" fmla="*/ 405441 w 1934165"/>
              <a:gd name="connsiteY38" fmla="*/ 1414732 h 1570605"/>
              <a:gd name="connsiteX39" fmla="*/ 327804 w 1934165"/>
              <a:gd name="connsiteY39" fmla="*/ 1380227 h 1570605"/>
              <a:gd name="connsiteX40" fmla="*/ 258792 w 1934165"/>
              <a:gd name="connsiteY40" fmla="*/ 1328468 h 1570605"/>
              <a:gd name="connsiteX41" fmla="*/ 138023 w 1934165"/>
              <a:gd name="connsiteY41" fmla="*/ 1242204 h 1570605"/>
              <a:gd name="connsiteX42" fmla="*/ 77638 w 1934165"/>
              <a:gd name="connsiteY42" fmla="*/ 1155940 h 1570605"/>
              <a:gd name="connsiteX43" fmla="*/ 51758 w 1934165"/>
              <a:gd name="connsiteY43" fmla="*/ 1121434 h 1570605"/>
              <a:gd name="connsiteX44" fmla="*/ 17253 w 1934165"/>
              <a:gd name="connsiteY44" fmla="*/ 992038 h 1570605"/>
              <a:gd name="connsiteX45" fmla="*/ 0 w 1934165"/>
              <a:gd name="connsiteY45" fmla="*/ 905774 h 1570605"/>
              <a:gd name="connsiteX46" fmla="*/ 25879 w 1934165"/>
              <a:gd name="connsiteY46" fmla="*/ 577970 h 1570605"/>
              <a:gd name="connsiteX47" fmla="*/ 43132 w 1934165"/>
              <a:gd name="connsiteY47" fmla="*/ 552091 h 1570605"/>
              <a:gd name="connsiteX48" fmla="*/ 60385 w 1934165"/>
              <a:gd name="connsiteY48" fmla="*/ 508959 h 1570605"/>
              <a:gd name="connsiteX49" fmla="*/ 112143 w 1934165"/>
              <a:gd name="connsiteY49" fmla="*/ 439947 h 1570605"/>
              <a:gd name="connsiteX50" fmla="*/ 120770 w 1934165"/>
              <a:gd name="connsiteY50" fmla="*/ 405442 h 1570605"/>
              <a:gd name="connsiteX51" fmla="*/ 146649 w 1934165"/>
              <a:gd name="connsiteY51" fmla="*/ 370936 h 1570605"/>
              <a:gd name="connsiteX52" fmla="*/ 232913 w 1934165"/>
              <a:gd name="connsiteY52" fmla="*/ 293298 h 1570605"/>
              <a:gd name="connsiteX53" fmla="*/ 310551 w 1934165"/>
              <a:gd name="connsiteY53" fmla="*/ 224287 h 1570605"/>
              <a:gd name="connsiteX54" fmla="*/ 448573 w 1934165"/>
              <a:gd name="connsiteY54" fmla="*/ 146649 h 1570605"/>
              <a:gd name="connsiteX55" fmla="*/ 526211 w 1934165"/>
              <a:gd name="connsiteY55" fmla="*/ 103517 h 1570605"/>
              <a:gd name="connsiteX56" fmla="*/ 560717 w 1934165"/>
              <a:gd name="connsiteY56" fmla="*/ 94891 h 1570605"/>
              <a:gd name="connsiteX57" fmla="*/ 646981 w 1934165"/>
              <a:gd name="connsiteY57" fmla="*/ 51759 h 1570605"/>
              <a:gd name="connsiteX58" fmla="*/ 707366 w 1934165"/>
              <a:gd name="connsiteY58" fmla="*/ 43132 h 1570605"/>
              <a:gd name="connsiteX59" fmla="*/ 776377 w 1934165"/>
              <a:gd name="connsiteY59" fmla="*/ 25879 h 1570605"/>
              <a:gd name="connsiteX60" fmla="*/ 810883 w 1934165"/>
              <a:gd name="connsiteY60" fmla="*/ 17253 h 1570605"/>
              <a:gd name="connsiteX61" fmla="*/ 897147 w 1934165"/>
              <a:gd name="connsiteY61" fmla="*/ 0 h 1570605"/>
              <a:gd name="connsiteX62" fmla="*/ 1164566 w 1934165"/>
              <a:gd name="connsiteY62" fmla="*/ 8627 h 1570605"/>
              <a:gd name="connsiteX63" fmla="*/ 1207698 w 1934165"/>
              <a:gd name="connsiteY63" fmla="*/ 25879 h 1570605"/>
              <a:gd name="connsiteX64" fmla="*/ 1302589 w 1934165"/>
              <a:gd name="connsiteY64" fmla="*/ 34506 h 1570605"/>
              <a:gd name="connsiteX65" fmla="*/ 1388853 w 1934165"/>
              <a:gd name="connsiteY65" fmla="*/ 69012 h 1570605"/>
              <a:gd name="connsiteX66" fmla="*/ 1414732 w 1934165"/>
              <a:gd name="connsiteY66" fmla="*/ 77638 h 1570605"/>
              <a:gd name="connsiteX67" fmla="*/ 1440611 w 1934165"/>
              <a:gd name="connsiteY67" fmla="*/ 94891 h 1570605"/>
              <a:gd name="connsiteX68" fmla="*/ 1457864 w 1934165"/>
              <a:gd name="connsiteY68" fmla="*/ 120770 h 1570605"/>
              <a:gd name="connsiteX69" fmla="*/ 1483743 w 1934165"/>
              <a:gd name="connsiteY69" fmla="*/ 129396 h 1570605"/>
              <a:gd name="connsiteX70" fmla="*/ 1509623 w 1934165"/>
              <a:gd name="connsiteY70" fmla="*/ 146649 h 1570605"/>
              <a:gd name="connsiteX71" fmla="*/ 1535502 w 1934165"/>
              <a:gd name="connsiteY71" fmla="*/ 155276 h 1570605"/>
              <a:gd name="connsiteX72" fmla="*/ 1570007 w 1934165"/>
              <a:gd name="connsiteY72" fmla="*/ 172529 h 1570605"/>
              <a:gd name="connsiteX73" fmla="*/ 1613140 w 1934165"/>
              <a:gd name="connsiteY73" fmla="*/ 189781 h 1570605"/>
              <a:gd name="connsiteX74" fmla="*/ 1639019 w 1934165"/>
              <a:gd name="connsiteY74" fmla="*/ 207034 h 1570605"/>
              <a:gd name="connsiteX75" fmla="*/ 1673524 w 1934165"/>
              <a:gd name="connsiteY75" fmla="*/ 224287 h 1570605"/>
              <a:gd name="connsiteX76" fmla="*/ 1708030 w 1934165"/>
              <a:gd name="connsiteY76" fmla="*/ 250166 h 1570605"/>
              <a:gd name="connsiteX77" fmla="*/ 1759789 w 1934165"/>
              <a:gd name="connsiteY77" fmla="*/ 267419 h 1570605"/>
              <a:gd name="connsiteX78" fmla="*/ 1828800 w 1934165"/>
              <a:gd name="connsiteY78" fmla="*/ 301925 h 1570605"/>
              <a:gd name="connsiteX79" fmla="*/ 1889185 w 1934165"/>
              <a:gd name="connsiteY79" fmla="*/ 336430 h 1570605"/>
              <a:gd name="connsiteX80" fmla="*/ 1923690 w 1934165"/>
              <a:gd name="connsiteY80" fmla="*/ 353683 h 1570605"/>
              <a:gd name="connsiteX81" fmla="*/ 1932317 w 1934165"/>
              <a:gd name="connsiteY81" fmla="*/ 379562 h 1570605"/>
              <a:gd name="connsiteX82" fmla="*/ 1889185 w 1934165"/>
              <a:gd name="connsiteY82" fmla="*/ 388189 h 1570605"/>
              <a:gd name="connsiteX83" fmla="*/ 1854679 w 1934165"/>
              <a:gd name="connsiteY83" fmla="*/ 396815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397479 w 2063144"/>
              <a:gd name="connsiteY14" fmla="*/ 931653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199072 w 2063144"/>
              <a:gd name="connsiteY22" fmla="*/ 1268083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259456 w 2063144"/>
              <a:gd name="connsiteY19" fmla="*/ 1138687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406105 w 2063144"/>
              <a:gd name="connsiteY14" fmla="*/ 1130061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  <a:gd name="connsiteX0" fmla="*/ 2061713 w 2063144"/>
              <a:gd name="connsiteY0" fmla="*/ 301924 h 1570605"/>
              <a:gd name="connsiteX1" fmla="*/ 1768415 w 2063144"/>
              <a:gd name="connsiteY1" fmla="*/ 483080 h 1570605"/>
              <a:gd name="connsiteX2" fmla="*/ 1716656 w 2063144"/>
              <a:gd name="connsiteY2" fmla="*/ 534838 h 1570605"/>
              <a:gd name="connsiteX3" fmla="*/ 1699404 w 2063144"/>
              <a:gd name="connsiteY3" fmla="*/ 560717 h 1570605"/>
              <a:gd name="connsiteX4" fmla="*/ 1647645 w 2063144"/>
              <a:gd name="connsiteY4" fmla="*/ 603849 h 1570605"/>
              <a:gd name="connsiteX5" fmla="*/ 1604513 w 2063144"/>
              <a:gd name="connsiteY5" fmla="*/ 646981 h 1570605"/>
              <a:gd name="connsiteX6" fmla="*/ 1587260 w 2063144"/>
              <a:gd name="connsiteY6" fmla="*/ 672861 h 1570605"/>
              <a:gd name="connsiteX7" fmla="*/ 1561381 w 2063144"/>
              <a:gd name="connsiteY7" fmla="*/ 698740 h 1570605"/>
              <a:gd name="connsiteX8" fmla="*/ 1552755 w 2063144"/>
              <a:gd name="connsiteY8" fmla="*/ 724619 h 1570605"/>
              <a:gd name="connsiteX9" fmla="*/ 1526875 w 2063144"/>
              <a:gd name="connsiteY9" fmla="*/ 750498 h 1570605"/>
              <a:gd name="connsiteX10" fmla="*/ 1492370 w 2063144"/>
              <a:gd name="connsiteY10" fmla="*/ 802257 h 1570605"/>
              <a:gd name="connsiteX11" fmla="*/ 1475117 w 2063144"/>
              <a:gd name="connsiteY11" fmla="*/ 828136 h 1570605"/>
              <a:gd name="connsiteX12" fmla="*/ 1449238 w 2063144"/>
              <a:gd name="connsiteY12" fmla="*/ 854015 h 1570605"/>
              <a:gd name="connsiteX13" fmla="*/ 1440611 w 2063144"/>
              <a:gd name="connsiteY13" fmla="*/ 879895 h 1570605"/>
              <a:gd name="connsiteX14" fmla="*/ 1147312 w 2063144"/>
              <a:gd name="connsiteY14" fmla="*/ 1526877 h 1570605"/>
              <a:gd name="connsiteX15" fmla="*/ 1380226 w 2063144"/>
              <a:gd name="connsiteY15" fmla="*/ 957532 h 1570605"/>
              <a:gd name="connsiteX16" fmla="*/ 1345721 w 2063144"/>
              <a:gd name="connsiteY16" fmla="*/ 1009291 h 1570605"/>
              <a:gd name="connsiteX17" fmla="*/ 1293962 w 2063144"/>
              <a:gd name="connsiteY17" fmla="*/ 1086929 h 1570605"/>
              <a:gd name="connsiteX18" fmla="*/ 1276709 w 2063144"/>
              <a:gd name="connsiteY18" fmla="*/ 1112808 h 1570605"/>
              <a:gd name="connsiteX19" fmla="*/ 1483743 w 2063144"/>
              <a:gd name="connsiteY19" fmla="*/ 1518249 h 1570605"/>
              <a:gd name="connsiteX20" fmla="*/ 1242204 w 2063144"/>
              <a:gd name="connsiteY20" fmla="*/ 1190446 h 1570605"/>
              <a:gd name="connsiteX21" fmla="*/ 1233577 w 2063144"/>
              <a:gd name="connsiteY21" fmla="*/ 1216325 h 1570605"/>
              <a:gd name="connsiteX22" fmla="*/ 1354347 w 2063144"/>
              <a:gd name="connsiteY22" fmla="*/ 1457864 h 1570605"/>
              <a:gd name="connsiteX23" fmla="*/ 1181819 w 2063144"/>
              <a:gd name="connsiteY23" fmla="*/ 1319842 h 1570605"/>
              <a:gd name="connsiteX24" fmla="*/ 1173192 w 2063144"/>
              <a:gd name="connsiteY24" fmla="*/ 1345721 h 1570605"/>
              <a:gd name="connsiteX25" fmla="*/ 1138687 w 2063144"/>
              <a:gd name="connsiteY25" fmla="*/ 1397479 h 1570605"/>
              <a:gd name="connsiteX26" fmla="*/ 1112807 w 2063144"/>
              <a:gd name="connsiteY26" fmla="*/ 1449238 h 1570605"/>
              <a:gd name="connsiteX27" fmla="*/ 1061049 w 2063144"/>
              <a:gd name="connsiteY27" fmla="*/ 1500996 h 1570605"/>
              <a:gd name="connsiteX28" fmla="*/ 1043796 w 2063144"/>
              <a:gd name="connsiteY28" fmla="*/ 1526876 h 1570605"/>
              <a:gd name="connsiteX29" fmla="*/ 983411 w 2063144"/>
              <a:gd name="connsiteY29" fmla="*/ 1552755 h 1570605"/>
              <a:gd name="connsiteX30" fmla="*/ 957532 w 2063144"/>
              <a:gd name="connsiteY30" fmla="*/ 1570008 h 1570605"/>
              <a:gd name="connsiteX31" fmla="*/ 759124 w 2063144"/>
              <a:gd name="connsiteY31" fmla="*/ 1561381 h 1570605"/>
              <a:gd name="connsiteX32" fmla="*/ 698740 w 2063144"/>
              <a:gd name="connsiteY32" fmla="*/ 1535502 h 1570605"/>
              <a:gd name="connsiteX33" fmla="*/ 672860 w 2063144"/>
              <a:gd name="connsiteY33" fmla="*/ 1526876 h 1570605"/>
              <a:gd name="connsiteX34" fmla="*/ 629728 w 2063144"/>
              <a:gd name="connsiteY34" fmla="*/ 1509623 h 1570605"/>
              <a:gd name="connsiteX35" fmla="*/ 595223 w 2063144"/>
              <a:gd name="connsiteY35" fmla="*/ 1500996 h 1570605"/>
              <a:gd name="connsiteX36" fmla="*/ 560717 w 2063144"/>
              <a:gd name="connsiteY36" fmla="*/ 1483744 h 1570605"/>
              <a:gd name="connsiteX37" fmla="*/ 474453 w 2063144"/>
              <a:gd name="connsiteY37" fmla="*/ 1449238 h 1570605"/>
              <a:gd name="connsiteX38" fmla="*/ 405441 w 2063144"/>
              <a:gd name="connsiteY38" fmla="*/ 1414732 h 1570605"/>
              <a:gd name="connsiteX39" fmla="*/ 327804 w 2063144"/>
              <a:gd name="connsiteY39" fmla="*/ 1380227 h 1570605"/>
              <a:gd name="connsiteX40" fmla="*/ 258792 w 2063144"/>
              <a:gd name="connsiteY40" fmla="*/ 1328468 h 1570605"/>
              <a:gd name="connsiteX41" fmla="*/ 138023 w 2063144"/>
              <a:gd name="connsiteY41" fmla="*/ 1242204 h 1570605"/>
              <a:gd name="connsiteX42" fmla="*/ 77638 w 2063144"/>
              <a:gd name="connsiteY42" fmla="*/ 1155940 h 1570605"/>
              <a:gd name="connsiteX43" fmla="*/ 51758 w 2063144"/>
              <a:gd name="connsiteY43" fmla="*/ 1121434 h 1570605"/>
              <a:gd name="connsiteX44" fmla="*/ 17253 w 2063144"/>
              <a:gd name="connsiteY44" fmla="*/ 992038 h 1570605"/>
              <a:gd name="connsiteX45" fmla="*/ 0 w 2063144"/>
              <a:gd name="connsiteY45" fmla="*/ 905774 h 1570605"/>
              <a:gd name="connsiteX46" fmla="*/ 25879 w 2063144"/>
              <a:gd name="connsiteY46" fmla="*/ 577970 h 1570605"/>
              <a:gd name="connsiteX47" fmla="*/ 43132 w 2063144"/>
              <a:gd name="connsiteY47" fmla="*/ 552091 h 1570605"/>
              <a:gd name="connsiteX48" fmla="*/ 60385 w 2063144"/>
              <a:gd name="connsiteY48" fmla="*/ 508959 h 1570605"/>
              <a:gd name="connsiteX49" fmla="*/ 112143 w 2063144"/>
              <a:gd name="connsiteY49" fmla="*/ 439947 h 1570605"/>
              <a:gd name="connsiteX50" fmla="*/ 120770 w 2063144"/>
              <a:gd name="connsiteY50" fmla="*/ 405442 h 1570605"/>
              <a:gd name="connsiteX51" fmla="*/ 146649 w 2063144"/>
              <a:gd name="connsiteY51" fmla="*/ 370936 h 1570605"/>
              <a:gd name="connsiteX52" fmla="*/ 232913 w 2063144"/>
              <a:gd name="connsiteY52" fmla="*/ 293298 h 1570605"/>
              <a:gd name="connsiteX53" fmla="*/ 310551 w 2063144"/>
              <a:gd name="connsiteY53" fmla="*/ 224287 h 1570605"/>
              <a:gd name="connsiteX54" fmla="*/ 448573 w 2063144"/>
              <a:gd name="connsiteY54" fmla="*/ 146649 h 1570605"/>
              <a:gd name="connsiteX55" fmla="*/ 526211 w 2063144"/>
              <a:gd name="connsiteY55" fmla="*/ 103517 h 1570605"/>
              <a:gd name="connsiteX56" fmla="*/ 560717 w 2063144"/>
              <a:gd name="connsiteY56" fmla="*/ 94891 h 1570605"/>
              <a:gd name="connsiteX57" fmla="*/ 646981 w 2063144"/>
              <a:gd name="connsiteY57" fmla="*/ 51759 h 1570605"/>
              <a:gd name="connsiteX58" fmla="*/ 707366 w 2063144"/>
              <a:gd name="connsiteY58" fmla="*/ 43132 h 1570605"/>
              <a:gd name="connsiteX59" fmla="*/ 776377 w 2063144"/>
              <a:gd name="connsiteY59" fmla="*/ 25879 h 1570605"/>
              <a:gd name="connsiteX60" fmla="*/ 810883 w 2063144"/>
              <a:gd name="connsiteY60" fmla="*/ 17253 h 1570605"/>
              <a:gd name="connsiteX61" fmla="*/ 897147 w 2063144"/>
              <a:gd name="connsiteY61" fmla="*/ 0 h 1570605"/>
              <a:gd name="connsiteX62" fmla="*/ 1164566 w 2063144"/>
              <a:gd name="connsiteY62" fmla="*/ 8627 h 1570605"/>
              <a:gd name="connsiteX63" fmla="*/ 1207698 w 2063144"/>
              <a:gd name="connsiteY63" fmla="*/ 25879 h 1570605"/>
              <a:gd name="connsiteX64" fmla="*/ 1302589 w 2063144"/>
              <a:gd name="connsiteY64" fmla="*/ 34506 h 1570605"/>
              <a:gd name="connsiteX65" fmla="*/ 1388853 w 2063144"/>
              <a:gd name="connsiteY65" fmla="*/ 69012 h 1570605"/>
              <a:gd name="connsiteX66" fmla="*/ 1414732 w 2063144"/>
              <a:gd name="connsiteY66" fmla="*/ 77638 h 1570605"/>
              <a:gd name="connsiteX67" fmla="*/ 1440611 w 2063144"/>
              <a:gd name="connsiteY67" fmla="*/ 94891 h 1570605"/>
              <a:gd name="connsiteX68" fmla="*/ 1457864 w 2063144"/>
              <a:gd name="connsiteY68" fmla="*/ 120770 h 1570605"/>
              <a:gd name="connsiteX69" fmla="*/ 1483743 w 2063144"/>
              <a:gd name="connsiteY69" fmla="*/ 129396 h 1570605"/>
              <a:gd name="connsiteX70" fmla="*/ 1509623 w 2063144"/>
              <a:gd name="connsiteY70" fmla="*/ 146649 h 1570605"/>
              <a:gd name="connsiteX71" fmla="*/ 1535502 w 2063144"/>
              <a:gd name="connsiteY71" fmla="*/ 155276 h 1570605"/>
              <a:gd name="connsiteX72" fmla="*/ 1570007 w 2063144"/>
              <a:gd name="connsiteY72" fmla="*/ 172529 h 1570605"/>
              <a:gd name="connsiteX73" fmla="*/ 1613140 w 2063144"/>
              <a:gd name="connsiteY73" fmla="*/ 189781 h 1570605"/>
              <a:gd name="connsiteX74" fmla="*/ 1639019 w 2063144"/>
              <a:gd name="connsiteY74" fmla="*/ 207034 h 1570605"/>
              <a:gd name="connsiteX75" fmla="*/ 1673524 w 2063144"/>
              <a:gd name="connsiteY75" fmla="*/ 224287 h 1570605"/>
              <a:gd name="connsiteX76" fmla="*/ 1708030 w 2063144"/>
              <a:gd name="connsiteY76" fmla="*/ 250166 h 1570605"/>
              <a:gd name="connsiteX77" fmla="*/ 1759789 w 2063144"/>
              <a:gd name="connsiteY77" fmla="*/ 267419 h 1570605"/>
              <a:gd name="connsiteX78" fmla="*/ 1828800 w 2063144"/>
              <a:gd name="connsiteY78" fmla="*/ 301925 h 1570605"/>
              <a:gd name="connsiteX79" fmla="*/ 1889185 w 2063144"/>
              <a:gd name="connsiteY79" fmla="*/ 336430 h 1570605"/>
              <a:gd name="connsiteX80" fmla="*/ 1923690 w 2063144"/>
              <a:gd name="connsiteY80" fmla="*/ 353683 h 1570605"/>
              <a:gd name="connsiteX81" fmla="*/ 1932317 w 2063144"/>
              <a:gd name="connsiteY81" fmla="*/ 379562 h 1570605"/>
              <a:gd name="connsiteX82" fmla="*/ 1889185 w 2063144"/>
              <a:gd name="connsiteY82" fmla="*/ 388189 h 1570605"/>
              <a:gd name="connsiteX83" fmla="*/ 2061713 w 2063144"/>
              <a:gd name="connsiteY83" fmla="*/ 301924 h 1570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063144" h="1570605">
                <a:moveTo>
                  <a:pt x="2061713" y="301924"/>
                </a:moveTo>
                <a:cubicBezTo>
                  <a:pt x="2041585" y="317739"/>
                  <a:pt x="1825924" y="444261"/>
                  <a:pt x="1768415" y="483080"/>
                </a:cubicBezTo>
                <a:cubicBezTo>
                  <a:pt x="1710906" y="521899"/>
                  <a:pt x="1728158" y="521899"/>
                  <a:pt x="1716656" y="534838"/>
                </a:cubicBezTo>
                <a:cubicBezTo>
                  <a:pt x="1705154" y="547777"/>
                  <a:pt x="1706735" y="553386"/>
                  <a:pt x="1699404" y="560717"/>
                </a:cubicBezTo>
                <a:cubicBezTo>
                  <a:pt x="1631548" y="628573"/>
                  <a:pt x="1718302" y="519059"/>
                  <a:pt x="1647645" y="603849"/>
                </a:cubicBezTo>
                <a:cubicBezTo>
                  <a:pt x="1611702" y="646981"/>
                  <a:pt x="1651957" y="615353"/>
                  <a:pt x="1604513" y="646981"/>
                </a:cubicBezTo>
                <a:cubicBezTo>
                  <a:pt x="1598762" y="655608"/>
                  <a:pt x="1593897" y="664896"/>
                  <a:pt x="1587260" y="672861"/>
                </a:cubicBezTo>
                <a:cubicBezTo>
                  <a:pt x="1579450" y="682233"/>
                  <a:pt x="1568148" y="688589"/>
                  <a:pt x="1561381" y="698740"/>
                </a:cubicBezTo>
                <a:cubicBezTo>
                  <a:pt x="1556337" y="706306"/>
                  <a:pt x="1557799" y="717053"/>
                  <a:pt x="1552755" y="724619"/>
                </a:cubicBezTo>
                <a:cubicBezTo>
                  <a:pt x="1545988" y="734770"/>
                  <a:pt x="1534365" y="740868"/>
                  <a:pt x="1526875" y="750498"/>
                </a:cubicBezTo>
                <a:cubicBezTo>
                  <a:pt x="1514145" y="766865"/>
                  <a:pt x="1503872" y="785004"/>
                  <a:pt x="1492370" y="802257"/>
                </a:cubicBezTo>
                <a:cubicBezTo>
                  <a:pt x="1486619" y="810883"/>
                  <a:pt x="1482448" y="820805"/>
                  <a:pt x="1475117" y="828136"/>
                </a:cubicBezTo>
                <a:lnTo>
                  <a:pt x="1449238" y="854015"/>
                </a:lnTo>
                <a:cubicBezTo>
                  <a:pt x="1446362" y="862642"/>
                  <a:pt x="1490932" y="767751"/>
                  <a:pt x="1440611" y="879895"/>
                </a:cubicBezTo>
                <a:cubicBezTo>
                  <a:pt x="1390290" y="992039"/>
                  <a:pt x="1171159" y="1498261"/>
                  <a:pt x="1147312" y="1526877"/>
                </a:cubicBezTo>
                <a:cubicBezTo>
                  <a:pt x="1140675" y="1534842"/>
                  <a:pt x="1385977" y="948906"/>
                  <a:pt x="1380226" y="957532"/>
                </a:cubicBezTo>
                <a:cubicBezTo>
                  <a:pt x="1363730" y="1007025"/>
                  <a:pt x="1383414" y="960830"/>
                  <a:pt x="1345721" y="1009291"/>
                </a:cubicBezTo>
                <a:cubicBezTo>
                  <a:pt x="1345708" y="1009308"/>
                  <a:pt x="1302594" y="1073981"/>
                  <a:pt x="1293962" y="1086929"/>
                </a:cubicBezTo>
                <a:cubicBezTo>
                  <a:pt x="1288211" y="1095555"/>
                  <a:pt x="1245079" y="1040921"/>
                  <a:pt x="1276709" y="1112808"/>
                </a:cubicBezTo>
                <a:cubicBezTo>
                  <a:pt x="1308339" y="1184695"/>
                  <a:pt x="1414732" y="1383102"/>
                  <a:pt x="1483743" y="1518249"/>
                </a:cubicBezTo>
                <a:cubicBezTo>
                  <a:pt x="1403230" y="1408981"/>
                  <a:pt x="1283898" y="1240767"/>
                  <a:pt x="1242204" y="1190446"/>
                </a:cubicBezTo>
                <a:cubicBezTo>
                  <a:pt x="1200510" y="1140125"/>
                  <a:pt x="1214887" y="1171755"/>
                  <a:pt x="1233577" y="1216325"/>
                </a:cubicBezTo>
                <a:cubicBezTo>
                  <a:pt x="1252267" y="1260895"/>
                  <a:pt x="1360904" y="1438193"/>
                  <a:pt x="1354347" y="1457864"/>
                </a:cubicBezTo>
                <a:cubicBezTo>
                  <a:pt x="1296838" y="1411857"/>
                  <a:pt x="1212011" y="1338532"/>
                  <a:pt x="1181819" y="1319842"/>
                </a:cubicBezTo>
                <a:cubicBezTo>
                  <a:pt x="1151627" y="1301152"/>
                  <a:pt x="1178236" y="1338155"/>
                  <a:pt x="1173192" y="1345721"/>
                </a:cubicBezTo>
                <a:cubicBezTo>
                  <a:pt x="1161690" y="1362974"/>
                  <a:pt x="1145244" y="1377808"/>
                  <a:pt x="1138687" y="1397479"/>
                </a:cubicBezTo>
                <a:cubicBezTo>
                  <a:pt x="1130693" y="1421461"/>
                  <a:pt x="1130645" y="1429171"/>
                  <a:pt x="1112807" y="1449238"/>
                </a:cubicBezTo>
                <a:cubicBezTo>
                  <a:pt x="1096597" y="1467474"/>
                  <a:pt x="1074583" y="1480695"/>
                  <a:pt x="1061049" y="1500996"/>
                </a:cubicBezTo>
                <a:cubicBezTo>
                  <a:pt x="1055298" y="1509623"/>
                  <a:pt x="1051127" y="1519545"/>
                  <a:pt x="1043796" y="1526876"/>
                </a:cubicBezTo>
                <a:cubicBezTo>
                  <a:pt x="1023938" y="1546734"/>
                  <a:pt x="1009809" y="1546156"/>
                  <a:pt x="983411" y="1552755"/>
                </a:cubicBezTo>
                <a:cubicBezTo>
                  <a:pt x="974785" y="1558506"/>
                  <a:pt x="967892" y="1569610"/>
                  <a:pt x="957532" y="1570008"/>
                </a:cubicBezTo>
                <a:cubicBezTo>
                  <a:pt x="891382" y="1572552"/>
                  <a:pt x="825127" y="1566458"/>
                  <a:pt x="759124" y="1561381"/>
                </a:cubicBezTo>
                <a:cubicBezTo>
                  <a:pt x="742684" y="1560116"/>
                  <a:pt x="710776" y="1540660"/>
                  <a:pt x="698740" y="1535502"/>
                </a:cubicBezTo>
                <a:cubicBezTo>
                  <a:pt x="690382" y="1531920"/>
                  <a:pt x="681374" y="1530069"/>
                  <a:pt x="672860" y="1526876"/>
                </a:cubicBezTo>
                <a:cubicBezTo>
                  <a:pt x="658361" y="1521439"/>
                  <a:pt x="644418" y="1514520"/>
                  <a:pt x="629728" y="1509623"/>
                </a:cubicBezTo>
                <a:cubicBezTo>
                  <a:pt x="618481" y="1505874"/>
                  <a:pt x="606324" y="1505159"/>
                  <a:pt x="595223" y="1500996"/>
                </a:cubicBezTo>
                <a:cubicBezTo>
                  <a:pt x="583182" y="1496481"/>
                  <a:pt x="572537" y="1488810"/>
                  <a:pt x="560717" y="1483744"/>
                </a:cubicBezTo>
                <a:cubicBezTo>
                  <a:pt x="532251" y="1471545"/>
                  <a:pt x="502754" y="1461816"/>
                  <a:pt x="474453" y="1449238"/>
                </a:cubicBezTo>
                <a:cubicBezTo>
                  <a:pt x="450950" y="1438792"/>
                  <a:pt x="428855" y="1425375"/>
                  <a:pt x="405441" y="1414732"/>
                </a:cubicBezTo>
                <a:cubicBezTo>
                  <a:pt x="323772" y="1377610"/>
                  <a:pt x="467226" y="1457683"/>
                  <a:pt x="327804" y="1380227"/>
                </a:cubicBezTo>
                <a:cubicBezTo>
                  <a:pt x="298321" y="1363848"/>
                  <a:pt x="289212" y="1349762"/>
                  <a:pt x="258792" y="1328468"/>
                </a:cubicBezTo>
                <a:cubicBezTo>
                  <a:pt x="217061" y="1299256"/>
                  <a:pt x="171183" y="1286417"/>
                  <a:pt x="138023" y="1242204"/>
                </a:cubicBezTo>
                <a:cubicBezTo>
                  <a:pt x="77609" y="1161654"/>
                  <a:pt x="151980" y="1262142"/>
                  <a:pt x="77638" y="1155940"/>
                </a:cubicBezTo>
                <a:cubicBezTo>
                  <a:pt x="69393" y="1144161"/>
                  <a:pt x="60385" y="1132936"/>
                  <a:pt x="51758" y="1121434"/>
                </a:cubicBezTo>
                <a:cubicBezTo>
                  <a:pt x="40256" y="1078302"/>
                  <a:pt x="24592" y="1036070"/>
                  <a:pt x="17253" y="992038"/>
                </a:cubicBezTo>
                <a:cubicBezTo>
                  <a:pt x="6677" y="928585"/>
                  <a:pt x="12868" y="957248"/>
                  <a:pt x="0" y="905774"/>
                </a:cubicBezTo>
                <a:cubicBezTo>
                  <a:pt x="8626" y="796506"/>
                  <a:pt x="12610" y="686772"/>
                  <a:pt x="25879" y="577970"/>
                </a:cubicBezTo>
                <a:cubicBezTo>
                  <a:pt x="27134" y="567679"/>
                  <a:pt x="38495" y="561364"/>
                  <a:pt x="43132" y="552091"/>
                </a:cubicBezTo>
                <a:cubicBezTo>
                  <a:pt x="50057" y="538241"/>
                  <a:pt x="52269" y="522147"/>
                  <a:pt x="60385" y="508959"/>
                </a:cubicBezTo>
                <a:cubicBezTo>
                  <a:pt x="75455" y="484470"/>
                  <a:pt x="112143" y="439947"/>
                  <a:pt x="112143" y="439947"/>
                </a:cubicBezTo>
                <a:cubicBezTo>
                  <a:pt x="115019" y="428445"/>
                  <a:pt x="115468" y="416046"/>
                  <a:pt x="120770" y="405442"/>
                </a:cubicBezTo>
                <a:cubicBezTo>
                  <a:pt x="127200" y="392582"/>
                  <a:pt x="137181" y="381756"/>
                  <a:pt x="146649" y="370936"/>
                </a:cubicBezTo>
                <a:cubicBezTo>
                  <a:pt x="178871" y="334110"/>
                  <a:pt x="193737" y="328122"/>
                  <a:pt x="232913" y="293298"/>
                </a:cubicBezTo>
                <a:cubicBezTo>
                  <a:pt x="270647" y="259756"/>
                  <a:pt x="256830" y="260101"/>
                  <a:pt x="310551" y="224287"/>
                </a:cubicBezTo>
                <a:cubicBezTo>
                  <a:pt x="488502" y="105653"/>
                  <a:pt x="357953" y="198432"/>
                  <a:pt x="448573" y="146649"/>
                </a:cubicBezTo>
                <a:cubicBezTo>
                  <a:pt x="494655" y="120316"/>
                  <a:pt x="457454" y="131019"/>
                  <a:pt x="526211" y="103517"/>
                </a:cubicBezTo>
                <a:cubicBezTo>
                  <a:pt x="537219" y="99114"/>
                  <a:pt x="549215" y="97766"/>
                  <a:pt x="560717" y="94891"/>
                </a:cubicBezTo>
                <a:cubicBezTo>
                  <a:pt x="589887" y="77389"/>
                  <a:pt x="613439" y="60145"/>
                  <a:pt x="646981" y="51759"/>
                </a:cubicBezTo>
                <a:cubicBezTo>
                  <a:pt x="666707" y="46827"/>
                  <a:pt x="687310" y="46475"/>
                  <a:pt x="707366" y="43132"/>
                </a:cubicBezTo>
                <a:cubicBezTo>
                  <a:pt x="770521" y="32606"/>
                  <a:pt x="729701" y="39215"/>
                  <a:pt x="776377" y="25879"/>
                </a:cubicBezTo>
                <a:cubicBezTo>
                  <a:pt x="787777" y="22622"/>
                  <a:pt x="799290" y="19737"/>
                  <a:pt x="810883" y="17253"/>
                </a:cubicBezTo>
                <a:cubicBezTo>
                  <a:pt x="839556" y="11109"/>
                  <a:pt x="897147" y="0"/>
                  <a:pt x="897147" y="0"/>
                </a:cubicBezTo>
                <a:cubicBezTo>
                  <a:pt x="986287" y="2876"/>
                  <a:pt x="1075688" y="1221"/>
                  <a:pt x="1164566" y="8627"/>
                </a:cubicBezTo>
                <a:cubicBezTo>
                  <a:pt x="1179997" y="9913"/>
                  <a:pt x="1192478" y="23025"/>
                  <a:pt x="1207698" y="25879"/>
                </a:cubicBezTo>
                <a:cubicBezTo>
                  <a:pt x="1238915" y="31732"/>
                  <a:pt x="1270959" y="31630"/>
                  <a:pt x="1302589" y="34506"/>
                </a:cubicBezTo>
                <a:cubicBezTo>
                  <a:pt x="1353359" y="59892"/>
                  <a:pt x="1324896" y="47693"/>
                  <a:pt x="1388853" y="69012"/>
                </a:cubicBezTo>
                <a:lnTo>
                  <a:pt x="1414732" y="77638"/>
                </a:lnTo>
                <a:cubicBezTo>
                  <a:pt x="1423358" y="83389"/>
                  <a:pt x="1433280" y="87560"/>
                  <a:pt x="1440611" y="94891"/>
                </a:cubicBezTo>
                <a:cubicBezTo>
                  <a:pt x="1447942" y="102222"/>
                  <a:pt x="1449768" y="114293"/>
                  <a:pt x="1457864" y="120770"/>
                </a:cubicBezTo>
                <a:cubicBezTo>
                  <a:pt x="1464964" y="126450"/>
                  <a:pt x="1475117" y="126521"/>
                  <a:pt x="1483743" y="129396"/>
                </a:cubicBezTo>
                <a:cubicBezTo>
                  <a:pt x="1492370" y="135147"/>
                  <a:pt x="1500350" y="142012"/>
                  <a:pt x="1509623" y="146649"/>
                </a:cubicBezTo>
                <a:cubicBezTo>
                  <a:pt x="1517756" y="150716"/>
                  <a:pt x="1527144" y="151694"/>
                  <a:pt x="1535502" y="155276"/>
                </a:cubicBezTo>
                <a:cubicBezTo>
                  <a:pt x="1547322" y="160342"/>
                  <a:pt x="1558256" y="167306"/>
                  <a:pt x="1570007" y="172529"/>
                </a:cubicBezTo>
                <a:cubicBezTo>
                  <a:pt x="1584157" y="178818"/>
                  <a:pt x="1599290" y="182856"/>
                  <a:pt x="1613140" y="189781"/>
                </a:cubicBezTo>
                <a:cubicBezTo>
                  <a:pt x="1622413" y="194417"/>
                  <a:pt x="1630017" y="201890"/>
                  <a:pt x="1639019" y="207034"/>
                </a:cubicBezTo>
                <a:cubicBezTo>
                  <a:pt x="1650184" y="213414"/>
                  <a:pt x="1662619" y="217472"/>
                  <a:pt x="1673524" y="224287"/>
                </a:cubicBezTo>
                <a:cubicBezTo>
                  <a:pt x="1685716" y="231907"/>
                  <a:pt x="1695170" y="243736"/>
                  <a:pt x="1708030" y="250166"/>
                </a:cubicBezTo>
                <a:cubicBezTo>
                  <a:pt x="1724296" y="258299"/>
                  <a:pt x="1759789" y="267419"/>
                  <a:pt x="1759789" y="267419"/>
                </a:cubicBezTo>
                <a:cubicBezTo>
                  <a:pt x="1805616" y="297971"/>
                  <a:pt x="1765491" y="273788"/>
                  <a:pt x="1828800" y="301925"/>
                </a:cubicBezTo>
                <a:cubicBezTo>
                  <a:pt x="1887448" y="327991"/>
                  <a:pt x="1840619" y="308678"/>
                  <a:pt x="1889185" y="336430"/>
                </a:cubicBezTo>
                <a:cubicBezTo>
                  <a:pt x="1900350" y="342810"/>
                  <a:pt x="1912188" y="347932"/>
                  <a:pt x="1923690" y="353683"/>
                </a:cubicBezTo>
                <a:cubicBezTo>
                  <a:pt x="1926566" y="362309"/>
                  <a:pt x="1938747" y="373132"/>
                  <a:pt x="1932317" y="379562"/>
                </a:cubicBezTo>
                <a:cubicBezTo>
                  <a:pt x="1921949" y="389930"/>
                  <a:pt x="1903283" y="384161"/>
                  <a:pt x="1889185" y="388189"/>
                </a:cubicBezTo>
                <a:cubicBezTo>
                  <a:pt x="1883003" y="389955"/>
                  <a:pt x="2081841" y="286109"/>
                  <a:pt x="2061713" y="3019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3B6726A-366A-42EF-9C4F-60A30A83AC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116773"/>
            <a:ext cx="9144000" cy="2387600"/>
          </a:xfrm>
          <a:solidFill>
            <a:srgbClr val="458EF3"/>
          </a:solidFill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  <a:latin typeface="Broadway" panose="04040905080B02020502" pitchFamily="82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4485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B0F427F-D326-47A1-950F-2BF39B51D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DC1FB0F-8330-4BDA-9DCA-818D35A0777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18D829D-B8F8-4CD0-89D5-A721A5C71E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8A4F9E3-D39E-4724-9F59-CA02F90C15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C37F659-E1E9-44B7-8F8F-7596A53CC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B155DBE-6805-436E-816E-48C1B5A3C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6527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CFFF213-3835-44BF-AA96-745C6D3840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706F4CA-7EC3-42E5-88BA-F8DB5DE9A1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4D7D08F-384F-46FD-8AE6-03FF018BB2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149C323-61D4-4CEC-87C1-D8385A8FD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9C65E25-D020-4657-BB67-8187EF873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4344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6C96838-117B-4609-A819-07F27E01A5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67BC447-8E21-4C44-A50F-3474410E9C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6295F69-EF94-4AC4-BAEA-1834B56C92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90E087A-4A9B-4CD9-BEF9-D07B4D592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F5D6A03-66F8-49A4-B277-8094A76AA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384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C03A767-9C36-4563-880A-B7EB261180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829" y="1309711"/>
            <a:ext cx="11524342" cy="4769179"/>
          </a:xfrm>
        </p:spPr>
        <p:txBody>
          <a:bodyPr/>
          <a:lstStyle>
            <a:lvl1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43938B6-9EB7-4F8F-A2EE-BD457FEFED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7462DE-F22F-44FC-A332-AE1C79BDC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CD34684-F067-4D3E-91DA-B6A4B2F4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D8B092F-C0A7-432A-8B28-EC47DDE75C66}"/>
              </a:ext>
            </a:extLst>
          </p:cNvPr>
          <p:cNvSpPr/>
          <p:nvPr userDrawn="1"/>
        </p:nvSpPr>
        <p:spPr>
          <a:xfrm>
            <a:off x="0" y="0"/>
            <a:ext cx="12192000" cy="919470"/>
          </a:xfrm>
          <a:prstGeom prst="rect">
            <a:avLst/>
          </a:prstGeom>
          <a:gradFill flip="none" rotWithShape="1">
            <a:gsLst>
              <a:gs pos="46000">
                <a:srgbClr val="3E7DE5"/>
              </a:gs>
              <a:gs pos="64000">
                <a:srgbClr val="4287ED"/>
              </a:gs>
              <a:gs pos="32000">
                <a:srgbClr val="3A74DD"/>
              </a:gs>
              <a:gs pos="70000">
                <a:srgbClr val="458EF3"/>
              </a:gs>
              <a:gs pos="100000">
                <a:srgbClr val="458EF3"/>
              </a:gs>
              <a:gs pos="15000">
                <a:srgbClr val="3467D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C336572-FAA6-44DC-ADDC-74EB8147D4B3}"/>
              </a:ext>
            </a:extLst>
          </p:cNvPr>
          <p:cNvSpPr/>
          <p:nvPr userDrawn="1"/>
        </p:nvSpPr>
        <p:spPr>
          <a:xfrm>
            <a:off x="0" y="6600705"/>
            <a:ext cx="12192000" cy="241540"/>
          </a:xfrm>
          <a:prstGeom prst="rect">
            <a:avLst/>
          </a:prstGeom>
          <a:solidFill>
            <a:srgbClr val="458E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A6DA3068-1EC0-43B7-9BEC-E7AD16E035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9070" y="-423348"/>
            <a:ext cx="10515600" cy="1325563"/>
          </a:xfrm>
        </p:spPr>
        <p:txBody>
          <a:bodyPr anchor="b"/>
          <a:lstStyle>
            <a:lvl1pPr algn="ctr">
              <a:defRPr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400938FC-493A-449C-B6EE-85BD4792B7A9}"/>
              </a:ext>
            </a:extLst>
          </p:cNvPr>
          <p:cNvSpPr/>
          <p:nvPr userDrawn="1"/>
        </p:nvSpPr>
        <p:spPr>
          <a:xfrm>
            <a:off x="-383665" y="5572850"/>
            <a:ext cx="3060343" cy="1422997"/>
          </a:xfrm>
          <a:prstGeom prst="rect">
            <a:avLst/>
          </a:prstGeom>
          <a:blipFill dpi="0" rotWithShape="1">
            <a:blip r:embed="rId2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55C506C8-4D7C-4E4A-897B-79967F2F7E41}"/>
              </a:ext>
            </a:extLst>
          </p:cNvPr>
          <p:cNvSpPr/>
          <p:nvPr userDrawn="1"/>
        </p:nvSpPr>
        <p:spPr>
          <a:xfrm flipH="1">
            <a:off x="9515322" y="5757632"/>
            <a:ext cx="3060343" cy="1422997"/>
          </a:xfrm>
          <a:prstGeom prst="rect">
            <a:avLst/>
          </a:prstGeom>
          <a:blipFill dpi="0" rotWithShape="1">
            <a:blip r:embed="rId2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24E7FAE5-CDDA-4D44-9653-6B38AE0F6B17}"/>
              </a:ext>
            </a:extLst>
          </p:cNvPr>
          <p:cNvSpPr/>
          <p:nvPr userDrawn="1"/>
        </p:nvSpPr>
        <p:spPr>
          <a:xfrm>
            <a:off x="-239505" y="-138290"/>
            <a:ext cx="3060343" cy="1422997"/>
          </a:xfrm>
          <a:prstGeom prst="rect">
            <a:avLst/>
          </a:prstGeom>
          <a:blipFill dpi="0" rotWithShape="1">
            <a:blip r:embed="rId2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662F024C-2B4D-47A7-9415-D7E75307A2CD}"/>
              </a:ext>
            </a:extLst>
          </p:cNvPr>
          <p:cNvSpPr/>
          <p:nvPr userDrawn="1"/>
        </p:nvSpPr>
        <p:spPr>
          <a:xfrm flipH="1">
            <a:off x="9515322" y="-138290"/>
            <a:ext cx="3060343" cy="1422997"/>
          </a:xfrm>
          <a:prstGeom prst="rect">
            <a:avLst/>
          </a:prstGeom>
          <a:blipFill dpi="0" rotWithShape="1">
            <a:blip r:embed="rId2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170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E7D7EA-A827-4B63-B3D5-9C793F20C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79F83E5-F4F5-43C8-90B9-57624D3CE1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31553FE-8AFE-4DA7-B878-390ED9B87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A712C16-DB9A-4DFA-88B2-F4ED570AD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F41D773-C3DF-416A-B2BB-BB94AAA19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167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526EA35-D304-4731-9460-49A16FADDC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ADA48E9-F01D-4DA2-B6CF-1DC4B5D1BD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7523F66-9628-4F3F-86E2-FD4FC418B4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82C3C4F-4D96-4558-BFBF-DE9A4E8193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2491BB8-635B-402E-9039-EAA9818D29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DE53376-D828-4557-98BD-8872833849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530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3EA484-DDC6-4753-8930-E1007C7FD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DF70725-9AE7-47E9-9A7D-AB2352ECE0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225E681-E62F-40C3-8C83-02E57FB597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7B870A9-8252-4378-A7D9-AAA74E4BE4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88D8FE5-5D00-45CD-A57A-029608D42A3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3DBD5477-4702-4D3D-BEE5-61FBD1DB5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B65873D-D7D9-41C9-BD0D-30496D524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7A56BD0E-F988-4BCC-8D2D-F16869EDF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118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6C7CBE6-9C9E-40E1-8DA9-3B808EA193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28A9013-98E1-46AB-A5D0-B075A6EEDA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9B7BBE2-07D2-47AE-8E98-DC10F12341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0BB7471-640B-4312-97ED-835C146B93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639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A98E8AD-EEF7-4510-87CD-F763022435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3985BE0-48CA-4C14-940B-3C12E142C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572082A-509B-45CC-8D7F-29E4B6930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318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C03A767-9C36-4563-880A-B7EB261180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829" y="1309711"/>
            <a:ext cx="11524342" cy="4769179"/>
          </a:xfrm>
        </p:spPr>
        <p:txBody>
          <a:bodyPr/>
          <a:lstStyle>
            <a:lvl1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0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43938B6-9EB7-4F8F-A2EE-BD457FEFED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7462DE-F22F-44FC-A332-AE1C79BDC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CD34684-F067-4D3E-91DA-B6A4B2F4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7F31477-6767-4495-82DF-F2FBF35F7DE7}"/>
              </a:ext>
            </a:extLst>
          </p:cNvPr>
          <p:cNvSpPr/>
          <p:nvPr userDrawn="1"/>
        </p:nvSpPr>
        <p:spPr>
          <a:xfrm>
            <a:off x="0" y="0"/>
            <a:ext cx="12192000" cy="919470"/>
          </a:xfrm>
          <a:prstGeom prst="rect">
            <a:avLst/>
          </a:prstGeom>
          <a:gradFill flip="none" rotWithShape="1">
            <a:gsLst>
              <a:gs pos="46000">
                <a:srgbClr val="3E7DE5"/>
              </a:gs>
              <a:gs pos="64000">
                <a:srgbClr val="4287ED"/>
              </a:gs>
              <a:gs pos="32000">
                <a:srgbClr val="3A74DD"/>
              </a:gs>
              <a:gs pos="70000">
                <a:srgbClr val="458EF3"/>
              </a:gs>
              <a:gs pos="100000">
                <a:srgbClr val="458EF3"/>
              </a:gs>
              <a:gs pos="15000">
                <a:srgbClr val="3467D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3227918-C617-4106-BE3F-79FF20675189}"/>
              </a:ext>
            </a:extLst>
          </p:cNvPr>
          <p:cNvSpPr/>
          <p:nvPr userDrawn="1"/>
        </p:nvSpPr>
        <p:spPr>
          <a:xfrm>
            <a:off x="0" y="6600705"/>
            <a:ext cx="12192000" cy="241540"/>
          </a:xfrm>
          <a:prstGeom prst="rect">
            <a:avLst/>
          </a:prstGeom>
          <a:solidFill>
            <a:srgbClr val="458E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C50FA1F4-F1B9-4C5A-BE03-68F4F361F839}"/>
              </a:ext>
            </a:extLst>
          </p:cNvPr>
          <p:cNvSpPr/>
          <p:nvPr userDrawn="1"/>
        </p:nvSpPr>
        <p:spPr>
          <a:xfrm flipH="1">
            <a:off x="10266333" y="-164274"/>
            <a:ext cx="2165172" cy="1162089"/>
          </a:xfrm>
          <a:prstGeom prst="rect">
            <a:avLst/>
          </a:prstGeom>
          <a:blipFill dpi="0" rotWithShape="1">
            <a:blip r:embed="rId2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B979A2FE-D17B-4796-AD57-565030083957}"/>
              </a:ext>
            </a:extLst>
          </p:cNvPr>
          <p:cNvSpPr/>
          <p:nvPr userDrawn="1"/>
        </p:nvSpPr>
        <p:spPr>
          <a:xfrm>
            <a:off x="-239505" y="-138290"/>
            <a:ext cx="3060343" cy="1422997"/>
          </a:xfrm>
          <a:prstGeom prst="rect">
            <a:avLst/>
          </a:prstGeom>
          <a:blipFill dpi="0" rotWithShape="1">
            <a:blip r:embed="rId4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65EDC1CB-2578-4350-9FCC-0E86629D2D8F}"/>
              </a:ext>
            </a:extLst>
          </p:cNvPr>
          <p:cNvSpPr/>
          <p:nvPr userDrawn="1"/>
        </p:nvSpPr>
        <p:spPr>
          <a:xfrm flipH="1">
            <a:off x="9515322" y="-138290"/>
            <a:ext cx="3060343" cy="1422997"/>
          </a:xfrm>
          <a:prstGeom prst="rect">
            <a:avLst/>
          </a:prstGeom>
          <a:blipFill dpi="0" rotWithShape="1">
            <a:blip r:embed="rId4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21B87DAA-CBD3-41A1-A375-E139A2F6ED28}"/>
              </a:ext>
            </a:extLst>
          </p:cNvPr>
          <p:cNvSpPr/>
          <p:nvPr userDrawn="1"/>
        </p:nvSpPr>
        <p:spPr>
          <a:xfrm>
            <a:off x="-383665" y="5572850"/>
            <a:ext cx="3060343" cy="1422997"/>
          </a:xfrm>
          <a:prstGeom prst="rect">
            <a:avLst/>
          </a:prstGeom>
          <a:blipFill dpi="0" rotWithShape="1">
            <a:blip r:embed="rId4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0B379A7E-8C03-404C-80ED-F1E41EA2C7C3}"/>
              </a:ext>
            </a:extLst>
          </p:cNvPr>
          <p:cNvSpPr/>
          <p:nvPr userDrawn="1"/>
        </p:nvSpPr>
        <p:spPr>
          <a:xfrm flipH="1">
            <a:off x="9515322" y="5757632"/>
            <a:ext cx="3060343" cy="1422997"/>
          </a:xfrm>
          <a:prstGeom prst="rect">
            <a:avLst/>
          </a:prstGeom>
          <a:blipFill dpi="0" rotWithShape="1">
            <a:blip r:embed="rId4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9224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D65DE0E-0D5D-4335-9626-C9EEBC1FCB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CEF5B02-42E7-458A-9B04-C24B610983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4536019-4642-4A58-BF9E-2B2A060850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9ED081B-02CC-4A7D-AABD-8356E5F956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793FB3C-1414-4915-8B28-53D823649D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6964D09-D0AF-4F40-B12B-5DA7DE0B5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740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087ED46-F8D6-4B95-B612-05FF91B4F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2BCB0D4-1635-413C-9C18-512C88BF8F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BE6BAA1-D1D6-4FC2-9C91-7199F98908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7634D5-BD77-4428-A610-E149D7834DF6}" type="datetimeFigureOut">
              <a:rPr lang="zh-CN" altLang="en-US" smtClean="0"/>
              <a:t>2025/5/31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270AB1B-ED18-49E2-B0BD-114228017C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CCB68D8-5829-4670-9F4B-31DEFE603E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A9EBBE-CED4-4552-A856-6390A1EDB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96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3" Type="http://schemas.openxmlformats.org/officeDocument/2006/relationships/image" Target="../media/image27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6.wmf"/><Relationship Id="rId10" Type="http://schemas.openxmlformats.org/officeDocument/2006/relationships/image" Target="../media/image32.png"/><Relationship Id="rId4" Type="http://schemas.openxmlformats.org/officeDocument/2006/relationships/oleObject" Target="../embeddings/oleObject2.bin"/><Relationship Id="rId9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10" Type="http://schemas.openxmlformats.org/officeDocument/2006/relationships/image" Target="../media/image50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5.png"/><Relationship Id="rId11" Type="http://schemas.openxmlformats.org/officeDocument/2006/relationships/image" Target="../media/image60.png"/><Relationship Id="rId5" Type="http://schemas.openxmlformats.org/officeDocument/2006/relationships/image" Target="../media/image54.png"/><Relationship Id="rId10" Type="http://schemas.openxmlformats.org/officeDocument/2006/relationships/image" Target="../media/image59.png"/><Relationship Id="rId4" Type="http://schemas.openxmlformats.org/officeDocument/2006/relationships/image" Target="../media/image53.png"/><Relationship Id="rId9" Type="http://schemas.openxmlformats.org/officeDocument/2006/relationships/image" Target="../media/image5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7" Type="http://schemas.openxmlformats.org/officeDocument/2006/relationships/image" Target="../media/image70.png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w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6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A5186D94-7CBA-4D8A-BCED-B80ADCD282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35200"/>
            <a:ext cx="9144000" cy="2387600"/>
          </a:xfrm>
        </p:spPr>
        <p:txBody>
          <a:bodyPr anchor="ctr"/>
          <a:lstStyle/>
          <a:p>
            <a:r>
              <a:rPr lang="zh-CN" altLang="zh-CN" dirty="0"/>
              <a:t>网络工程设计</a:t>
            </a:r>
            <a:r>
              <a:rPr lang="en-US" altLang="zh-CN" dirty="0"/>
              <a:t>AutoCAD </a:t>
            </a:r>
            <a:r>
              <a:rPr lang="zh-CN" altLang="en-US" dirty="0"/>
              <a:t>案例教程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3925761-22C6-4BD3-B155-0904AA4EED91}"/>
              </a:ext>
            </a:extLst>
          </p:cNvPr>
          <p:cNvSpPr/>
          <p:nvPr/>
        </p:nvSpPr>
        <p:spPr>
          <a:xfrm>
            <a:off x="1192530" y="5189221"/>
            <a:ext cx="10104120" cy="45719"/>
          </a:xfrm>
          <a:prstGeom prst="rect">
            <a:avLst/>
          </a:prstGeom>
          <a:solidFill>
            <a:srgbClr val="458E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E42A9FB-71DA-4A81-B0F4-6DF8CAA77B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98347" y="4829221"/>
            <a:ext cx="5395306" cy="720000"/>
          </a:xfrm>
          <a:solidFill>
            <a:srgbClr val="458EF3"/>
          </a:solidFill>
        </p:spPr>
        <p:txBody>
          <a:bodyPr anchor="ctr">
            <a:normAutofit fontScale="40000" lnSpcReduction="20000"/>
          </a:bodyPr>
          <a:lstStyle/>
          <a:p>
            <a:endParaRPr lang="en-US" altLang="zh-CN" dirty="0">
              <a:solidFill>
                <a:schemeClr val="bg1"/>
              </a:solidFill>
              <a:latin typeface="Broadway" panose="04040905080B02020502" pitchFamily="82" charset="0"/>
            </a:endParaRPr>
          </a:p>
          <a:p>
            <a:r>
              <a:rPr lang="zh-CN" altLang="en-US" sz="74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第</a:t>
            </a:r>
            <a:r>
              <a:rPr lang="en-US" altLang="zh-CN" sz="74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9</a:t>
            </a:r>
            <a:r>
              <a:rPr lang="zh-CN" altLang="en-US" sz="74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章  绘制建筑电气工程图</a:t>
            </a:r>
            <a:endParaRPr lang="zh-CN" altLang="en-US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19223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>
            <a:extLst>
              <a:ext uri="{FF2B5EF4-FFF2-40B4-BE49-F238E27FC236}">
                <a16:creationId xmlns:a16="http://schemas.microsoft.com/office/drawing/2014/main" id="{C44DE374-ED0A-49D3-BB5B-5E24BC163F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71" y="1408690"/>
            <a:ext cx="3371850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D8B4F687-60C1-49E0-944C-B6B734D116B6}"/>
              </a:ext>
            </a:extLst>
          </p:cNvPr>
          <p:cNvSpPr/>
          <p:nvPr/>
        </p:nvSpPr>
        <p:spPr>
          <a:xfrm>
            <a:off x="802040" y="2860098"/>
            <a:ext cx="16385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 设置其他图层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FA6D698-B00A-41F7-938E-D14D681127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4512" y="1925738"/>
            <a:ext cx="1323975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F012DDEB-A8A1-454C-80EF-D4DD5276F04A}"/>
              </a:ext>
            </a:extLst>
          </p:cNvPr>
          <p:cNvSpPr/>
          <p:nvPr/>
        </p:nvSpPr>
        <p:spPr>
          <a:xfrm>
            <a:off x="3614512" y="2795421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kern="1000" dirty="0">
                <a:latin typeface="方正兰亭黑简体"/>
                <a:cs typeface="Times New Roman" panose="02020603050405020304" pitchFamily="18" charset="0"/>
              </a:rPr>
              <a:t>绘制轴线</a:t>
            </a:r>
          </a:p>
        </p:txBody>
      </p:sp>
      <p:pic>
        <p:nvPicPr>
          <p:cNvPr id="11267" name="Picture 3">
            <a:extLst>
              <a:ext uri="{FF2B5EF4-FFF2-40B4-BE49-F238E27FC236}">
                <a16:creationId xmlns:a16="http://schemas.microsoft.com/office/drawing/2014/main" id="{6A370F72-8428-4F8F-BC4B-5F55BC959E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696" y="1933387"/>
            <a:ext cx="1406525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DE51D05E-2510-4599-BC92-A4503CCD646E}"/>
              </a:ext>
            </a:extLst>
          </p:cNvPr>
          <p:cNvSpPr/>
          <p:nvPr/>
        </p:nvSpPr>
        <p:spPr>
          <a:xfrm>
            <a:off x="5219960" y="2761795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偏移轴线</a:t>
            </a:r>
          </a:p>
        </p:txBody>
      </p:sp>
      <p:pic>
        <p:nvPicPr>
          <p:cNvPr id="11268" name="Picture 4">
            <a:extLst>
              <a:ext uri="{FF2B5EF4-FFF2-40B4-BE49-F238E27FC236}">
                <a16:creationId xmlns:a16="http://schemas.microsoft.com/office/drawing/2014/main" id="{A25E1858-34BC-450B-9D31-6D3F66ED51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3575" y="1002578"/>
            <a:ext cx="2030413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460667A1-3C70-4760-AD22-87B765E7F42C}"/>
              </a:ext>
            </a:extLst>
          </p:cNvPr>
          <p:cNvSpPr/>
          <p:nvPr/>
        </p:nvSpPr>
        <p:spPr>
          <a:xfrm>
            <a:off x="6454047" y="3164753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“多线样式”对话框</a:t>
            </a:r>
          </a:p>
        </p:txBody>
      </p:sp>
      <p:pic>
        <p:nvPicPr>
          <p:cNvPr id="11269" name="Picture 5">
            <a:extLst>
              <a:ext uri="{FF2B5EF4-FFF2-40B4-BE49-F238E27FC236}">
                <a16:creationId xmlns:a16="http://schemas.microsoft.com/office/drawing/2014/main" id="{8457C909-C6D7-417B-8998-496E0DA26A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7658" y="1965561"/>
            <a:ext cx="20002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2ECC97BA-E675-4DCD-B5C9-38FEADA5090F}"/>
              </a:ext>
            </a:extLst>
          </p:cNvPr>
          <p:cNvSpPr/>
          <p:nvPr/>
        </p:nvSpPr>
        <p:spPr>
          <a:xfrm>
            <a:off x="8653780" y="2820707"/>
            <a:ext cx="32480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“创建新的多线样式”对话框 </a:t>
            </a:r>
          </a:p>
        </p:txBody>
      </p:sp>
      <p:pic>
        <p:nvPicPr>
          <p:cNvPr id="11270" name="Picture 6">
            <a:extLst>
              <a:ext uri="{FF2B5EF4-FFF2-40B4-BE49-F238E27FC236}">
                <a16:creationId xmlns:a16="http://schemas.microsoft.com/office/drawing/2014/main" id="{8BC21E6A-8DD8-4F19-8AA1-18778CD7C9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291" y="3766438"/>
            <a:ext cx="2808287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D61B6552-C715-47C6-B68A-02D8BDCCAFC2}"/>
              </a:ext>
            </a:extLst>
          </p:cNvPr>
          <p:cNvSpPr/>
          <p:nvPr/>
        </p:nvSpPr>
        <p:spPr>
          <a:xfrm>
            <a:off x="116571" y="5760111"/>
            <a:ext cx="29290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03200" algn="just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“新建多线样式”对话框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  <p:pic>
        <p:nvPicPr>
          <p:cNvPr id="11271" name="Picture 7">
            <a:extLst>
              <a:ext uri="{FF2B5EF4-FFF2-40B4-BE49-F238E27FC236}">
                <a16:creationId xmlns:a16="http://schemas.microsoft.com/office/drawing/2014/main" id="{7269A25E-E941-4DC7-8316-CC08BAA5C3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4512" y="3726874"/>
            <a:ext cx="3235325" cy="210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22AB4DF6-0CCC-4BA9-92B3-F67E48F3885D}"/>
              </a:ext>
            </a:extLst>
          </p:cNvPr>
          <p:cNvSpPr/>
          <p:nvPr/>
        </p:nvSpPr>
        <p:spPr>
          <a:xfrm>
            <a:off x="3705713" y="5849464"/>
            <a:ext cx="246554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90500" algn="ctr">
              <a:spcAft>
                <a:spcPts val="0"/>
              </a:spcAft>
            </a:pPr>
            <a:r>
              <a:rPr lang="zh-CN" altLang="zh-CN" sz="1000" kern="100" dirty="0">
                <a:latin typeface="方正兰亭刊宋_GBK"/>
                <a:cs typeface="Times New Roman" panose="02020603050405020304" pitchFamily="18" charset="0"/>
              </a:rPr>
              <a:t>（</a:t>
            </a:r>
            <a:r>
              <a:rPr lang="en-US" altLang="zh-CN" sz="1000" kern="100" dirty="0">
                <a:latin typeface="方正兰亭刊宋_GBK"/>
                <a:cs typeface="Times New Roman" panose="02020603050405020304" pitchFamily="18" charset="0"/>
              </a:rPr>
              <a:t>a</a:t>
            </a:r>
            <a:r>
              <a:rPr lang="zh-CN" altLang="zh-CN" sz="1000" kern="100" dirty="0">
                <a:latin typeface="方正兰亭刊宋_GBK"/>
                <a:cs typeface="Times New Roman" panose="02020603050405020304" pitchFamily="18" charset="0"/>
              </a:rPr>
              <a:t>）“</a:t>
            </a:r>
            <a:r>
              <a:rPr lang="en-US" altLang="zh-CN" sz="1000" kern="100" dirty="0">
                <a:latin typeface="方正兰亭刊宋_GBK"/>
                <a:cs typeface="Times New Roman" panose="02020603050405020304" pitchFamily="18" charset="0"/>
              </a:rPr>
              <a:t>WALL_1</a:t>
            </a:r>
            <a:r>
              <a:rPr lang="zh-CN" altLang="zh-CN" sz="1000" kern="100" dirty="0">
                <a:latin typeface="方正兰亭刊宋_GBK"/>
                <a:cs typeface="Times New Roman" panose="02020603050405020304" pitchFamily="18" charset="0"/>
              </a:rPr>
              <a:t>”多线样式参数设置</a:t>
            </a:r>
            <a:endParaRPr lang="zh-CN" altLang="zh-CN" sz="1000" kern="1000" dirty="0">
              <a:effectLst/>
              <a:latin typeface="方正兰亭刊宋_GBK"/>
              <a:cs typeface="Times New Roman" panose="02020603050405020304" pitchFamily="18" charset="0"/>
            </a:endParaRPr>
          </a:p>
        </p:txBody>
      </p:sp>
      <p:pic>
        <p:nvPicPr>
          <p:cNvPr id="11272" name="Picture 8">
            <a:extLst>
              <a:ext uri="{FF2B5EF4-FFF2-40B4-BE49-F238E27FC236}">
                <a16:creationId xmlns:a16="http://schemas.microsoft.com/office/drawing/2014/main" id="{44720D7B-F695-444E-94A7-A7F9A3C485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6926" y="3734914"/>
            <a:ext cx="3241675" cy="211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9BD6A1D9-9516-46CC-B3D3-F73ADBE46B0E}"/>
              </a:ext>
            </a:extLst>
          </p:cNvPr>
          <p:cNvSpPr/>
          <p:nvPr/>
        </p:nvSpPr>
        <p:spPr>
          <a:xfrm>
            <a:off x="6861907" y="5834849"/>
            <a:ext cx="247676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90500" algn="ctr">
              <a:spcAft>
                <a:spcPts val="0"/>
              </a:spcAft>
            </a:pPr>
            <a:r>
              <a:rPr lang="zh-CN" altLang="zh-CN" sz="1000" kern="100" dirty="0">
                <a:latin typeface="方正兰亭刊宋_GBK"/>
                <a:cs typeface="Times New Roman" panose="02020603050405020304" pitchFamily="18" charset="0"/>
              </a:rPr>
              <a:t>（</a:t>
            </a:r>
            <a:r>
              <a:rPr lang="en-US" altLang="zh-CN" sz="1000" kern="100" dirty="0">
                <a:latin typeface="方正兰亭刊宋_GBK"/>
                <a:cs typeface="Times New Roman" panose="02020603050405020304" pitchFamily="18" charset="0"/>
              </a:rPr>
              <a:t>b</a:t>
            </a:r>
            <a:r>
              <a:rPr lang="zh-CN" altLang="zh-CN" sz="1000" kern="100" dirty="0">
                <a:latin typeface="方正兰亭刊宋_GBK"/>
                <a:cs typeface="Times New Roman" panose="02020603050405020304" pitchFamily="18" charset="0"/>
              </a:rPr>
              <a:t>）“</a:t>
            </a:r>
            <a:r>
              <a:rPr lang="en-US" altLang="zh-CN" sz="1000" kern="100" dirty="0">
                <a:latin typeface="方正兰亭刊宋_GBK"/>
                <a:cs typeface="Times New Roman" panose="02020603050405020304" pitchFamily="18" charset="0"/>
              </a:rPr>
              <a:t>WALL_2</a:t>
            </a:r>
            <a:r>
              <a:rPr lang="zh-CN" altLang="zh-CN" sz="1000" kern="100" dirty="0">
                <a:latin typeface="方正兰亭刊宋_GBK"/>
                <a:cs typeface="Times New Roman" panose="02020603050405020304" pitchFamily="18" charset="0"/>
              </a:rPr>
              <a:t>”多线样式参数设置</a:t>
            </a:r>
            <a:endParaRPr lang="zh-CN" altLang="zh-CN" sz="1000" kern="1000" dirty="0">
              <a:effectLst/>
              <a:latin typeface="方正兰亭刊宋_GBK"/>
              <a:cs typeface="Times New Roman" panose="02020603050405020304" pitchFamily="18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D7910BE4-7554-46FC-AD8D-A50FFE7EE27E}"/>
              </a:ext>
            </a:extLst>
          </p:cNvPr>
          <p:cNvSpPr/>
          <p:nvPr/>
        </p:nvSpPr>
        <p:spPr>
          <a:xfrm>
            <a:off x="5952948" y="6129443"/>
            <a:ext cx="16321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新建多线样式</a:t>
            </a:r>
          </a:p>
        </p:txBody>
      </p:sp>
      <p:pic>
        <p:nvPicPr>
          <p:cNvPr id="23" name="Picture 2" descr="45">
            <a:extLst>
              <a:ext uri="{FF2B5EF4-FFF2-40B4-BE49-F238E27FC236}">
                <a16:creationId xmlns:a16="http://schemas.microsoft.com/office/drawing/2014/main" id="{BE7BAC2B-075F-4661-A823-8A5AA790EE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lum bright="-18000" contrast="42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5690" y="4909660"/>
            <a:ext cx="1543050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2DD71F39-718D-4B62-ABCF-4C888E40E48A}"/>
              </a:ext>
            </a:extLst>
          </p:cNvPr>
          <p:cNvSpPr/>
          <p:nvPr/>
        </p:nvSpPr>
        <p:spPr>
          <a:xfrm>
            <a:off x="10562226" y="590247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绘制墙线</a:t>
            </a:r>
          </a:p>
        </p:txBody>
      </p:sp>
    </p:spTree>
    <p:extLst>
      <p:ext uri="{BB962C8B-B14F-4D97-AF65-F5344CB8AC3E}">
        <p14:creationId xmlns:p14="http://schemas.microsoft.com/office/powerpoint/2010/main" val="31704939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 descr="56">
            <a:extLst>
              <a:ext uri="{FF2B5EF4-FFF2-40B4-BE49-F238E27FC236}">
                <a16:creationId xmlns:a16="http://schemas.microsoft.com/office/drawing/2014/main" id="{DC6DE9F5-3036-43F7-B863-7355C3FC9F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-18000" contrast="36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346" y="1323522"/>
            <a:ext cx="1585912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15FDA549-D7B7-4DFE-93DD-1245B4679D9E}"/>
              </a:ext>
            </a:extLst>
          </p:cNvPr>
          <p:cNvSpPr/>
          <p:nvPr/>
        </p:nvSpPr>
        <p:spPr>
          <a:xfrm>
            <a:off x="336420" y="2308104"/>
            <a:ext cx="1170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编辑墙线</a:t>
            </a:r>
          </a:p>
        </p:txBody>
      </p:sp>
      <p:graphicFrame>
        <p:nvGraphicFramePr>
          <p:cNvPr id="8" name="对象 7">
            <a:extLst>
              <a:ext uri="{FF2B5EF4-FFF2-40B4-BE49-F238E27FC236}">
                <a16:creationId xmlns:a16="http://schemas.microsoft.com/office/drawing/2014/main" id="{9F442EE4-13AD-4357-ACBB-29979DAAFB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6998179"/>
              </p:ext>
            </p:extLst>
          </p:nvPr>
        </p:nvGraphicFramePr>
        <p:xfrm>
          <a:off x="2062295" y="955554"/>
          <a:ext cx="2009775" cy="1352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5" name="Picture" r:id="rId4" imgW="2009775" imgH="1352550" progId="Word.Picture.8">
                  <p:embed/>
                </p:oleObj>
              </mc:Choice>
              <mc:Fallback>
                <p:oleObj name="Picture" r:id="rId4" imgW="2009775" imgH="1352550" progId="Word.Picture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2295" y="955554"/>
                        <a:ext cx="2009775" cy="1352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>
            <a:extLst>
              <a:ext uri="{FF2B5EF4-FFF2-40B4-BE49-F238E27FC236}">
                <a16:creationId xmlns:a16="http://schemas.microsoft.com/office/drawing/2014/main" id="{DBE6BF12-F8C8-47EF-8925-CD0973C361C4}"/>
              </a:ext>
            </a:extLst>
          </p:cNvPr>
          <p:cNvSpPr/>
          <p:nvPr/>
        </p:nvSpPr>
        <p:spPr>
          <a:xfrm>
            <a:off x="2444729" y="2308104"/>
            <a:ext cx="1170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偏移墙线 </a:t>
            </a:r>
          </a:p>
        </p:txBody>
      </p:sp>
      <p:pic>
        <p:nvPicPr>
          <p:cNvPr id="12294" name="Picture 6" descr="tm">
            <a:extLst>
              <a:ext uri="{FF2B5EF4-FFF2-40B4-BE49-F238E27FC236}">
                <a16:creationId xmlns:a16="http://schemas.microsoft.com/office/drawing/2014/main" id="{5EC84DAE-6E39-4363-8A20-21BD6A52C4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2107" y="1165127"/>
            <a:ext cx="1631950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64683461-9702-4534-AE95-11756FCB7630}"/>
              </a:ext>
            </a:extLst>
          </p:cNvPr>
          <p:cNvSpPr/>
          <p:nvPr/>
        </p:nvSpPr>
        <p:spPr>
          <a:xfrm>
            <a:off x="4562825" y="2333172"/>
            <a:ext cx="1170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修剪墙线</a:t>
            </a:r>
          </a:p>
        </p:txBody>
      </p:sp>
      <p:pic>
        <p:nvPicPr>
          <p:cNvPr id="12295" name="Picture 7" descr="p">
            <a:extLst>
              <a:ext uri="{FF2B5EF4-FFF2-40B4-BE49-F238E27FC236}">
                <a16:creationId xmlns:a16="http://schemas.microsoft.com/office/drawing/2014/main" id="{574E1A98-8C74-4E52-BD68-9A5C09BE32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744" y="3404609"/>
            <a:ext cx="2333625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3AACFDC3-17D7-424C-B874-C2F6A68B4ADD}"/>
              </a:ext>
            </a:extLst>
          </p:cNvPr>
          <p:cNvSpPr/>
          <p:nvPr/>
        </p:nvSpPr>
        <p:spPr>
          <a:xfrm>
            <a:off x="1377385" y="4957222"/>
            <a:ext cx="12923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绘制多线</a:t>
            </a:r>
            <a:r>
              <a:rPr lang="en-US" altLang="zh-CN" dirty="0"/>
              <a:t>1 </a:t>
            </a:r>
            <a:endParaRPr lang="zh-CN" altLang="en-US" dirty="0"/>
          </a:p>
        </p:txBody>
      </p:sp>
      <p:pic>
        <p:nvPicPr>
          <p:cNvPr id="12296" name="Picture 8">
            <a:extLst>
              <a:ext uri="{FF2B5EF4-FFF2-40B4-BE49-F238E27FC236}">
                <a16:creationId xmlns:a16="http://schemas.microsoft.com/office/drawing/2014/main" id="{AA9A7470-4753-4289-817F-AEF83B6726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8382" y="3398259"/>
            <a:ext cx="2309812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8F960295-F25C-4525-9F3E-49527154DD38}"/>
              </a:ext>
            </a:extLst>
          </p:cNvPr>
          <p:cNvSpPr/>
          <p:nvPr/>
        </p:nvSpPr>
        <p:spPr>
          <a:xfrm>
            <a:off x="3777255" y="4994929"/>
            <a:ext cx="12298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绘制多线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23" name="内容占位符 1">
            <a:extLst>
              <a:ext uri="{FF2B5EF4-FFF2-40B4-BE49-F238E27FC236}">
                <a16:creationId xmlns:a16="http://schemas.microsoft.com/office/drawing/2014/main" id="{8007C28D-B597-4EBE-A55F-8FA9B66CC3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4608" y="1323522"/>
            <a:ext cx="3656280" cy="4769179"/>
          </a:xfrm>
        </p:spPr>
        <p:txBody>
          <a:bodyPr/>
          <a:lstStyle/>
          <a:p>
            <a:r>
              <a:rPr lang="en-US" altLang="zh-CN" sz="3200" dirty="0"/>
              <a:t>13.3.2  </a:t>
            </a:r>
            <a:r>
              <a:rPr lang="zh-CN" altLang="zh-CN" sz="3200" dirty="0"/>
              <a:t>绘制楼梯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）绘制矩形。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）偏移矩形。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）绘制直线。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）阵列直线。</a:t>
            </a:r>
            <a:r>
              <a:rPr lang="en-US" altLang="zh-CN" dirty="0"/>
              <a:t> </a:t>
            </a:r>
            <a:endParaRPr lang="zh-CN" altLang="en-US" dirty="0"/>
          </a:p>
        </p:txBody>
      </p:sp>
      <p:pic>
        <p:nvPicPr>
          <p:cNvPr id="12298" name="Picture 10" descr="10-52y">
            <a:extLst>
              <a:ext uri="{FF2B5EF4-FFF2-40B4-BE49-F238E27FC236}">
                <a16:creationId xmlns:a16="http://schemas.microsoft.com/office/drawing/2014/main" id="{B9F378FC-0996-4066-8944-D226B43BC7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1439" y="1282562"/>
            <a:ext cx="1300163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43F40519-9C2B-48DF-9B57-6D80E7C1D434}"/>
              </a:ext>
            </a:extLst>
          </p:cNvPr>
          <p:cNvSpPr/>
          <p:nvPr/>
        </p:nvSpPr>
        <p:spPr>
          <a:xfrm>
            <a:off x="10113606" y="2422387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绘制矩形</a:t>
            </a:r>
          </a:p>
        </p:txBody>
      </p:sp>
      <p:pic>
        <p:nvPicPr>
          <p:cNvPr id="12299" name="Picture 11" descr="11-52y">
            <a:extLst>
              <a:ext uri="{FF2B5EF4-FFF2-40B4-BE49-F238E27FC236}">
                <a16:creationId xmlns:a16="http://schemas.microsoft.com/office/drawing/2014/main" id="{F71DC12D-F304-4D16-BC8F-580505B7CF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8160" y="2875971"/>
            <a:ext cx="1258888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id="{3509AA8F-8FB0-478C-B3DE-D44E93841553}"/>
              </a:ext>
            </a:extLst>
          </p:cNvPr>
          <p:cNvSpPr/>
          <p:nvPr/>
        </p:nvSpPr>
        <p:spPr>
          <a:xfrm>
            <a:off x="10152158" y="393154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偏移矩形</a:t>
            </a:r>
          </a:p>
        </p:txBody>
      </p:sp>
      <p:pic>
        <p:nvPicPr>
          <p:cNvPr id="12300" name="Picture 12" descr="10-53yy">
            <a:extLst>
              <a:ext uri="{FF2B5EF4-FFF2-40B4-BE49-F238E27FC236}">
                <a16:creationId xmlns:a16="http://schemas.microsoft.com/office/drawing/2014/main" id="{2F70071C-9E12-4C90-8BF3-DDC87C40F5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0596" y="4464189"/>
            <a:ext cx="1477963" cy="124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4184975D-E99C-473A-9398-89689447C2D8}"/>
              </a:ext>
            </a:extLst>
          </p:cNvPr>
          <p:cNvSpPr/>
          <p:nvPr/>
        </p:nvSpPr>
        <p:spPr>
          <a:xfrm>
            <a:off x="6755579" y="561590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绘制直线</a:t>
            </a:r>
          </a:p>
        </p:txBody>
      </p:sp>
      <p:pic>
        <p:nvPicPr>
          <p:cNvPr id="12301" name="Picture 13" descr="ydh">
            <a:extLst>
              <a:ext uri="{FF2B5EF4-FFF2-40B4-BE49-F238E27FC236}">
                <a16:creationId xmlns:a16="http://schemas.microsoft.com/office/drawing/2014/main" id="{F0736405-2255-4CD1-88F1-00D7F138E9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3542" y="4435614"/>
            <a:ext cx="1460500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4E55737C-7007-468F-821E-FF1849617C2A}"/>
              </a:ext>
            </a:extLst>
          </p:cNvPr>
          <p:cNvSpPr/>
          <p:nvPr/>
        </p:nvSpPr>
        <p:spPr>
          <a:xfrm>
            <a:off x="8544973" y="561590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移动直线</a:t>
            </a:r>
          </a:p>
        </p:txBody>
      </p:sp>
      <p:pic>
        <p:nvPicPr>
          <p:cNvPr id="12302" name="Picture 14" descr="10-57y">
            <a:extLst>
              <a:ext uri="{FF2B5EF4-FFF2-40B4-BE49-F238E27FC236}">
                <a16:creationId xmlns:a16="http://schemas.microsoft.com/office/drawing/2014/main" id="{0A21D30C-0AE3-4FE8-A483-1ECD23BCD3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7664" y="4387989"/>
            <a:ext cx="1597025" cy="131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id="{6DFD5723-1CD0-4F10-866F-D08696971427}"/>
              </a:ext>
            </a:extLst>
          </p:cNvPr>
          <p:cNvSpPr/>
          <p:nvPr/>
        </p:nvSpPr>
        <p:spPr>
          <a:xfrm>
            <a:off x="10299906" y="561590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阵列直线</a:t>
            </a:r>
          </a:p>
        </p:txBody>
      </p:sp>
    </p:spTree>
    <p:extLst>
      <p:ext uri="{BB962C8B-B14F-4D97-AF65-F5344CB8AC3E}">
        <p14:creationId xmlns:p14="http://schemas.microsoft.com/office/powerpoint/2010/main" val="25654159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E5FDD357-CDF7-4F62-8D63-2359F94761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828" y="1309711"/>
            <a:ext cx="11146972" cy="4769179"/>
          </a:xfrm>
        </p:spPr>
        <p:txBody>
          <a:bodyPr>
            <a:normAutofit lnSpcReduction="10000"/>
          </a:bodyPr>
          <a:lstStyle/>
          <a:p>
            <a:r>
              <a:rPr lang="en-US" altLang="zh-CN" sz="3800" dirty="0"/>
              <a:t>13.3.3  </a:t>
            </a:r>
            <a:r>
              <a:rPr lang="zh-CN" altLang="zh-CN" sz="3800" dirty="0"/>
              <a:t>绘制元件符号</a:t>
            </a:r>
          </a:p>
          <a:p>
            <a:r>
              <a:rPr lang="en-US" altLang="zh-CN" dirty="0"/>
              <a:t>1</a:t>
            </a:r>
            <a:r>
              <a:rPr lang="zh-CN" altLang="zh-CN" dirty="0"/>
              <a:t>．绘制照明配电箱</a:t>
            </a:r>
            <a:endParaRPr lang="en-US" altLang="zh-CN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1</a:t>
            </a:r>
            <a:r>
              <a:rPr lang="zh-CN" altLang="zh-CN" sz="2000" dirty="0"/>
              <a:t>）绘制矩形。（</a:t>
            </a:r>
            <a:r>
              <a:rPr lang="en-US" altLang="zh-CN" sz="2000" dirty="0"/>
              <a:t>2</a:t>
            </a:r>
            <a:r>
              <a:rPr lang="zh-CN" altLang="zh-CN" sz="2000" dirty="0"/>
              <a:t>）绘制直线。（</a:t>
            </a:r>
            <a:r>
              <a:rPr lang="en-US" altLang="zh-CN" sz="2000" dirty="0"/>
              <a:t>3</a:t>
            </a:r>
            <a:r>
              <a:rPr lang="zh-CN" altLang="zh-CN" sz="2000" dirty="0"/>
              <a:t>）填充矩形。</a:t>
            </a:r>
            <a:endParaRPr lang="en-US" altLang="zh-CN" sz="2000" dirty="0"/>
          </a:p>
          <a:p>
            <a:r>
              <a:rPr lang="en-US" altLang="zh-CN" dirty="0"/>
              <a:t>2</a:t>
            </a:r>
            <a:r>
              <a:rPr lang="zh-CN" altLang="zh-CN" dirty="0"/>
              <a:t>．绘制单极暗装开关与防爆暗装开关</a:t>
            </a:r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1</a:t>
            </a:r>
            <a:r>
              <a:rPr lang="zh-CN" altLang="zh-CN" sz="2000" dirty="0"/>
              <a:t>）绘制圆。（</a:t>
            </a:r>
            <a:r>
              <a:rPr lang="en-US" altLang="zh-CN" sz="2000" dirty="0"/>
              <a:t>2</a:t>
            </a:r>
            <a:r>
              <a:rPr lang="zh-CN" altLang="zh-CN" sz="2000" dirty="0"/>
              <a:t>）绘制折线。（</a:t>
            </a:r>
            <a:r>
              <a:rPr lang="en-US" altLang="zh-CN" sz="2000" dirty="0"/>
              <a:t>3</a:t>
            </a:r>
            <a:r>
              <a:rPr lang="zh-CN" altLang="zh-CN" sz="2000" dirty="0"/>
              <a:t>）填充圆形。</a:t>
            </a:r>
            <a:endParaRPr lang="en-US" altLang="zh-CN" sz="2000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4</a:t>
            </a:r>
            <a:r>
              <a:rPr lang="zh-CN" altLang="zh-CN" sz="2000" dirty="0"/>
              <a:t>）绘制直线。（</a:t>
            </a:r>
            <a:r>
              <a:rPr lang="en-US" altLang="zh-CN" sz="2000" dirty="0"/>
              <a:t>5</a:t>
            </a:r>
            <a:r>
              <a:rPr lang="zh-CN" altLang="zh-CN" sz="2000" dirty="0"/>
              <a:t>）填充半圆。</a:t>
            </a:r>
            <a:endParaRPr lang="en-US" altLang="zh-CN" sz="2000" dirty="0"/>
          </a:p>
          <a:p>
            <a:r>
              <a:rPr lang="en-US" altLang="zh-CN" dirty="0"/>
              <a:t>3</a:t>
            </a:r>
            <a:r>
              <a:rPr lang="zh-CN" altLang="zh-CN" dirty="0"/>
              <a:t>．绘制灯具符号</a:t>
            </a:r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1</a:t>
            </a:r>
            <a:r>
              <a:rPr lang="zh-CN" altLang="zh-CN" sz="2000" dirty="0"/>
              <a:t>）绘制圆。（</a:t>
            </a:r>
            <a:r>
              <a:rPr lang="en-US" altLang="zh-CN" sz="2000" dirty="0"/>
              <a:t>2</a:t>
            </a:r>
            <a:r>
              <a:rPr lang="zh-CN" altLang="zh-CN" sz="2000" dirty="0"/>
              <a:t>）偏移圆。（</a:t>
            </a:r>
            <a:r>
              <a:rPr lang="en-US" altLang="zh-CN" sz="2000" dirty="0"/>
              <a:t>3</a:t>
            </a:r>
            <a:r>
              <a:rPr lang="zh-CN" altLang="zh-CN" sz="2000" dirty="0"/>
              <a:t>）绘制直线。</a:t>
            </a:r>
            <a:endParaRPr lang="en-US" altLang="zh-CN" sz="2000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4</a:t>
            </a:r>
            <a:r>
              <a:rPr lang="zh-CN" altLang="zh-CN" sz="2000" dirty="0"/>
              <a:t>）阵列直线。（</a:t>
            </a:r>
            <a:r>
              <a:rPr lang="en-US" altLang="zh-CN" sz="2000" dirty="0"/>
              <a:t>5</a:t>
            </a:r>
            <a:r>
              <a:rPr lang="zh-CN" altLang="zh-CN" sz="2000" dirty="0"/>
              <a:t>）填充圆。</a:t>
            </a:r>
            <a:endParaRPr lang="en-US" altLang="zh-CN" sz="2000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6</a:t>
            </a:r>
            <a:r>
              <a:rPr lang="zh-CN" altLang="zh-CN" sz="2000" dirty="0"/>
              <a:t>）绘制其他灯具符号。</a:t>
            </a:r>
          </a:p>
        </p:txBody>
      </p:sp>
      <p:pic>
        <p:nvPicPr>
          <p:cNvPr id="21" name="Picture 2">
            <a:extLst>
              <a:ext uri="{FF2B5EF4-FFF2-40B4-BE49-F238E27FC236}">
                <a16:creationId xmlns:a16="http://schemas.microsoft.com/office/drawing/2014/main" id="{A311D38E-A083-45C4-AA04-242998F146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7401" y="1240295"/>
            <a:ext cx="344488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id="{07454ED4-E355-4E2D-8302-74ACFFF3ECAE}"/>
              </a:ext>
            </a:extLst>
          </p:cNvPr>
          <p:cNvSpPr/>
          <p:nvPr/>
        </p:nvSpPr>
        <p:spPr>
          <a:xfrm>
            <a:off x="6634388" y="2141995"/>
            <a:ext cx="1170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绘制矩形</a:t>
            </a:r>
          </a:p>
        </p:txBody>
      </p:sp>
      <p:pic>
        <p:nvPicPr>
          <p:cNvPr id="23" name="Picture 3" descr="10-51xin">
            <a:extLst>
              <a:ext uri="{FF2B5EF4-FFF2-40B4-BE49-F238E27FC236}">
                <a16:creationId xmlns:a16="http://schemas.microsoft.com/office/drawing/2014/main" id="{ED0F3EE0-C714-4216-BC18-CDF5E954A3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0322" y="1232972"/>
            <a:ext cx="361950" cy="89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163B45ED-AE6B-491C-8E8E-567C87C54797}"/>
              </a:ext>
            </a:extLst>
          </p:cNvPr>
          <p:cNvSpPr/>
          <p:nvPr/>
        </p:nvSpPr>
        <p:spPr>
          <a:xfrm>
            <a:off x="7945995" y="2134672"/>
            <a:ext cx="1170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填充矩形</a:t>
            </a: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2E328F00-AC69-45A7-ACA7-A50FDF1DC2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6875" y="1042968"/>
            <a:ext cx="2945393" cy="1099027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0530AFB2-B18E-4EA4-85E5-E00020E1D3B0}"/>
              </a:ext>
            </a:extLst>
          </p:cNvPr>
          <p:cNvSpPr/>
          <p:nvPr/>
        </p:nvSpPr>
        <p:spPr>
          <a:xfrm>
            <a:off x="9529520" y="216418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绘制单极暗装开关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D8C0E085-BE39-43A8-8A0D-75A42A35C8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11131" y="2780907"/>
            <a:ext cx="1856699" cy="685887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id="{294C29EF-E283-4EB5-B532-AEC7345339FB}"/>
              </a:ext>
            </a:extLst>
          </p:cNvPr>
          <p:cNvSpPr/>
          <p:nvPr/>
        </p:nvSpPr>
        <p:spPr>
          <a:xfrm>
            <a:off x="6798450" y="3580825"/>
            <a:ext cx="2093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绘制防爆暗装开关</a:t>
            </a: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6567D51D-5CF8-493E-8374-D056F8EDFBC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05495" y="2575868"/>
            <a:ext cx="3156773" cy="940415"/>
          </a:xfrm>
          <a:prstGeom prst="rect">
            <a:avLst/>
          </a:prstGeom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id="{AAC40FDF-02CE-4CEA-B95A-E5B80A52F042}"/>
              </a:ext>
            </a:extLst>
          </p:cNvPr>
          <p:cNvSpPr/>
          <p:nvPr/>
        </p:nvSpPr>
        <p:spPr>
          <a:xfrm>
            <a:off x="9445091" y="3557068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绘制防水防尘灯</a:t>
            </a: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9D5F17C4-8A96-49E2-8F51-61FCA4ABF0F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11381" y="4095417"/>
            <a:ext cx="3892461" cy="970464"/>
          </a:xfrm>
          <a:prstGeom prst="rect">
            <a:avLst/>
          </a:prstGeom>
        </p:spPr>
      </p:pic>
      <p:sp>
        <p:nvSpPr>
          <p:cNvPr id="32" name="矩形 31">
            <a:extLst>
              <a:ext uri="{FF2B5EF4-FFF2-40B4-BE49-F238E27FC236}">
                <a16:creationId xmlns:a16="http://schemas.microsoft.com/office/drawing/2014/main" id="{5E468870-8590-47F9-B726-1872C2CE8347}"/>
              </a:ext>
            </a:extLst>
          </p:cNvPr>
          <p:cNvSpPr/>
          <p:nvPr/>
        </p:nvSpPr>
        <p:spPr>
          <a:xfrm>
            <a:off x="8872517" y="518056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灯具符号</a:t>
            </a:r>
          </a:p>
        </p:txBody>
      </p:sp>
    </p:spTree>
    <p:extLst>
      <p:ext uri="{BB962C8B-B14F-4D97-AF65-F5344CB8AC3E}">
        <p14:creationId xmlns:p14="http://schemas.microsoft.com/office/powerpoint/2010/main" val="38241367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AFDF9861-CEF6-4962-A089-4C16234D69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745" y="1309711"/>
            <a:ext cx="5754255" cy="4769179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sz="3200" dirty="0"/>
              <a:t>13.3.4  </a:t>
            </a:r>
            <a:r>
              <a:rPr lang="zh-CN" altLang="zh-CN" sz="3200" dirty="0"/>
              <a:t>插入元件符号</a:t>
            </a:r>
          </a:p>
          <a:p>
            <a:r>
              <a:rPr lang="en-US" altLang="zh-CN" dirty="0"/>
              <a:t>1</a:t>
            </a:r>
            <a:r>
              <a:rPr lang="zh-CN" altLang="zh-CN" dirty="0"/>
              <a:t>．插入照明配电箱符号</a:t>
            </a:r>
          </a:p>
          <a:p>
            <a:r>
              <a:rPr lang="en-US" altLang="zh-CN" dirty="0"/>
              <a:t>2</a:t>
            </a:r>
            <a:r>
              <a:rPr lang="zh-CN" altLang="zh-CN" dirty="0"/>
              <a:t>．插入单极暗装拉线开关</a:t>
            </a:r>
          </a:p>
          <a:p>
            <a:r>
              <a:rPr lang="en-US" altLang="zh-CN" dirty="0"/>
              <a:t>3</a:t>
            </a:r>
            <a:r>
              <a:rPr lang="zh-CN" altLang="zh-CN" dirty="0"/>
              <a:t>．插入单极暗装开关</a:t>
            </a:r>
          </a:p>
          <a:p>
            <a:r>
              <a:rPr lang="zh-CN" altLang="zh-CN" sz="2200" dirty="0"/>
              <a:t>（</a:t>
            </a:r>
            <a:r>
              <a:rPr lang="en-US" altLang="zh-CN" sz="2200" dirty="0"/>
              <a:t>1</a:t>
            </a:r>
            <a:r>
              <a:rPr lang="zh-CN" altLang="zh-CN" sz="2200" dirty="0"/>
              <a:t>）移动图形。（</a:t>
            </a:r>
            <a:r>
              <a:rPr lang="en-US" altLang="zh-CN" sz="2200" dirty="0"/>
              <a:t>2</a:t>
            </a:r>
            <a:r>
              <a:rPr lang="zh-CN" altLang="zh-CN" sz="2200" dirty="0"/>
              <a:t>）复制图形。</a:t>
            </a:r>
            <a:endParaRPr lang="en-US" altLang="zh-CN" sz="2200" dirty="0"/>
          </a:p>
          <a:p>
            <a:r>
              <a:rPr lang="zh-CN" altLang="zh-CN" sz="2200" dirty="0"/>
              <a:t>（</a:t>
            </a:r>
            <a:r>
              <a:rPr lang="en-US" altLang="zh-CN" sz="2200" dirty="0"/>
              <a:t>3</a:t>
            </a:r>
            <a:r>
              <a:rPr lang="zh-CN" altLang="zh-CN" sz="2200" dirty="0"/>
              <a:t>）绘制直线。（</a:t>
            </a:r>
            <a:r>
              <a:rPr lang="en-US" altLang="zh-CN" sz="2200" dirty="0"/>
              <a:t>4</a:t>
            </a:r>
            <a:r>
              <a:rPr lang="zh-CN" altLang="zh-CN" sz="2200" dirty="0"/>
              <a:t>）复制单级暗装开关。</a:t>
            </a:r>
            <a:endParaRPr lang="en-US" altLang="zh-CN" sz="2200" dirty="0"/>
          </a:p>
          <a:p>
            <a:r>
              <a:rPr lang="en-US" altLang="zh-CN" dirty="0"/>
              <a:t>4</a:t>
            </a:r>
            <a:r>
              <a:rPr lang="zh-CN" altLang="zh-CN" dirty="0"/>
              <a:t>．插入防爆暗装开关</a:t>
            </a:r>
          </a:p>
          <a:p>
            <a:r>
              <a:rPr lang="en-US" altLang="zh-CN" dirty="0"/>
              <a:t>5</a:t>
            </a:r>
            <a:r>
              <a:rPr lang="zh-CN" altLang="zh-CN" dirty="0"/>
              <a:t>．插入灯具符号</a:t>
            </a:r>
          </a:p>
          <a:p>
            <a:r>
              <a:rPr lang="zh-CN" altLang="zh-CN" sz="2200" dirty="0"/>
              <a:t>（</a:t>
            </a:r>
            <a:r>
              <a:rPr lang="en-US" altLang="zh-CN" sz="2200" dirty="0"/>
              <a:t>1</a:t>
            </a:r>
            <a:r>
              <a:rPr lang="zh-CN" altLang="zh-CN" sz="2200" dirty="0"/>
              <a:t>）局部放大。（</a:t>
            </a:r>
            <a:r>
              <a:rPr lang="en-US" altLang="zh-CN" sz="2200" dirty="0"/>
              <a:t>2</a:t>
            </a:r>
            <a:r>
              <a:rPr lang="zh-CN" altLang="zh-CN" sz="2200" dirty="0"/>
              <a:t>）插入灯具符号</a:t>
            </a:r>
            <a:r>
              <a:rPr lang="en-US" altLang="zh-CN" sz="2200" dirty="0"/>
              <a:t>1</a:t>
            </a:r>
            <a:r>
              <a:rPr lang="zh-CN" altLang="zh-CN" sz="2200" dirty="0"/>
              <a:t>。</a:t>
            </a:r>
            <a:endParaRPr lang="en-US" altLang="zh-CN" sz="2200" dirty="0"/>
          </a:p>
          <a:p>
            <a:r>
              <a:rPr lang="zh-CN" altLang="zh-CN" sz="2200" dirty="0"/>
              <a:t>（</a:t>
            </a:r>
            <a:r>
              <a:rPr lang="en-US" altLang="zh-CN" sz="2200" dirty="0"/>
              <a:t>3</a:t>
            </a:r>
            <a:r>
              <a:rPr lang="zh-CN" altLang="zh-CN" sz="2200" dirty="0"/>
              <a:t>）局部放大。（</a:t>
            </a:r>
            <a:r>
              <a:rPr lang="en-US" altLang="zh-CN" sz="2200" dirty="0"/>
              <a:t>4</a:t>
            </a:r>
            <a:r>
              <a:rPr lang="zh-CN" altLang="zh-CN" sz="2200" dirty="0"/>
              <a:t>）插入灯具符号</a:t>
            </a:r>
            <a:r>
              <a:rPr lang="en-US" altLang="zh-CN" sz="2200" dirty="0"/>
              <a:t>2</a:t>
            </a:r>
            <a:r>
              <a:rPr lang="zh-CN" altLang="zh-CN" sz="2200" dirty="0"/>
              <a:t>。</a:t>
            </a:r>
            <a:endParaRPr lang="en-US" altLang="zh-CN" sz="2200" dirty="0"/>
          </a:p>
          <a:p>
            <a:r>
              <a:rPr lang="zh-CN" altLang="zh-CN" sz="2200" dirty="0"/>
              <a:t>（</a:t>
            </a:r>
            <a:r>
              <a:rPr lang="en-US" altLang="zh-CN" sz="2200" dirty="0"/>
              <a:t>5</a:t>
            </a:r>
            <a:r>
              <a:rPr lang="zh-CN" altLang="zh-CN" sz="2200" dirty="0"/>
              <a:t>）复制图形。</a:t>
            </a:r>
            <a:endParaRPr lang="en-US" altLang="zh-CN" sz="2200" dirty="0"/>
          </a:p>
          <a:p>
            <a:endParaRPr lang="zh-CN" altLang="en-US" sz="2200" dirty="0"/>
          </a:p>
        </p:txBody>
      </p:sp>
      <p:pic>
        <p:nvPicPr>
          <p:cNvPr id="14338" name="Picture 2" descr="10-67yy">
            <a:extLst>
              <a:ext uri="{FF2B5EF4-FFF2-40B4-BE49-F238E27FC236}">
                <a16:creationId xmlns:a16="http://schemas.microsoft.com/office/drawing/2014/main" id="{1214B469-4EF2-4D5F-BBAE-58C8CD1B61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841" y="971221"/>
            <a:ext cx="676275" cy="136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7B6A4108-3ECF-4FD9-B397-49F90090AFB1}"/>
              </a:ext>
            </a:extLst>
          </p:cNvPr>
          <p:cNvSpPr/>
          <p:nvPr/>
        </p:nvSpPr>
        <p:spPr>
          <a:xfrm>
            <a:off x="6209721" y="2336471"/>
            <a:ext cx="1170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捕捉端点</a:t>
            </a:r>
          </a:p>
        </p:txBody>
      </p:sp>
      <p:pic>
        <p:nvPicPr>
          <p:cNvPr id="14339" name="Picture 3">
            <a:extLst>
              <a:ext uri="{FF2B5EF4-FFF2-40B4-BE49-F238E27FC236}">
                <a16:creationId xmlns:a16="http://schemas.microsoft.com/office/drawing/2014/main" id="{BDDBDDAF-9699-4BB6-B0D6-8283ED04FC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7352" y="1032620"/>
            <a:ext cx="1787525" cy="137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66DA5764-EB71-4066-9282-BE4F3E70E534}"/>
              </a:ext>
            </a:extLst>
          </p:cNvPr>
          <p:cNvSpPr/>
          <p:nvPr/>
        </p:nvSpPr>
        <p:spPr>
          <a:xfrm>
            <a:off x="7851700" y="2336471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捕捉目标点</a:t>
            </a:r>
          </a:p>
        </p:txBody>
      </p:sp>
      <p:pic>
        <p:nvPicPr>
          <p:cNvPr id="14340" name="Picture 4">
            <a:extLst>
              <a:ext uri="{FF2B5EF4-FFF2-40B4-BE49-F238E27FC236}">
                <a16:creationId xmlns:a16="http://schemas.microsoft.com/office/drawing/2014/main" id="{5BD8FD6F-512A-40A6-806A-0B2A259121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3601" y="1032620"/>
            <a:ext cx="1835150" cy="140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id="{DD9853A9-4BE4-43AD-A5CE-790DB61090A9}"/>
              </a:ext>
            </a:extLst>
          </p:cNvPr>
          <p:cNvSpPr/>
          <p:nvPr/>
        </p:nvSpPr>
        <p:spPr>
          <a:xfrm>
            <a:off x="9661994" y="2434383"/>
            <a:ext cx="18630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插入照明配电箱</a:t>
            </a:r>
          </a:p>
        </p:txBody>
      </p:sp>
      <p:pic>
        <p:nvPicPr>
          <p:cNvPr id="14341" name="Picture 5">
            <a:extLst>
              <a:ext uri="{FF2B5EF4-FFF2-40B4-BE49-F238E27FC236}">
                <a16:creationId xmlns:a16="http://schemas.microsoft.com/office/drawing/2014/main" id="{88AA685E-2CDF-48F4-B0F7-855939AE1E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960872"/>
            <a:ext cx="1644650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id="{DE6D849B-E7ED-4CC6-9CA3-A1D78533F796}"/>
              </a:ext>
            </a:extLst>
          </p:cNvPr>
          <p:cNvSpPr/>
          <p:nvPr/>
        </p:nvSpPr>
        <p:spPr>
          <a:xfrm>
            <a:off x="6074940" y="4390175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向下移动配电箱</a:t>
            </a:r>
          </a:p>
        </p:txBody>
      </p:sp>
      <p:pic>
        <p:nvPicPr>
          <p:cNvPr id="14342" name="Picture 6">
            <a:extLst>
              <a:ext uri="{FF2B5EF4-FFF2-40B4-BE49-F238E27FC236}">
                <a16:creationId xmlns:a16="http://schemas.microsoft.com/office/drawing/2014/main" id="{172A40AF-9AAC-4020-A4D8-EA7C010AE0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2269" y="2939440"/>
            <a:ext cx="1609725" cy="140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A26EBFE7-6F24-4BBB-980E-139CB2D8DDAA}"/>
              </a:ext>
            </a:extLst>
          </p:cNvPr>
          <p:cNvSpPr/>
          <p:nvPr/>
        </p:nvSpPr>
        <p:spPr>
          <a:xfrm>
            <a:off x="7881783" y="4376938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插入单极暗装拉线开关</a:t>
            </a:r>
          </a:p>
        </p:txBody>
      </p:sp>
      <p:pic>
        <p:nvPicPr>
          <p:cNvPr id="14343" name="Picture 7">
            <a:extLst>
              <a:ext uri="{FF2B5EF4-FFF2-40B4-BE49-F238E27FC236}">
                <a16:creationId xmlns:a16="http://schemas.microsoft.com/office/drawing/2014/main" id="{41737D3C-064D-4742-94ED-4101760FBA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8155" y="2930710"/>
            <a:ext cx="1562100" cy="138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2040D3EC-0E3C-4C66-8C40-D767D86CE654}"/>
              </a:ext>
            </a:extLst>
          </p:cNvPr>
          <p:cNvSpPr/>
          <p:nvPr/>
        </p:nvSpPr>
        <p:spPr>
          <a:xfrm>
            <a:off x="10288155" y="435550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插入单击暗装开关</a:t>
            </a:r>
          </a:p>
        </p:txBody>
      </p:sp>
      <p:pic>
        <p:nvPicPr>
          <p:cNvPr id="14344" name="Picture 8">
            <a:extLst>
              <a:ext uri="{FF2B5EF4-FFF2-40B4-BE49-F238E27FC236}">
                <a16:creationId xmlns:a16="http://schemas.microsoft.com/office/drawing/2014/main" id="{3F050839-C8E0-4D98-B165-C0C90A45C2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90"/>
          <a:stretch>
            <a:fillRect/>
          </a:stretch>
        </p:blipFill>
        <p:spPr bwMode="auto">
          <a:xfrm>
            <a:off x="6143625" y="4870073"/>
            <a:ext cx="1597025" cy="137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id="{00E528D2-81F2-4798-903C-A8F37A0D8DA8}"/>
              </a:ext>
            </a:extLst>
          </p:cNvPr>
          <p:cNvSpPr/>
          <p:nvPr/>
        </p:nvSpPr>
        <p:spPr>
          <a:xfrm>
            <a:off x="6490544" y="613073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复制图形</a:t>
            </a:r>
          </a:p>
        </p:txBody>
      </p:sp>
      <p:pic>
        <p:nvPicPr>
          <p:cNvPr id="14345" name="Picture 9">
            <a:extLst>
              <a:ext uri="{FF2B5EF4-FFF2-40B4-BE49-F238E27FC236}">
                <a16:creationId xmlns:a16="http://schemas.microsoft.com/office/drawing/2014/main" id="{9CEF5EE8-4D5B-408D-BFEE-03E712DC71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65"/>
          <a:stretch>
            <a:fillRect/>
          </a:stretch>
        </p:blipFill>
        <p:spPr bwMode="auto">
          <a:xfrm>
            <a:off x="8033077" y="4927239"/>
            <a:ext cx="1631950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id="{399EA256-392D-4175-8AAA-7CC11A9A84FA}"/>
              </a:ext>
            </a:extLst>
          </p:cNvPr>
          <p:cNvSpPr/>
          <p:nvPr/>
        </p:nvSpPr>
        <p:spPr>
          <a:xfrm>
            <a:off x="8432540" y="615863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绘制折线</a:t>
            </a:r>
          </a:p>
        </p:txBody>
      </p:sp>
      <p:pic>
        <p:nvPicPr>
          <p:cNvPr id="39" name="Picture 2" descr="10-75y">
            <a:extLst>
              <a:ext uri="{FF2B5EF4-FFF2-40B4-BE49-F238E27FC236}">
                <a16:creationId xmlns:a16="http://schemas.microsoft.com/office/drawing/2014/main" id="{55F0FBC5-51BC-4454-B157-798F6DB879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9" r="938" b="14668"/>
          <a:stretch>
            <a:fillRect/>
          </a:stretch>
        </p:blipFill>
        <p:spPr bwMode="auto">
          <a:xfrm>
            <a:off x="9990911" y="4858476"/>
            <a:ext cx="1960562" cy="130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矩形 39">
            <a:extLst>
              <a:ext uri="{FF2B5EF4-FFF2-40B4-BE49-F238E27FC236}">
                <a16:creationId xmlns:a16="http://schemas.microsoft.com/office/drawing/2014/main" id="{7482FB2D-CD0B-4386-AF48-E6BFFDFD26D7}"/>
              </a:ext>
            </a:extLst>
          </p:cNvPr>
          <p:cNvSpPr/>
          <p:nvPr/>
        </p:nvSpPr>
        <p:spPr>
          <a:xfrm>
            <a:off x="9955529" y="615863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复制单极暗装开关</a:t>
            </a:r>
          </a:p>
        </p:txBody>
      </p:sp>
    </p:spTree>
    <p:extLst>
      <p:ext uri="{BB962C8B-B14F-4D97-AF65-F5344CB8AC3E}">
        <p14:creationId xmlns:p14="http://schemas.microsoft.com/office/powerpoint/2010/main" val="22349333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703F5D37-F12C-4B94-8250-3E7FA642B7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829" y="1309711"/>
            <a:ext cx="11793516" cy="4905841"/>
          </a:xfrm>
        </p:spPr>
        <p:txBody>
          <a:bodyPr/>
          <a:lstStyle/>
          <a:p>
            <a:r>
              <a:rPr lang="en-US" altLang="zh-CN" dirty="0"/>
              <a:t>6</a:t>
            </a:r>
            <a:r>
              <a:rPr lang="zh-CN" altLang="zh-CN" dirty="0"/>
              <a:t>．插入暗装插座</a:t>
            </a:r>
            <a:endParaRPr lang="en-US" altLang="zh-CN" dirty="0"/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1</a:t>
            </a:r>
            <a:r>
              <a:rPr lang="zh-CN" altLang="zh-CN" sz="2000" dirty="0"/>
              <a:t>）局部放大。（</a:t>
            </a:r>
            <a:r>
              <a:rPr lang="en-US" altLang="zh-CN" sz="2000" dirty="0"/>
              <a:t>2</a:t>
            </a:r>
            <a:r>
              <a:rPr lang="zh-CN" altLang="zh-CN" sz="2000" dirty="0"/>
              <a:t>）插入暗装插座符号。（</a:t>
            </a:r>
            <a:r>
              <a:rPr lang="en-US" altLang="zh-CN" sz="2000" dirty="0"/>
              <a:t>3</a:t>
            </a:r>
            <a:r>
              <a:rPr lang="zh-CN" altLang="zh-CN" sz="2000" dirty="0"/>
              <a:t>）复制暗装插座符号。</a:t>
            </a:r>
          </a:p>
          <a:p>
            <a:r>
              <a:rPr lang="en-US" altLang="zh-CN" dirty="0"/>
              <a:t>7</a:t>
            </a:r>
            <a:r>
              <a:rPr lang="zh-CN" altLang="zh-CN" dirty="0"/>
              <a:t>．绘制连接线</a:t>
            </a:r>
          </a:p>
          <a:p>
            <a:endParaRPr lang="zh-CN" altLang="en-US" dirty="0"/>
          </a:p>
        </p:txBody>
      </p:sp>
      <p:pic>
        <p:nvPicPr>
          <p:cNvPr id="15363" name="Picture 3">
            <a:extLst>
              <a:ext uri="{FF2B5EF4-FFF2-40B4-BE49-F238E27FC236}">
                <a16:creationId xmlns:a16="http://schemas.microsoft.com/office/drawing/2014/main" id="{5551079E-DF40-4AA6-AE9B-3F366929A0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73" y="2809298"/>
            <a:ext cx="1935163" cy="125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40A333BF-DED6-4173-B806-BA9CE558B699}"/>
              </a:ext>
            </a:extLst>
          </p:cNvPr>
          <p:cNvSpPr/>
          <p:nvPr/>
        </p:nvSpPr>
        <p:spPr>
          <a:xfrm>
            <a:off x="236509" y="406818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插入防爆暗装开关</a:t>
            </a:r>
          </a:p>
        </p:txBody>
      </p:sp>
      <p:pic>
        <p:nvPicPr>
          <p:cNvPr id="15364" name="Picture 4" descr="10-77yy">
            <a:extLst>
              <a:ext uri="{FF2B5EF4-FFF2-40B4-BE49-F238E27FC236}">
                <a16:creationId xmlns:a16="http://schemas.microsoft.com/office/drawing/2014/main" id="{9D186470-02A8-422C-813B-C7B43F0C34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48"/>
          <a:stretch>
            <a:fillRect/>
          </a:stretch>
        </p:blipFill>
        <p:spPr bwMode="auto">
          <a:xfrm>
            <a:off x="2257587" y="2809298"/>
            <a:ext cx="1971675" cy="123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5458C108-F943-40DD-A5B8-5B6040CF55A2}"/>
              </a:ext>
            </a:extLst>
          </p:cNvPr>
          <p:cNvSpPr/>
          <p:nvPr/>
        </p:nvSpPr>
        <p:spPr>
          <a:xfrm>
            <a:off x="2628512" y="4044373"/>
            <a:ext cx="12298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局部放大</a:t>
            </a:r>
            <a:r>
              <a:rPr lang="en-US" altLang="zh-CN" dirty="0"/>
              <a:t>1</a:t>
            </a:r>
            <a:endParaRPr lang="zh-CN" altLang="en-US" dirty="0"/>
          </a:p>
        </p:txBody>
      </p:sp>
      <p:pic>
        <p:nvPicPr>
          <p:cNvPr id="15365" name="Picture 5" descr="10-77y">
            <a:extLst>
              <a:ext uri="{FF2B5EF4-FFF2-40B4-BE49-F238E27FC236}">
                <a16:creationId xmlns:a16="http://schemas.microsoft.com/office/drawing/2014/main" id="{B5726848-0988-4CC4-878E-AD94CBB4FA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99"/>
          <a:stretch>
            <a:fillRect/>
          </a:stretch>
        </p:blipFill>
        <p:spPr bwMode="auto">
          <a:xfrm>
            <a:off x="4433909" y="2815272"/>
            <a:ext cx="18827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C21CC80D-9744-4916-9AE2-3C90D6BBDC23}"/>
              </a:ext>
            </a:extLst>
          </p:cNvPr>
          <p:cNvSpPr/>
          <p:nvPr/>
        </p:nvSpPr>
        <p:spPr>
          <a:xfrm>
            <a:off x="4556547" y="4015422"/>
            <a:ext cx="16914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插入灯具符号</a:t>
            </a:r>
            <a:r>
              <a:rPr lang="en-US" altLang="zh-CN" dirty="0"/>
              <a:t>1</a:t>
            </a:r>
            <a:endParaRPr lang="zh-CN" altLang="en-US" dirty="0"/>
          </a:p>
        </p:txBody>
      </p:sp>
      <p:pic>
        <p:nvPicPr>
          <p:cNvPr id="15366" name="Picture 6">
            <a:extLst>
              <a:ext uri="{FF2B5EF4-FFF2-40B4-BE49-F238E27FC236}">
                <a16:creationId xmlns:a16="http://schemas.microsoft.com/office/drawing/2014/main" id="{5AE76A68-76E0-4284-B109-0EE18085F6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8250" y="2809298"/>
            <a:ext cx="736600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42EEF716-F37D-4BD9-82BB-C6D914529566}"/>
              </a:ext>
            </a:extLst>
          </p:cNvPr>
          <p:cNvSpPr/>
          <p:nvPr/>
        </p:nvSpPr>
        <p:spPr>
          <a:xfrm>
            <a:off x="6477194" y="3950298"/>
            <a:ext cx="12298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局部放大</a:t>
            </a:r>
            <a:r>
              <a:rPr lang="en-US" altLang="zh-CN" dirty="0"/>
              <a:t>2</a:t>
            </a:r>
            <a:endParaRPr lang="zh-CN" altLang="en-US" dirty="0"/>
          </a:p>
        </p:txBody>
      </p:sp>
      <p:pic>
        <p:nvPicPr>
          <p:cNvPr id="15367" name="Picture 7">
            <a:extLst>
              <a:ext uri="{FF2B5EF4-FFF2-40B4-BE49-F238E27FC236}">
                <a16:creationId xmlns:a16="http://schemas.microsoft.com/office/drawing/2014/main" id="{53FEB2FA-B806-4639-9B7F-F295B8B861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8031" y="2875628"/>
            <a:ext cx="747713" cy="106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DD9F07C7-D99B-469A-8EFD-EED30DABA2CB}"/>
              </a:ext>
            </a:extLst>
          </p:cNvPr>
          <p:cNvSpPr/>
          <p:nvPr/>
        </p:nvSpPr>
        <p:spPr>
          <a:xfrm>
            <a:off x="7707018" y="3939253"/>
            <a:ext cx="16914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插入灯具符号</a:t>
            </a:r>
            <a:r>
              <a:rPr lang="en-US" altLang="zh-CN" dirty="0"/>
              <a:t>2</a:t>
            </a:r>
            <a:endParaRPr lang="zh-CN" altLang="en-US" dirty="0"/>
          </a:p>
        </p:txBody>
      </p:sp>
      <p:pic>
        <p:nvPicPr>
          <p:cNvPr id="22" name="Picture 8">
            <a:extLst>
              <a:ext uri="{FF2B5EF4-FFF2-40B4-BE49-F238E27FC236}">
                <a16:creationId xmlns:a16="http://schemas.microsoft.com/office/drawing/2014/main" id="{F8B64BE0-B0E9-4D90-8902-9A3C780496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9020" y="1869946"/>
            <a:ext cx="3108325" cy="201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64C863B7-A3EA-435A-A7CF-DD412A3EB243}"/>
              </a:ext>
            </a:extLst>
          </p:cNvPr>
          <p:cNvSpPr/>
          <p:nvPr/>
        </p:nvSpPr>
        <p:spPr>
          <a:xfrm>
            <a:off x="9853110" y="388352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复制灯具符号</a:t>
            </a:r>
          </a:p>
        </p:txBody>
      </p:sp>
      <p:pic>
        <p:nvPicPr>
          <p:cNvPr id="15369" name="Picture 9">
            <a:extLst>
              <a:ext uri="{FF2B5EF4-FFF2-40B4-BE49-F238E27FC236}">
                <a16:creationId xmlns:a16="http://schemas.microsoft.com/office/drawing/2014/main" id="{66B2A775-68C9-46D2-9463-8E53FE5B38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549" y="4944066"/>
            <a:ext cx="1501775" cy="128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A4C77010-0AE6-4166-BF2C-8B44F0D11513}"/>
              </a:ext>
            </a:extLst>
          </p:cNvPr>
          <p:cNvSpPr/>
          <p:nvPr/>
        </p:nvSpPr>
        <p:spPr>
          <a:xfrm>
            <a:off x="893963" y="6246009"/>
            <a:ext cx="12298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局部放大</a:t>
            </a:r>
            <a:r>
              <a:rPr lang="en-US" altLang="zh-CN" dirty="0"/>
              <a:t>3</a:t>
            </a:r>
            <a:endParaRPr lang="zh-CN" altLang="en-US" dirty="0"/>
          </a:p>
        </p:txBody>
      </p:sp>
      <p:pic>
        <p:nvPicPr>
          <p:cNvPr id="15370" name="Picture 10">
            <a:extLst>
              <a:ext uri="{FF2B5EF4-FFF2-40B4-BE49-F238E27FC236}">
                <a16:creationId xmlns:a16="http://schemas.microsoft.com/office/drawing/2014/main" id="{EC6D3481-50E1-4258-AD01-2943183CE1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4268" y="4995814"/>
            <a:ext cx="1614488" cy="134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id="{80606A33-A8D8-4078-A271-5C3CD41CB3B4}"/>
              </a:ext>
            </a:extLst>
          </p:cNvPr>
          <p:cNvSpPr/>
          <p:nvPr/>
        </p:nvSpPr>
        <p:spPr>
          <a:xfrm>
            <a:off x="2627514" y="6275298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捕捉中点</a:t>
            </a:r>
          </a:p>
        </p:txBody>
      </p:sp>
      <p:pic>
        <p:nvPicPr>
          <p:cNvPr id="39" name="Picture 13">
            <a:extLst>
              <a:ext uri="{FF2B5EF4-FFF2-40B4-BE49-F238E27FC236}">
                <a16:creationId xmlns:a16="http://schemas.microsoft.com/office/drawing/2014/main" id="{E894B423-67B0-48CA-B75C-031347AA92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2782" y="4538625"/>
            <a:ext cx="2779324" cy="1776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矩形 39">
            <a:extLst>
              <a:ext uri="{FF2B5EF4-FFF2-40B4-BE49-F238E27FC236}">
                <a16:creationId xmlns:a16="http://schemas.microsoft.com/office/drawing/2014/main" id="{BAD5D33C-8C04-430D-9D11-F4B6F962BBC0}"/>
              </a:ext>
            </a:extLst>
          </p:cNvPr>
          <p:cNvSpPr/>
          <p:nvPr/>
        </p:nvSpPr>
        <p:spPr>
          <a:xfrm>
            <a:off x="5017492" y="627529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复制暗装插座</a:t>
            </a:r>
          </a:p>
        </p:txBody>
      </p:sp>
      <p:pic>
        <p:nvPicPr>
          <p:cNvPr id="41" name="Picture 14">
            <a:extLst>
              <a:ext uri="{FF2B5EF4-FFF2-40B4-BE49-F238E27FC236}">
                <a16:creationId xmlns:a16="http://schemas.microsoft.com/office/drawing/2014/main" id="{0F7AA5B2-9CF0-459D-9818-66B6F5B322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106" y="4437518"/>
            <a:ext cx="2933771" cy="1928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矩形 41">
            <a:extLst>
              <a:ext uri="{FF2B5EF4-FFF2-40B4-BE49-F238E27FC236}">
                <a16:creationId xmlns:a16="http://schemas.microsoft.com/office/drawing/2014/main" id="{2B683648-9794-4A4F-BFDD-E9B8C7B2F87A}"/>
              </a:ext>
            </a:extLst>
          </p:cNvPr>
          <p:cNvSpPr/>
          <p:nvPr/>
        </p:nvSpPr>
        <p:spPr>
          <a:xfrm>
            <a:off x="7869134" y="6330601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绘制连接线</a:t>
            </a:r>
          </a:p>
        </p:txBody>
      </p:sp>
    </p:spTree>
    <p:extLst>
      <p:ext uri="{BB962C8B-B14F-4D97-AF65-F5344CB8AC3E}">
        <p14:creationId xmlns:p14="http://schemas.microsoft.com/office/powerpoint/2010/main" val="42893312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5CFFE05-9915-42CE-9827-CA240DB7EB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zh-CN" sz="4600" dirty="0"/>
              <a:t>13.3.5  </a:t>
            </a:r>
            <a:r>
              <a:rPr lang="zh-CN" altLang="zh-CN" sz="4600" dirty="0"/>
              <a:t>绘制并插入标号</a:t>
            </a:r>
          </a:p>
          <a:p>
            <a:r>
              <a:rPr lang="zh-CN" altLang="zh-CN" sz="3400" dirty="0"/>
              <a:t>（</a:t>
            </a:r>
            <a:r>
              <a:rPr lang="en-US" altLang="zh-CN" sz="3400" dirty="0"/>
              <a:t>1</a:t>
            </a:r>
            <a:r>
              <a:rPr lang="zh-CN" altLang="zh-CN" sz="3400" dirty="0"/>
              <a:t>）绘制圆。</a:t>
            </a:r>
            <a:endParaRPr lang="en-US" altLang="zh-CN" sz="3400" dirty="0"/>
          </a:p>
          <a:p>
            <a:r>
              <a:rPr lang="zh-CN" altLang="zh-CN" sz="3400" dirty="0"/>
              <a:t>（</a:t>
            </a:r>
            <a:r>
              <a:rPr lang="en-US" altLang="zh-CN" sz="3400" dirty="0"/>
              <a:t>2</a:t>
            </a:r>
            <a:r>
              <a:rPr lang="zh-CN" altLang="zh-CN" sz="3400" dirty="0"/>
              <a:t>）绘制直线。</a:t>
            </a:r>
            <a:endParaRPr lang="en-US" altLang="zh-CN" sz="3400" dirty="0"/>
          </a:p>
          <a:p>
            <a:r>
              <a:rPr lang="zh-CN" altLang="zh-CN" sz="3400" dirty="0"/>
              <a:t>（</a:t>
            </a:r>
            <a:r>
              <a:rPr lang="en-US" altLang="zh-CN" sz="3400" dirty="0"/>
              <a:t>3</a:t>
            </a:r>
            <a:r>
              <a:rPr lang="zh-CN" altLang="zh-CN" sz="3400" dirty="0"/>
              <a:t>）修剪直线。</a:t>
            </a:r>
            <a:endParaRPr lang="en-US" altLang="zh-CN" sz="3400" dirty="0"/>
          </a:p>
          <a:p>
            <a:r>
              <a:rPr lang="zh-CN" altLang="zh-CN" sz="3400" dirty="0"/>
              <a:t>（</a:t>
            </a:r>
            <a:r>
              <a:rPr lang="en-US" altLang="zh-CN" sz="3400" dirty="0"/>
              <a:t>4</a:t>
            </a:r>
            <a:r>
              <a:rPr lang="zh-CN" altLang="zh-CN" sz="3400" dirty="0"/>
              <a:t>）添加文字</a:t>
            </a:r>
            <a:endParaRPr lang="en-US" altLang="zh-CN" sz="3400" dirty="0"/>
          </a:p>
          <a:p>
            <a:r>
              <a:rPr lang="zh-CN" altLang="zh-CN" sz="3400" dirty="0"/>
              <a:t>（</a:t>
            </a:r>
            <a:r>
              <a:rPr lang="en-US" altLang="zh-CN" sz="3400" dirty="0"/>
              <a:t>5</a:t>
            </a:r>
            <a:r>
              <a:rPr lang="zh-CN" altLang="zh-CN" sz="3400" dirty="0"/>
              <a:t>）复制图形。</a:t>
            </a:r>
            <a:endParaRPr lang="en-US" altLang="zh-CN" sz="3400" dirty="0"/>
          </a:p>
          <a:p>
            <a:r>
              <a:rPr lang="zh-CN" altLang="zh-CN" sz="3400" dirty="0"/>
              <a:t>（</a:t>
            </a:r>
            <a:r>
              <a:rPr lang="en-US" altLang="zh-CN" sz="3400" dirty="0"/>
              <a:t>6</a:t>
            </a:r>
            <a:r>
              <a:rPr lang="zh-CN" altLang="zh-CN" sz="3400" dirty="0"/>
              <a:t>）旋转图形。</a:t>
            </a:r>
            <a:endParaRPr lang="en-US" altLang="zh-CN" sz="3400" dirty="0"/>
          </a:p>
          <a:p>
            <a:r>
              <a:rPr lang="zh-CN" altLang="zh-CN" sz="3400" dirty="0"/>
              <a:t>（</a:t>
            </a:r>
            <a:r>
              <a:rPr lang="en-US" altLang="zh-CN" sz="3400" dirty="0"/>
              <a:t>7</a:t>
            </a:r>
            <a:r>
              <a:rPr lang="zh-CN" altLang="zh-CN" sz="3400" dirty="0"/>
              <a:t>）修改文字。</a:t>
            </a:r>
            <a:endParaRPr lang="en-US" altLang="zh-CN" sz="3400" dirty="0"/>
          </a:p>
          <a:p>
            <a:r>
              <a:rPr lang="zh-CN" altLang="zh-CN" sz="3400" dirty="0"/>
              <a:t>（</a:t>
            </a:r>
            <a:r>
              <a:rPr lang="en-US" altLang="zh-CN" sz="3400" dirty="0"/>
              <a:t>8</a:t>
            </a:r>
            <a:r>
              <a:rPr lang="zh-CN" altLang="zh-CN" sz="3400" dirty="0"/>
              <a:t>）复制图形。</a:t>
            </a:r>
            <a:endParaRPr lang="en-US" altLang="zh-CN" sz="3400" dirty="0"/>
          </a:p>
          <a:p>
            <a:r>
              <a:rPr lang="zh-CN" altLang="zh-CN" sz="3400" dirty="0"/>
              <a:t>（</a:t>
            </a:r>
            <a:r>
              <a:rPr lang="en-US" altLang="zh-CN" sz="3400" dirty="0"/>
              <a:t>9</a:t>
            </a:r>
            <a:r>
              <a:rPr lang="zh-CN" altLang="zh-CN" sz="3400" dirty="0"/>
              <a:t>）修改文字。</a:t>
            </a:r>
            <a:endParaRPr lang="en-US" altLang="zh-CN" sz="3400" dirty="0"/>
          </a:p>
          <a:p>
            <a:r>
              <a:rPr lang="zh-CN" altLang="zh-CN" sz="3400" dirty="0"/>
              <a:t>（</a:t>
            </a:r>
            <a:r>
              <a:rPr lang="en-US" altLang="zh-CN" sz="3400" dirty="0"/>
              <a:t>10</a:t>
            </a:r>
            <a:r>
              <a:rPr lang="zh-CN" altLang="zh-CN" sz="3400" dirty="0"/>
              <a:t>）插入标号。</a:t>
            </a:r>
            <a:endParaRPr lang="zh-CN" altLang="en-US" sz="3400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1FBBF1C8-979A-4F9F-B2C8-6151540043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3224" y="1851084"/>
            <a:ext cx="2943643" cy="679679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6176E617-F03C-4E9A-8535-06A04AF58AC1}"/>
              </a:ext>
            </a:extLst>
          </p:cNvPr>
          <p:cNvSpPr/>
          <p:nvPr/>
        </p:nvSpPr>
        <p:spPr>
          <a:xfrm>
            <a:off x="3870297" y="253076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绘制横向标号</a:t>
            </a:r>
          </a:p>
        </p:txBody>
      </p:sp>
      <p:pic>
        <p:nvPicPr>
          <p:cNvPr id="16386" name="Picture 2">
            <a:extLst>
              <a:ext uri="{FF2B5EF4-FFF2-40B4-BE49-F238E27FC236}">
                <a16:creationId xmlns:a16="http://schemas.microsoft.com/office/drawing/2014/main" id="{43547E9C-D9CC-4072-AFC7-017A92CBB1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2348" y="1160332"/>
            <a:ext cx="920462" cy="1534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53A3EFE9-29E2-4E16-8468-849F4DC5115B}"/>
              </a:ext>
            </a:extLst>
          </p:cNvPr>
          <p:cNvSpPr/>
          <p:nvPr/>
        </p:nvSpPr>
        <p:spPr>
          <a:xfrm>
            <a:off x="6338148" y="268199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复制横向标号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DDA795CD-96F2-43ED-9D4B-86826F3817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87010" y="1160332"/>
            <a:ext cx="1519546" cy="1396165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0EA21E46-07D5-4CDD-AFE5-907F91D3D5C4}"/>
              </a:ext>
            </a:extLst>
          </p:cNvPr>
          <p:cNvSpPr/>
          <p:nvPr/>
        </p:nvSpPr>
        <p:spPr>
          <a:xfrm>
            <a:off x="8012361" y="2695042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生成竖向标号</a:t>
            </a:r>
          </a:p>
        </p:txBody>
      </p:sp>
      <p:pic>
        <p:nvPicPr>
          <p:cNvPr id="16387" name="Picture 3">
            <a:extLst>
              <a:ext uri="{FF2B5EF4-FFF2-40B4-BE49-F238E27FC236}">
                <a16:creationId xmlns:a16="http://schemas.microsoft.com/office/drawing/2014/main" id="{F07A866B-6636-452C-97F3-EB04EF4BF6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9108" y="987484"/>
            <a:ext cx="2316163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055DE0C4-D05D-45B8-B2DB-615375D4BFEE}"/>
              </a:ext>
            </a:extLst>
          </p:cNvPr>
          <p:cNvSpPr/>
          <p:nvPr/>
        </p:nvSpPr>
        <p:spPr>
          <a:xfrm>
            <a:off x="10087894" y="2695042"/>
            <a:ext cx="16385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 复制竖向标号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  <p:pic>
        <p:nvPicPr>
          <p:cNvPr id="16388" name="Picture 4">
            <a:extLst>
              <a:ext uri="{FF2B5EF4-FFF2-40B4-BE49-F238E27FC236}">
                <a16:creationId xmlns:a16="http://schemas.microsoft.com/office/drawing/2014/main" id="{1D96E109-114C-44EE-B209-19407C3F78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85" y="3802039"/>
            <a:ext cx="2524125" cy="174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73912D39-131E-44CC-8348-A0974D98546A}"/>
              </a:ext>
            </a:extLst>
          </p:cNvPr>
          <p:cNvSpPr/>
          <p:nvPr/>
        </p:nvSpPr>
        <p:spPr>
          <a:xfrm>
            <a:off x="5784149" y="568585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修改文字</a:t>
            </a:r>
          </a:p>
        </p:txBody>
      </p:sp>
      <p:pic>
        <p:nvPicPr>
          <p:cNvPr id="16389" name="Picture 5">
            <a:extLst>
              <a:ext uri="{FF2B5EF4-FFF2-40B4-BE49-F238E27FC236}">
                <a16:creationId xmlns:a16="http://schemas.microsoft.com/office/drawing/2014/main" id="{0C8C7350-EA3B-4C16-82C9-3824CEEEDB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011" y="3541843"/>
            <a:ext cx="3278188" cy="215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id="{3C09FDDE-6E22-4E09-970D-7AEA17FA692B}"/>
              </a:ext>
            </a:extLst>
          </p:cNvPr>
          <p:cNvSpPr/>
          <p:nvPr/>
        </p:nvSpPr>
        <p:spPr>
          <a:xfrm>
            <a:off x="9545520" y="5861355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插入标号</a:t>
            </a:r>
          </a:p>
        </p:txBody>
      </p:sp>
    </p:spTree>
    <p:extLst>
      <p:ext uri="{BB962C8B-B14F-4D97-AF65-F5344CB8AC3E}">
        <p14:creationId xmlns:p14="http://schemas.microsoft.com/office/powerpoint/2010/main" val="15071776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CB493E4F-BED2-4C08-B113-17926EE2E4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828" y="1309711"/>
            <a:ext cx="11544135" cy="4769179"/>
          </a:xfrm>
        </p:spPr>
        <p:txBody>
          <a:bodyPr/>
          <a:lstStyle/>
          <a:p>
            <a:r>
              <a:rPr lang="en-US" altLang="zh-CN" sz="3200" dirty="0"/>
              <a:t>13.3.6  </a:t>
            </a:r>
            <a:r>
              <a:rPr lang="zh-CN" altLang="zh-CN" sz="3200" dirty="0"/>
              <a:t>添加文字和标注</a:t>
            </a:r>
          </a:p>
          <a:p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）添加文字</a:t>
            </a:r>
            <a:endParaRPr lang="en-US" altLang="zh-CN" sz="2400" dirty="0"/>
          </a:p>
          <a:p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）添加标注</a:t>
            </a:r>
            <a:endParaRPr lang="en-US" altLang="zh-CN" sz="2400" dirty="0"/>
          </a:p>
          <a:p>
            <a:r>
              <a:rPr lang="zh-CN" altLang="zh-CN" sz="2400" dirty="0"/>
              <a:t>（</a:t>
            </a:r>
            <a:r>
              <a:rPr lang="en-US" altLang="zh-CN" sz="2400" dirty="0"/>
              <a:t>3</a:t>
            </a:r>
            <a:r>
              <a:rPr lang="zh-CN" altLang="zh-CN" sz="2400" dirty="0"/>
              <a:t>）</a:t>
            </a:r>
            <a:r>
              <a:rPr lang="zh-CN" altLang="en-US" sz="2400" dirty="0"/>
              <a:t>打开</a:t>
            </a:r>
            <a:r>
              <a:rPr lang="zh-CN" altLang="zh-CN" sz="2400" dirty="0"/>
              <a:t>“创建新标注样式”对话框</a:t>
            </a:r>
            <a:endParaRPr lang="en-US" altLang="zh-CN" sz="2400" dirty="0"/>
          </a:p>
          <a:p>
            <a:r>
              <a:rPr lang="zh-CN" altLang="zh-CN" sz="2400" dirty="0"/>
              <a:t>（</a:t>
            </a:r>
            <a:r>
              <a:rPr lang="en-US" altLang="zh-CN" sz="2400" dirty="0"/>
              <a:t>4</a:t>
            </a:r>
            <a:r>
              <a:rPr lang="zh-CN" altLang="zh-CN" sz="2400" dirty="0"/>
              <a:t>）</a:t>
            </a:r>
            <a:r>
              <a:rPr lang="zh-CN" altLang="en-US" sz="2400" dirty="0"/>
              <a:t>打开</a:t>
            </a:r>
            <a:r>
              <a:rPr lang="zh-CN" altLang="zh-CN" sz="2400" dirty="0"/>
              <a:t>“新建标注样式”对话框</a:t>
            </a:r>
            <a:endParaRPr lang="en-US" altLang="zh-CN" sz="2400" dirty="0"/>
          </a:p>
          <a:p>
            <a:r>
              <a:rPr lang="zh-CN" altLang="zh-CN" sz="2400" dirty="0"/>
              <a:t>（</a:t>
            </a:r>
            <a:r>
              <a:rPr lang="en-US" altLang="zh-CN" sz="2400" dirty="0"/>
              <a:t>5</a:t>
            </a:r>
            <a:r>
              <a:rPr lang="zh-CN" altLang="zh-CN" sz="2400" dirty="0"/>
              <a:t>）</a:t>
            </a:r>
            <a:r>
              <a:rPr lang="zh-CN" altLang="en-US" sz="2400" dirty="0"/>
              <a:t>打开</a:t>
            </a:r>
            <a:r>
              <a:rPr lang="zh-CN" altLang="zh-CN" sz="2400" dirty="0"/>
              <a:t>“标注样式管理器”对话框</a:t>
            </a:r>
            <a:endParaRPr lang="en-US" altLang="zh-CN" sz="2400" dirty="0"/>
          </a:p>
          <a:p>
            <a:r>
              <a:rPr lang="zh-CN" altLang="zh-CN" sz="2400" dirty="0"/>
              <a:t>（</a:t>
            </a:r>
            <a:r>
              <a:rPr lang="en-US" altLang="zh-CN" sz="2400" dirty="0"/>
              <a:t>6</a:t>
            </a:r>
            <a:r>
              <a:rPr lang="zh-CN" altLang="zh-CN" sz="2400" dirty="0"/>
              <a:t>）标注轴线间的尺寸</a:t>
            </a:r>
            <a:endParaRPr lang="zh-CN" altLang="en-US" sz="2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B1C3207-DACB-4E1C-996F-1817D49F6B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40073" y="10191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" name="对象 3">
            <a:extLst>
              <a:ext uri="{FF2B5EF4-FFF2-40B4-BE49-F238E27FC236}">
                <a16:creationId xmlns:a16="http://schemas.microsoft.com/office/drawing/2014/main" id="{C5EB81D7-1E10-419D-8605-BF4EC451EB3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9882857"/>
              </p:ext>
            </p:extLst>
          </p:nvPr>
        </p:nvGraphicFramePr>
        <p:xfrm>
          <a:off x="5837383" y="1225951"/>
          <a:ext cx="3247974" cy="22030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5" name="AutoCAD Drawing" r:id="rId3" imgW="9248775" imgH="4524375" progId="AutoCAD.Drawing.22">
                  <p:embed/>
                </p:oleObj>
              </mc:Choice>
              <mc:Fallback>
                <p:oleObj name="AutoCAD Drawing" r:id="rId3" imgW="9248775" imgH="4524375" progId="AutoCAD.Drawing.2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30048" t="20284" r="24977" b="16985"/>
                      <a:stretch>
                        <a:fillRect/>
                      </a:stretch>
                    </p:blipFill>
                    <p:spPr bwMode="auto">
                      <a:xfrm>
                        <a:off x="5837383" y="1225951"/>
                        <a:ext cx="3247974" cy="220304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>
            <a:extLst>
              <a:ext uri="{FF2B5EF4-FFF2-40B4-BE49-F238E27FC236}">
                <a16:creationId xmlns:a16="http://schemas.microsoft.com/office/drawing/2014/main" id="{87753BC9-0644-4902-A741-6E13B528AA4D}"/>
              </a:ext>
            </a:extLst>
          </p:cNvPr>
          <p:cNvSpPr/>
          <p:nvPr/>
        </p:nvSpPr>
        <p:spPr>
          <a:xfrm>
            <a:off x="6772238" y="352176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添加文字</a:t>
            </a:r>
          </a:p>
        </p:txBody>
      </p:sp>
      <p:pic>
        <p:nvPicPr>
          <p:cNvPr id="17411" name="Picture 3">
            <a:extLst>
              <a:ext uri="{FF2B5EF4-FFF2-40B4-BE49-F238E27FC236}">
                <a16:creationId xmlns:a16="http://schemas.microsoft.com/office/drawing/2014/main" id="{A5239445-7978-4D4B-B253-9BD672FB94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6800" y="1431912"/>
            <a:ext cx="2589719" cy="1845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B156C49F-B046-403C-8C43-1F259852D261}"/>
              </a:ext>
            </a:extLst>
          </p:cNvPr>
          <p:cNvSpPr/>
          <p:nvPr/>
        </p:nvSpPr>
        <p:spPr>
          <a:xfrm>
            <a:off x="8860790" y="3385744"/>
            <a:ext cx="30171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“标注样式管理器”对话框 </a:t>
            </a:r>
          </a:p>
        </p:txBody>
      </p:sp>
      <p:pic>
        <p:nvPicPr>
          <p:cNvPr id="17412" name="Picture 4">
            <a:extLst>
              <a:ext uri="{FF2B5EF4-FFF2-40B4-BE49-F238E27FC236}">
                <a16:creationId xmlns:a16="http://schemas.microsoft.com/office/drawing/2014/main" id="{8588C3B9-4A1F-4719-8CAF-B9EC5B0CE2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1437" y="5040289"/>
            <a:ext cx="180498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781FDC52-33C8-4651-A6E3-4F15D5C46892}"/>
              </a:ext>
            </a:extLst>
          </p:cNvPr>
          <p:cNvSpPr/>
          <p:nvPr/>
        </p:nvSpPr>
        <p:spPr>
          <a:xfrm>
            <a:off x="6066603" y="6138282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“创建新标注样式”对话框</a:t>
            </a:r>
          </a:p>
        </p:txBody>
      </p:sp>
      <p:pic>
        <p:nvPicPr>
          <p:cNvPr id="17413" name="Picture 5">
            <a:extLst>
              <a:ext uri="{FF2B5EF4-FFF2-40B4-BE49-F238E27FC236}">
                <a16:creationId xmlns:a16="http://schemas.microsoft.com/office/drawing/2014/main" id="{FF5B77E8-BA80-40AB-89DA-C25143B4CE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3898" y="3946878"/>
            <a:ext cx="2511425" cy="213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E1F20926-682F-45C1-A114-B55C4F370D66}"/>
              </a:ext>
            </a:extLst>
          </p:cNvPr>
          <p:cNvSpPr/>
          <p:nvPr/>
        </p:nvSpPr>
        <p:spPr>
          <a:xfrm>
            <a:off x="8903517" y="6177345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“符号和箭头”选项卡设置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03711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9B3F40-5224-4359-8BEE-962BC5D02D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829" y="1309711"/>
            <a:ext cx="5692898" cy="4769179"/>
          </a:xfrm>
        </p:spPr>
        <p:txBody>
          <a:bodyPr/>
          <a:lstStyle/>
          <a:p>
            <a:r>
              <a:rPr lang="zh-CN" altLang="zh-CN" dirty="0"/>
              <a:t>【实验</a:t>
            </a:r>
            <a:r>
              <a:rPr lang="en-US" altLang="zh-CN" dirty="0"/>
              <a:t>1</a:t>
            </a:r>
            <a:r>
              <a:rPr lang="zh-CN" altLang="zh-CN" dirty="0"/>
              <a:t>】绘制图所示</a:t>
            </a:r>
            <a:r>
              <a:rPr lang="zh-CN" altLang="zh-CN" dirty="0" smtClean="0"/>
              <a:t>的</a:t>
            </a:r>
            <a:r>
              <a:rPr lang="zh-CN" altLang="zh-CN" dirty="0"/>
              <a:t>某建筑物消防安全系统图</a:t>
            </a:r>
            <a:r>
              <a:rPr lang="zh-CN" altLang="zh-CN" dirty="0" smtClean="0"/>
              <a:t>。</a:t>
            </a:r>
            <a:endParaRPr lang="zh-CN" altLang="zh-CN" dirty="0"/>
          </a:p>
          <a:p>
            <a:r>
              <a:rPr lang="zh-CN" altLang="zh-CN" dirty="0"/>
              <a:t>操作提示：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）图形布局。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）添加连接线。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）标注文字。</a:t>
            </a:r>
          </a:p>
          <a:p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6EBE609D-4E6F-4389-A4A7-97F90CD439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/>
              <a:t>上机</a:t>
            </a:r>
            <a:r>
              <a:rPr lang="zh-CN" altLang="zh-CN" dirty="0"/>
              <a:t>实验</a:t>
            </a:r>
            <a:endParaRPr lang="zh-CN" altLang="en-US" dirty="0"/>
          </a:p>
        </p:txBody>
      </p:sp>
      <p:pic>
        <p:nvPicPr>
          <p:cNvPr id="6" name="图片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836" y="1334492"/>
            <a:ext cx="5779434" cy="424888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031469" y="5646326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某建筑物消防安全系统图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36190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E7A7BC9-6A08-4826-8976-FB798C960C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【实验</a:t>
            </a:r>
            <a:r>
              <a:rPr lang="en-US" altLang="zh-CN" dirty="0"/>
              <a:t>2</a:t>
            </a:r>
            <a:r>
              <a:rPr lang="zh-CN" altLang="zh-CN" dirty="0"/>
              <a:t>】绘制图所示的媒体工作间综合布线系统图。</a:t>
            </a:r>
          </a:p>
          <a:p>
            <a:r>
              <a:rPr lang="zh-CN" altLang="zh-CN" dirty="0"/>
              <a:t>操作提示：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）绘制轴线。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）绘制图块。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）插入模块。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）文字标注。</a:t>
            </a:r>
          </a:p>
          <a:p>
            <a:endParaRPr lang="zh-CN" altLang="en-US" dirty="0"/>
          </a:p>
        </p:txBody>
      </p:sp>
      <p:pic>
        <p:nvPicPr>
          <p:cNvPr id="19458" name="Picture 2" descr="image001">
            <a:extLst>
              <a:ext uri="{FF2B5EF4-FFF2-40B4-BE49-F238E27FC236}">
                <a16:creationId xmlns:a16="http://schemas.microsoft.com/office/drawing/2014/main" id="{E94C20A9-9BA8-465C-9B5D-A32CCAE8CD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8" b="3316"/>
          <a:stretch>
            <a:fillRect/>
          </a:stretch>
        </p:blipFill>
        <p:spPr bwMode="auto">
          <a:xfrm>
            <a:off x="6424036" y="2035527"/>
            <a:ext cx="3924300" cy="404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FFAAD98F-3F2F-4C74-BD25-83128E7E93AB}"/>
              </a:ext>
            </a:extLst>
          </p:cNvPr>
          <p:cNvSpPr/>
          <p:nvPr/>
        </p:nvSpPr>
        <p:spPr>
          <a:xfrm>
            <a:off x="7485939" y="6078890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综合布线系统图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89997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379EE4B-AE25-4348-9B2A-4D0DA8215C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829" y="1309711"/>
            <a:ext cx="11524342" cy="4769179"/>
          </a:xfrm>
        </p:spPr>
        <p:txBody>
          <a:bodyPr anchor="ctr"/>
          <a:lstStyle/>
          <a:p>
            <a:r>
              <a:rPr lang="zh-CN" altLang="zh-CN" b="1" dirty="0"/>
              <a:t>学习重点</a:t>
            </a:r>
            <a:endParaRPr lang="zh-CN" altLang="zh-CN" dirty="0"/>
          </a:p>
          <a:p>
            <a:pPr lvl="0"/>
            <a:r>
              <a:rPr lang="zh-CN" altLang="zh-CN" dirty="0"/>
              <a:t>掌握建筑电气工程图的具体绘制方法。</a:t>
            </a:r>
          </a:p>
          <a:p>
            <a:pPr lvl="0"/>
            <a:r>
              <a:rPr lang="zh-CN" altLang="zh-CN" dirty="0"/>
              <a:t>灵活应用各种</a:t>
            </a:r>
            <a:r>
              <a:rPr lang="en-US" altLang="zh-CN" dirty="0"/>
              <a:t> AutoCAD</a:t>
            </a:r>
            <a:r>
              <a:rPr lang="zh-CN" altLang="zh-CN" dirty="0"/>
              <a:t>命令。</a:t>
            </a:r>
          </a:p>
          <a:p>
            <a:pPr lvl="0"/>
            <a:r>
              <a:rPr lang="zh-CN" altLang="zh-CN" dirty="0"/>
              <a:t>提高电气绘图的速度和效率。</a:t>
            </a:r>
          </a:p>
          <a:p>
            <a:r>
              <a:rPr lang="zh-CN" altLang="zh-CN" b="1" dirty="0"/>
              <a:t>学习目标</a:t>
            </a:r>
            <a:endParaRPr lang="zh-CN" altLang="zh-CN" dirty="0"/>
          </a:p>
          <a:p>
            <a:r>
              <a:rPr lang="zh-CN" altLang="zh-CN" dirty="0"/>
              <a:t>建筑电气工程图是应用非常广泛的电气工程图之一。建筑电气工程图可以表明建筑电气工程的构成规模和功能，译细描迷电气装置的工作原理，提供技术数据和使用维护方法。本章通过几个具体实例帮助读者掌握建筑电气工程图的绘制方法。</a:t>
            </a:r>
          </a:p>
        </p:txBody>
      </p:sp>
    </p:spTree>
    <p:extLst>
      <p:ext uri="{BB962C8B-B14F-4D97-AF65-F5344CB8AC3E}">
        <p14:creationId xmlns:p14="http://schemas.microsoft.com/office/powerpoint/2010/main" val="3194173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826087B5-7CB1-454A-8ABC-B610023486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dirty="0"/>
              <a:t>建筑电气工程图是电气工程的重要图样，是建筑工程的重要组成部分。它提供了建筑内电气设备的安装位置、安装接线、安装方法以及设备的有关参数。根据建筑物的功能不同，电气工程图也不相同，主要包括建筑电气安装平面图、电梯控制系统电气工程图、照明系统电气工程图、中央空调控制系统电气工程图、消防安全系统电气工程图、防盗保安系统电气工程图以及建筑物的通信、电视系统、防雷接地系统的电气平面图等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5518976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52BB296-DBC3-4566-97A7-D9D4F3D277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829" y="1268147"/>
            <a:ext cx="5468021" cy="1932253"/>
          </a:xfrm>
        </p:spPr>
        <p:txBody>
          <a:bodyPr>
            <a:noAutofit/>
          </a:bodyPr>
          <a:lstStyle/>
          <a:p>
            <a:r>
              <a:rPr lang="zh-CN" altLang="zh-CN" sz="3200" dirty="0" smtClean="0"/>
              <a:t>本例</a:t>
            </a:r>
            <a:r>
              <a:rPr lang="zh-CN" altLang="en-US" sz="3200" dirty="0" smtClean="0"/>
              <a:t>是</a:t>
            </a:r>
            <a:r>
              <a:rPr lang="zh-CN" altLang="zh-CN" sz="3200" dirty="0" smtClean="0"/>
              <a:t>机房</a:t>
            </a:r>
            <a:r>
              <a:rPr lang="zh-CN" altLang="zh-CN" sz="3200" dirty="0"/>
              <a:t>综合布线和保安监控平面图，此图的绘制思路：先绘制有轴线和墙线的基本图，然后绘制门洞和窗洞，即可完成电气工程图需要的建筑图，在建筑图的基础上绘制电路图所需图例，如信息插座、电缆桥架、定焦镜头摄像机等。</a:t>
            </a:r>
            <a:endParaRPr lang="zh-CN" altLang="zh-CN" sz="3200" dirty="0"/>
          </a:p>
          <a:p>
            <a:endParaRPr lang="zh-CN" altLang="en-US" sz="32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273F754-B3D0-469D-B161-4D175841E5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1563" y="229985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11472" y="168308"/>
            <a:ext cx="675697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9.1 </a:t>
            </a:r>
            <a:r>
              <a:rPr lang="zh-CN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某建筑物消防安全系统图</a:t>
            </a:r>
            <a:endParaRPr lang="zh-CN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89777" y="1144904"/>
            <a:ext cx="5572732" cy="4549313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矩形 7"/>
          <p:cNvSpPr/>
          <p:nvPr/>
        </p:nvSpPr>
        <p:spPr>
          <a:xfrm>
            <a:off x="7643658" y="5778261"/>
            <a:ext cx="34163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机房综合布线和保安监控平面图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04647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92838D9F-269F-4EF2-9C33-2FB75BBDBA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829" y="1309711"/>
            <a:ext cx="5000171" cy="4769179"/>
          </a:xfrm>
        </p:spPr>
        <p:txBody>
          <a:bodyPr/>
          <a:lstStyle/>
          <a:p>
            <a:r>
              <a:rPr lang="en-US" altLang="zh-CN" sz="3200" dirty="0" smtClean="0"/>
              <a:t>1.</a:t>
            </a:r>
            <a:r>
              <a:rPr lang="zh-CN" altLang="zh-CN" dirty="0" smtClean="0"/>
              <a:t>绘图环境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zh-CN" dirty="0"/>
              <a:t>）新建文件</a:t>
            </a:r>
            <a:endParaRPr lang="en-US" altLang="zh-CN" dirty="0"/>
          </a:p>
          <a:p>
            <a:r>
              <a:rPr lang="en-US" altLang="zh-CN" dirty="0" smtClean="0"/>
              <a:t>2</a:t>
            </a:r>
            <a:r>
              <a:rPr lang="zh-CN" altLang="zh-CN" dirty="0"/>
              <a:t>）设置图</a:t>
            </a:r>
            <a:r>
              <a:rPr lang="zh-CN" altLang="zh-CN" dirty="0" smtClean="0"/>
              <a:t>层</a:t>
            </a:r>
            <a:endParaRPr lang="en-US" altLang="zh-CN" dirty="0" smtClean="0"/>
          </a:p>
          <a:p>
            <a:r>
              <a:rPr lang="en-US" altLang="zh-CN" dirty="0" smtClean="0"/>
              <a:t>2.</a:t>
            </a:r>
            <a:r>
              <a:rPr lang="zh-CN" altLang="zh-CN" dirty="0"/>
              <a:t>绘制建筑图</a:t>
            </a:r>
            <a:endParaRPr lang="en-US" altLang="zh-CN" dirty="0"/>
          </a:p>
          <a:p>
            <a:r>
              <a:rPr lang="en-US" altLang="zh-CN" dirty="0" smtClean="0"/>
              <a:t>1</a:t>
            </a:r>
            <a:r>
              <a:rPr lang="zh-CN" altLang="zh-CN" dirty="0" smtClean="0"/>
              <a:t>）绘制</a:t>
            </a:r>
            <a:r>
              <a:rPr lang="zh-CN" altLang="en-US" dirty="0"/>
              <a:t>轴线</a:t>
            </a:r>
            <a:r>
              <a:rPr lang="zh-CN" altLang="en-US" dirty="0" smtClean="0"/>
              <a:t>图</a:t>
            </a:r>
            <a:endParaRPr lang="en-US" altLang="zh-CN" dirty="0"/>
          </a:p>
          <a:p>
            <a:r>
              <a:rPr lang="en-US" altLang="zh-CN" dirty="0"/>
              <a:t>2</a:t>
            </a:r>
            <a:r>
              <a:rPr lang="zh-CN" altLang="zh-CN" dirty="0"/>
              <a:t>）绘制墙线</a:t>
            </a:r>
            <a:endParaRPr lang="en-US" altLang="zh-CN" dirty="0" smtClean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F32F3D6-EA3D-4F8B-8CAB-D5FB599F8DB2}"/>
              </a:ext>
            </a:extLst>
          </p:cNvPr>
          <p:cNvSpPr/>
          <p:nvPr/>
        </p:nvSpPr>
        <p:spPr>
          <a:xfrm>
            <a:off x="8287215" y="3410896"/>
            <a:ext cx="11769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 设置图层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29070" y="1022283"/>
            <a:ext cx="4502166" cy="22304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图片 9"/>
          <p:cNvPicPr/>
          <p:nvPr/>
        </p:nvPicPr>
        <p:blipFill>
          <a:blip r:embed="rId3"/>
          <a:stretch>
            <a:fillRect/>
          </a:stretch>
        </p:blipFill>
        <p:spPr>
          <a:xfrm>
            <a:off x="5934628" y="3694300"/>
            <a:ext cx="2745525" cy="266799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矩形 3"/>
          <p:cNvSpPr/>
          <p:nvPr/>
        </p:nvSpPr>
        <p:spPr>
          <a:xfrm>
            <a:off x="6868808" y="6340643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轴线图</a:t>
            </a:r>
            <a:endParaRPr lang="zh-CN" altLang="en-US" dirty="0"/>
          </a:p>
        </p:txBody>
      </p:sp>
      <p:pic>
        <p:nvPicPr>
          <p:cNvPr id="12" name="图片 11"/>
          <p:cNvPicPr/>
          <p:nvPr/>
        </p:nvPicPr>
        <p:blipFill>
          <a:blip r:embed="rId4"/>
          <a:stretch>
            <a:fillRect/>
          </a:stretch>
        </p:blipFill>
        <p:spPr>
          <a:xfrm>
            <a:off x="8875677" y="3634991"/>
            <a:ext cx="2757691" cy="254413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矩形 5"/>
          <p:cNvSpPr/>
          <p:nvPr/>
        </p:nvSpPr>
        <p:spPr>
          <a:xfrm>
            <a:off x="9628748" y="6218556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机房墙体图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1316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33829" y="1309711"/>
            <a:ext cx="4764644" cy="4769179"/>
          </a:xfrm>
        </p:spPr>
        <p:txBody>
          <a:bodyPr/>
          <a:lstStyle/>
          <a:p>
            <a:r>
              <a:rPr lang="en-US" altLang="zh-CN" dirty="0"/>
              <a:t>3</a:t>
            </a:r>
            <a:r>
              <a:rPr lang="zh-CN" altLang="zh-CN" dirty="0"/>
              <a:t>）绘制门、洗手间、楼梯</a:t>
            </a:r>
          </a:p>
          <a:p>
            <a:endParaRPr lang="zh-CN" altLang="en-US" dirty="0"/>
          </a:p>
        </p:txBody>
      </p:sp>
      <p:pic>
        <p:nvPicPr>
          <p:cNvPr id="3" name="图片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04868" y="949527"/>
            <a:ext cx="5271135" cy="407225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矩形 3"/>
          <p:cNvSpPr/>
          <p:nvPr/>
        </p:nvSpPr>
        <p:spPr>
          <a:xfrm>
            <a:off x="7440188" y="5156261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机房建筑结构图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17213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33829" y="1309711"/>
            <a:ext cx="5656154" cy="4769179"/>
          </a:xfrm>
        </p:spPr>
        <p:txBody>
          <a:bodyPr/>
          <a:lstStyle/>
          <a:p>
            <a:r>
              <a:rPr lang="en-US" altLang="zh-CN" dirty="0"/>
              <a:t>3.</a:t>
            </a:r>
            <a:r>
              <a:rPr lang="zh-CN" altLang="zh-CN" dirty="0"/>
              <a:t>绘制</a:t>
            </a:r>
            <a:r>
              <a:rPr lang="zh-CN" altLang="zh-CN" dirty="0" smtClean="0"/>
              <a:t>电</a:t>
            </a:r>
            <a:r>
              <a:rPr lang="zh-CN" altLang="zh-CN" dirty="0"/>
              <a:t>气工程</a:t>
            </a:r>
            <a:r>
              <a:rPr lang="zh-CN" altLang="zh-CN" dirty="0" smtClean="0"/>
              <a:t>图</a:t>
            </a:r>
            <a:endParaRPr lang="en-US" altLang="zh-CN" dirty="0" smtClean="0"/>
          </a:p>
          <a:p>
            <a:r>
              <a:rPr lang="en-US" altLang="zh-CN" dirty="0"/>
              <a:t>1</a:t>
            </a:r>
            <a:r>
              <a:rPr lang="zh-CN" altLang="zh-CN" dirty="0"/>
              <a:t>）绘制双孔信息插座</a:t>
            </a:r>
            <a:r>
              <a:rPr lang="en-US" altLang="zh-CN" dirty="0"/>
              <a:t>(</a:t>
            </a:r>
            <a:r>
              <a:rPr lang="zh-CN" altLang="zh-CN" dirty="0"/>
              <a:t>墙插</a:t>
            </a:r>
            <a:r>
              <a:rPr lang="en-US" altLang="zh-CN" dirty="0" smtClean="0"/>
              <a:t>)</a:t>
            </a:r>
          </a:p>
          <a:p>
            <a:r>
              <a:rPr lang="en-US" altLang="zh-CN" dirty="0"/>
              <a:t>2</a:t>
            </a:r>
            <a:r>
              <a:rPr lang="zh-CN" altLang="zh-CN" dirty="0"/>
              <a:t>）绘制双孔信息插座</a:t>
            </a:r>
            <a:r>
              <a:rPr lang="en-US" altLang="zh-CN" dirty="0"/>
              <a:t>(</a:t>
            </a:r>
            <a:r>
              <a:rPr lang="zh-CN" altLang="zh-CN" dirty="0"/>
              <a:t>地插</a:t>
            </a:r>
            <a:r>
              <a:rPr lang="en-US" altLang="zh-CN" dirty="0" smtClean="0"/>
              <a:t>)</a:t>
            </a:r>
          </a:p>
          <a:p>
            <a:r>
              <a:rPr lang="en-US" altLang="zh-CN" dirty="0"/>
              <a:t>3</a:t>
            </a:r>
            <a:r>
              <a:rPr lang="zh-CN" altLang="zh-CN" dirty="0"/>
              <a:t>）绘制电缆桥</a:t>
            </a:r>
            <a:r>
              <a:rPr lang="zh-CN" altLang="zh-CN" dirty="0" smtClean="0"/>
              <a:t>架</a:t>
            </a:r>
            <a:endParaRPr lang="en-US" altLang="zh-CN" dirty="0" smtClean="0"/>
          </a:p>
          <a:p>
            <a:r>
              <a:rPr lang="en-US" altLang="zh-CN" dirty="0"/>
              <a:t>4</a:t>
            </a:r>
            <a:r>
              <a:rPr lang="zh-CN" altLang="zh-CN" dirty="0"/>
              <a:t>）绘制定焦镜头摄像机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2966" y="1530665"/>
            <a:ext cx="1302660" cy="82818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51130" y="2395134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墙插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9235" y="2834252"/>
            <a:ext cx="1777139" cy="92307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051130" y="3642449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地插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45573" y="2009799"/>
            <a:ext cx="4322070" cy="135442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252610" y="330906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电缆桥架</a:t>
            </a:r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70997" y="4177316"/>
            <a:ext cx="1725377" cy="77642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592839" y="4877373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定焦镜头摄像机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52842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162EC051-0D20-47CC-A6D7-CC24C154AD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829" y="1309711"/>
            <a:ext cx="6196280" cy="4769179"/>
          </a:xfrm>
        </p:spPr>
        <p:txBody>
          <a:bodyPr/>
          <a:lstStyle/>
          <a:p>
            <a:r>
              <a:rPr lang="zh-CN" altLang="zh-CN" dirty="0" smtClean="0"/>
              <a:t>本</a:t>
            </a:r>
            <a:r>
              <a:rPr lang="zh-CN" altLang="zh-CN" dirty="0"/>
              <a:t>例绘制乒乓球馆照明平面图，如图所示。此图的绘制思路为：先绘制轴线和墙线，然后绘制门洞和窗洞，即可完成电气图所需建筑图的绘制；在建筑图的基础上绘制电路图，其中包括灯具、开关、插座等电器元件，每类元件分别安装在不同的场合。</a:t>
            </a:r>
          </a:p>
          <a:p>
            <a:endParaRPr lang="zh-CN" alt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78878A8-7C0D-4A22-BCEC-93A6AE2C13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344046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" name="对象 3">
            <a:extLst>
              <a:ext uri="{FF2B5EF4-FFF2-40B4-BE49-F238E27FC236}">
                <a16:creationId xmlns:a16="http://schemas.microsoft.com/office/drawing/2014/main" id="{1A449DA7-EC60-46C4-8D70-647FC7FE59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4026946"/>
              </p:ext>
            </p:extLst>
          </p:nvPr>
        </p:nvGraphicFramePr>
        <p:xfrm>
          <a:off x="6530109" y="1491679"/>
          <a:ext cx="5344391" cy="36643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8" name="AutoCAD Drawing" r:id="rId3" imgW="9248775" imgH="4524375" progId="AutoCAD.Drawing.22">
                  <p:embed/>
                </p:oleObj>
              </mc:Choice>
              <mc:Fallback>
                <p:oleObj name="AutoCAD Drawing" r:id="rId3" imgW="9248775" imgH="4524375" progId="AutoCAD.Drawing.2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24648" t="18851" r="29318" b="16907"/>
                      <a:stretch>
                        <a:fillRect/>
                      </a:stretch>
                    </p:blipFill>
                    <p:spPr bwMode="auto">
                      <a:xfrm>
                        <a:off x="6530109" y="1491679"/>
                        <a:ext cx="5344391" cy="366434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id="{00A1DFEE-2EE0-41EC-8137-4F629CDE55CF}"/>
              </a:ext>
            </a:extLst>
          </p:cNvPr>
          <p:cNvSpPr/>
          <p:nvPr/>
        </p:nvSpPr>
        <p:spPr>
          <a:xfrm>
            <a:off x="8188411" y="5156026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zh-CN" kern="100" dirty="0">
                <a:latin typeface="方正兰亭黑简体"/>
                <a:cs typeface="Times New Roman" panose="02020603050405020304" pitchFamily="18" charset="0"/>
              </a:rPr>
              <a:t>乒乓球馆照明平面图</a:t>
            </a:r>
            <a:endParaRPr lang="zh-CN" altLang="zh-CN" kern="1000" dirty="0">
              <a:latin typeface="方正兰亭黑简体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37259" y="155395"/>
            <a:ext cx="588334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9.2  </a:t>
            </a:r>
            <a:r>
              <a:rPr lang="zh-CN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乒乓球馆照明平面图</a:t>
            </a:r>
            <a:endParaRPr lang="zh-CN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6625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30EF6642-4205-4D1F-A107-98E4A676F5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829" y="1309711"/>
            <a:ext cx="5623626" cy="4769179"/>
          </a:xfrm>
        </p:spPr>
        <p:txBody>
          <a:bodyPr>
            <a:normAutofit/>
          </a:bodyPr>
          <a:lstStyle/>
          <a:p>
            <a:r>
              <a:rPr lang="en-US" altLang="zh-CN" sz="3200" dirty="0"/>
              <a:t>13.3.1  </a:t>
            </a:r>
            <a:r>
              <a:rPr lang="zh-CN" altLang="zh-CN" sz="3200" dirty="0"/>
              <a:t>绘制墙体</a:t>
            </a:r>
          </a:p>
          <a:p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）新建文件。 </a:t>
            </a:r>
            <a:endParaRPr lang="en-US" altLang="zh-CN" sz="2400" dirty="0"/>
          </a:p>
          <a:p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）设</a:t>
            </a:r>
            <a:r>
              <a:rPr lang="zh-CN" altLang="en-US" sz="2400" dirty="0"/>
              <a:t>置</a:t>
            </a:r>
            <a:r>
              <a:rPr lang="zh-CN" altLang="zh-CN" sz="2400" dirty="0"/>
              <a:t>当前图层</a:t>
            </a:r>
            <a:r>
              <a:rPr lang="zh-CN" altLang="en-US" sz="2400" dirty="0"/>
              <a:t>。</a:t>
            </a:r>
            <a:endParaRPr lang="en-US" altLang="zh-CN" sz="2400" dirty="0"/>
          </a:p>
          <a:p>
            <a:r>
              <a:rPr lang="zh-CN" altLang="zh-CN" sz="2400" dirty="0"/>
              <a:t>（</a:t>
            </a:r>
            <a:r>
              <a:rPr lang="en-US" altLang="zh-CN" sz="2400" dirty="0"/>
              <a:t>3</a:t>
            </a:r>
            <a:r>
              <a:rPr lang="zh-CN" altLang="zh-CN" sz="2400" dirty="0"/>
              <a:t>）绘制轴线。</a:t>
            </a:r>
            <a:endParaRPr lang="en-US" altLang="zh-CN" sz="2400" dirty="0"/>
          </a:p>
          <a:p>
            <a:r>
              <a:rPr lang="zh-CN" altLang="zh-CN" sz="2400" dirty="0"/>
              <a:t>（</a:t>
            </a:r>
            <a:r>
              <a:rPr lang="en-US" altLang="zh-CN" sz="2400" dirty="0"/>
              <a:t>4</a:t>
            </a:r>
            <a:r>
              <a:rPr lang="zh-CN" altLang="zh-CN" sz="2400" dirty="0"/>
              <a:t>）偏移轴线。</a:t>
            </a:r>
            <a:endParaRPr lang="en-US" altLang="zh-CN" sz="2400" dirty="0"/>
          </a:p>
          <a:p>
            <a:r>
              <a:rPr lang="zh-CN" altLang="zh-CN" sz="2400" dirty="0"/>
              <a:t>（</a:t>
            </a:r>
            <a:r>
              <a:rPr lang="en-US" altLang="zh-CN" sz="2400" dirty="0"/>
              <a:t>5</a:t>
            </a:r>
            <a:r>
              <a:rPr lang="zh-CN" altLang="zh-CN" sz="2400" dirty="0"/>
              <a:t>）打开“多线样式”对话框</a:t>
            </a:r>
            <a:r>
              <a:rPr lang="zh-CN" altLang="en-US" sz="2400" dirty="0"/>
              <a:t>。</a:t>
            </a:r>
            <a:endParaRPr lang="en-US" altLang="zh-CN" sz="2400" dirty="0"/>
          </a:p>
          <a:p>
            <a:r>
              <a:rPr lang="zh-CN" altLang="zh-CN" sz="2400" dirty="0"/>
              <a:t> （</a:t>
            </a:r>
            <a:r>
              <a:rPr lang="en-US" altLang="zh-CN" sz="2400" dirty="0"/>
              <a:t>6</a:t>
            </a:r>
            <a:r>
              <a:rPr lang="zh-CN" altLang="zh-CN" sz="2400" dirty="0"/>
              <a:t>）新建多线样式。 </a:t>
            </a:r>
            <a:endParaRPr lang="en-US" altLang="zh-CN" sz="2400" dirty="0"/>
          </a:p>
          <a:p>
            <a:r>
              <a:rPr lang="zh-CN" altLang="zh-CN" sz="2400" dirty="0"/>
              <a:t>（</a:t>
            </a:r>
            <a:r>
              <a:rPr lang="en-US" altLang="zh-CN" sz="2400" dirty="0"/>
              <a:t>7</a:t>
            </a:r>
            <a:r>
              <a:rPr lang="zh-CN" altLang="zh-CN" sz="2400" dirty="0"/>
              <a:t>）新建多线样式</a:t>
            </a:r>
            <a:r>
              <a:rPr lang="zh-CN" altLang="en-US" sz="2400" dirty="0"/>
              <a:t>。</a:t>
            </a:r>
            <a:endParaRPr lang="en-US" altLang="zh-CN" sz="2400" dirty="0"/>
          </a:p>
          <a:p>
            <a:r>
              <a:rPr lang="zh-CN" altLang="zh-CN" sz="2400" dirty="0"/>
              <a:t>（</a:t>
            </a:r>
            <a:r>
              <a:rPr lang="en-US" altLang="zh-CN" sz="2400" dirty="0"/>
              <a:t>8</a:t>
            </a:r>
            <a:r>
              <a:rPr lang="zh-CN" altLang="zh-CN" sz="2400" dirty="0"/>
              <a:t>）绘制墙线。</a:t>
            </a:r>
            <a:endParaRPr lang="en-US" altLang="zh-CN" sz="2400" dirty="0"/>
          </a:p>
          <a:p>
            <a:endParaRPr lang="en-US" altLang="zh-CN" sz="2400" dirty="0"/>
          </a:p>
        </p:txBody>
      </p:sp>
      <p:sp>
        <p:nvSpPr>
          <p:cNvPr id="3" name="内容占位符 1">
            <a:extLst>
              <a:ext uri="{FF2B5EF4-FFF2-40B4-BE49-F238E27FC236}">
                <a16:creationId xmlns:a16="http://schemas.microsoft.com/office/drawing/2014/main" id="{6F84E42A-739A-41C9-BB57-93C8835FC963}"/>
              </a:ext>
            </a:extLst>
          </p:cNvPr>
          <p:cNvSpPr txBox="1">
            <a:spLocks/>
          </p:cNvSpPr>
          <p:nvPr/>
        </p:nvSpPr>
        <p:spPr>
          <a:xfrm>
            <a:off x="5135419" y="1868510"/>
            <a:ext cx="4755407" cy="47691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400" dirty="0"/>
              <a:t>（</a:t>
            </a:r>
            <a:r>
              <a:rPr lang="en-US" altLang="zh-CN" sz="2400" dirty="0"/>
              <a:t>9</a:t>
            </a:r>
            <a:r>
              <a:rPr lang="zh-CN" altLang="zh-CN" sz="2400" dirty="0"/>
              <a:t>）编辑墙线。 </a:t>
            </a:r>
            <a:endParaRPr lang="en-US" altLang="zh-CN" sz="2400" dirty="0"/>
          </a:p>
          <a:p>
            <a:r>
              <a:rPr lang="zh-CN" altLang="zh-CN" sz="2400" dirty="0"/>
              <a:t>（</a:t>
            </a:r>
            <a:r>
              <a:rPr lang="en-US" altLang="zh-CN" sz="2400" dirty="0"/>
              <a:t>10</a:t>
            </a:r>
            <a:r>
              <a:rPr lang="zh-CN" altLang="zh-CN" sz="2400" dirty="0"/>
              <a:t>）偏移墙线。 </a:t>
            </a:r>
            <a:endParaRPr lang="en-US" altLang="zh-CN" sz="2400" dirty="0"/>
          </a:p>
          <a:p>
            <a:r>
              <a:rPr lang="zh-CN" altLang="zh-CN" sz="2400" dirty="0"/>
              <a:t>（</a:t>
            </a:r>
            <a:r>
              <a:rPr lang="en-US" altLang="zh-CN" sz="2400" dirty="0"/>
              <a:t>11</a:t>
            </a:r>
            <a:r>
              <a:rPr lang="zh-CN" altLang="zh-CN" sz="2400" dirty="0"/>
              <a:t>）绘制偏移墙线。</a:t>
            </a:r>
            <a:endParaRPr lang="en-US" altLang="zh-CN" sz="2400" dirty="0"/>
          </a:p>
          <a:p>
            <a:r>
              <a:rPr lang="zh-CN" altLang="zh-CN" sz="2400" dirty="0"/>
              <a:t> （</a:t>
            </a:r>
            <a:r>
              <a:rPr lang="en-US" altLang="zh-CN" sz="2400" dirty="0"/>
              <a:t>12</a:t>
            </a:r>
            <a:r>
              <a:rPr lang="zh-CN" altLang="zh-CN" sz="2400" dirty="0"/>
              <a:t>）继续绘制偏移墙线。</a:t>
            </a:r>
            <a:endParaRPr lang="en-US" altLang="zh-CN" sz="2400" dirty="0"/>
          </a:p>
          <a:p>
            <a:r>
              <a:rPr lang="zh-CN" altLang="zh-CN" sz="2400" dirty="0"/>
              <a:t> （</a:t>
            </a:r>
            <a:r>
              <a:rPr lang="en-US" altLang="zh-CN" sz="2400" dirty="0"/>
              <a:t>13</a:t>
            </a:r>
            <a:r>
              <a:rPr lang="zh-CN" altLang="zh-CN" sz="2400" dirty="0"/>
              <a:t>）修剪墙线。 </a:t>
            </a:r>
            <a:endParaRPr lang="en-US" altLang="zh-CN" sz="2400" dirty="0"/>
          </a:p>
          <a:p>
            <a:r>
              <a:rPr lang="zh-CN" altLang="zh-CN" sz="2400" dirty="0"/>
              <a:t>（</a:t>
            </a:r>
            <a:r>
              <a:rPr lang="en-US" altLang="zh-CN" sz="2400" dirty="0"/>
              <a:t>14</a:t>
            </a:r>
            <a:r>
              <a:rPr lang="zh-CN" altLang="zh-CN" sz="2400" dirty="0"/>
              <a:t>）绘制多线</a:t>
            </a:r>
            <a:endParaRPr lang="en-US" altLang="zh-CN" sz="2400" dirty="0"/>
          </a:p>
          <a:p>
            <a:r>
              <a:rPr lang="zh-CN" altLang="zh-CN" sz="2400" dirty="0"/>
              <a:t>（</a:t>
            </a:r>
            <a:r>
              <a:rPr lang="en-US" altLang="zh-CN" sz="2400" dirty="0"/>
              <a:t>15</a:t>
            </a:r>
            <a:r>
              <a:rPr lang="zh-CN" altLang="zh-CN" sz="2400" dirty="0"/>
              <a:t>）绘制多线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7108490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2554</TotalTime>
  <Words>1267</Words>
  <Application>Microsoft Office PowerPoint</Application>
  <PresentationFormat>宽屏</PresentationFormat>
  <Paragraphs>169</Paragraphs>
  <Slides>18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等线</vt:lpstr>
      <vt:lpstr>等线 Light</vt:lpstr>
      <vt:lpstr>方正兰亭黑简体</vt:lpstr>
      <vt:lpstr>方正兰亭刊宋_GBK</vt:lpstr>
      <vt:lpstr>宋体</vt:lpstr>
      <vt:lpstr>微软雅黑</vt:lpstr>
      <vt:lpstr>Arial</vt:lpstr>
      <vt:lpstr>Broadway</vt:lpstr>
      <vt:lpstr>Times New Roman</vt:lpstr>
      <vt:lpstr>Office 主题​​</vt:lpstr>
      <vt:lpstr>AutoCAD Drawing</vt:lpstr>
      <vt:lpstr>Picture</vt:lpstr>
      <vt:lpstr>网络工程设计AutoCAD 案例教程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上机实验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197</cp:revision>
  <dcterms:created xsi:type="dcterms:W3CDTF">2018-01-24T06:20:52Z</dcterms:created>
  <dcterms:modified xsi:type="dcterms:W3CDTF">2025-05-31T15:45:27Z</dcterms:modified>
</cp:coreProperties>
</file>