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wmf" ContentType="image/x-wm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8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300" r:id="rId20"/>
    <p:sldId id="274" r:id="rId21"/>
    <p:sldId id="275" r:id="rId22"/>
    <p:sldId id="273" r:id="rId23"/>
    <p:sldId id="276" r:id="rId24"/>
    <p:sldId id="277" r:id="rId25"/>
    <p:sldId id="285" r:id="rId26"/>
    <p:sldId id="286" r:id="rId27"/>
    <p:sldId id="287" r:id="rId28"/>
    <p:sldId id="288" r:id="rId29"/>
    <p:sldId id="289" r:id="rId30"/>
    <p:sldId id="278" r:id="rId31"/>
    <p:sldId id="290" r:id="rId32"/>
    <p:sldId id="304" r:id="rId33"/>
    <p:sldId id="301" r:id="rId34"/>
    <p:sldId id="302" r:id="rId35"/>
    <p:sldId id="303" r:id="rId36"/>
    <p:sldId id="279" r:id="rId37"/>
    <p:sldId id="280" r:id="rId38"/>
    <p:sldId id="281" r:id="rId39"/>
    <p:sldId id="282" r:id="rId40"/>
    <p:sldId id="283" r:id="rId41"/>
    <p:sldId id="284" r:id="rId42"/>
    <p:sldId id="291" r:id="rId43"/>
    <p:sldId id="292" r:id="rId44"/>
    <p:sldId id="293" r:id="rId45"/>
    <p:sldId id="294" r:id="rId46"/>
    <p:sldId id="295" r:id="rId47"/>
    <p:sldId id="296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1" r:id="rId56"/>
    <p:sldId id="298" r:id="rId57"/>
    <p:sldId id="299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7D1"/>
    <a:srgbClr val="458EF3"/>
    <a:srgbClr val="2AA285"/>
    <a:srgbClr val="80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61" autoAdjust="0"/>
    <p:restoredTop sz="94706" autoAdjust="0"/>
  </p:normalViewPr>
  <p:slideViewPr>
    <p:cSldViewPr snapToGrid="0" showGuides="1">
      <p:cViewPr varScale="1">
        <p:scale>
          <a:sx n="67" d="100"/>
          <a:sy n="67" d="100"/>
        </p:scale>
        <p:origin x="206" y="64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41D8-8034-449A-BAB6-640A329BEC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microsoft.com/office/2007/relationships/hdphoto" Target="../media/image6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7504">
            <a:off x="10158210" y="2229373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7489">
            <a:off x="10108865" y="1511677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>
            <a:fillRect/>
          </a:stretch>
        </p:blipFill>
        <p:spPr>
          <a:xfrm rot="11132099">
            <a:off x="9060125" y="906875"/>
            <a:ext cx="2801370" cy="170897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21987"/>
          <a:stretch>
            <a:fillRect/>
          </a:stretch>
        </p:blipFill>
        <p:spPr>
          <a:xfrm>
            <a:off x="8432943" y="5452590"/>
            <a:ext cx="3759057" cy="140541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 rotWithShape="1">
          <a:blip r:embed="rId5"/>
          <a:srcRect r="2521"/>
          <a:stretch>
            <a:fillRect/>
          </a:stretch>
        </p:blipFill>
        <p:spPr>
          <a:xfrm>
            <a:off x="-49887" y="0"/>
            <a:ext cx="4742657" cy="3355675"/>
          </a:xfrm>
          <a:prstGeom prst="rect">
            <a:avLst/>
          </a:prstGeom>
        </p:spPr>
      </p:pic>
      <p:sp>
        <p:nvSpPr>
          <p:cNvPr id="46" name="任意多边形: 形状 45"/>
          <p:cNvSpPr/>
          <p:nvPr userDrawn="1"/>
        </p:nvSpPr>
        <p:spPr>
          <a:xfrm rot="6030624">
            <a:off x="4434519" y="-25461"/>
            <a:ext cx="1016756" cy="2671162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-1" fmla="*/ 1854679 w 1934165"/>
              <a:gd name="connsiteY0-2" fmla="*/ 396815 h 1570605"/>
              <a:gd name="connsiteX1-3" fmla="*/ 1768415 w 1934165"/>
              <a:gd name="connsiteY1-4" fmla="*/ 483080 h 1570605"/>
              <a:gd name="connsiteX2-5" fmla="*/ 1716656 w 1934165"/>
              <a:gd name="connsiteY2-6" fmla="*/ 534838 h 1570605"/>
              <a:gd name="connsiteX3-7" fmla="*/ 1699404 w 1934165"/>
              <a:gd name="connsiteY3-8" fmla="*/ 560717 h 1570605"/>
              <a:gd name="connsiteX4-9" fmla="*/ 1647645 w 1934165"/>
              <a:gd name="connsiteY4-10" fmla="*/ 603849 h 1570605"/>
              <a:gd name="connsiteX5-11" fmla="*/ 1604513 w 1934165"/>
              <a:gd name="connsiteY5-12" fmla="*/ 646981 h 1570605"/>
              <a:gd name="connsiteX6-13" fmla="*/ 1587260 w 1934165"/>
              <a:gd name="connsiteY6-14" fmla="*/ 672861 h 1570605"/>
              <a:gd name="connsiteX7-15" fmla="*/ 1561381 w 1934165"/>
              <a:gd name="connsiteY7-16" fmla="*/ 698740 h 1570605"/>
              <a:gd name="connsiteX8-17" fmla="*/ 1552755 w 1934165"/>
              <a:gd name="connsiteY8-18" fmla="*/ 724619 h 1570605"/>
              <a:gd name="connsiteX9-19" fmla="*/ 1526875 w 1934165"/>
              <a:gd name="connsiteY9-20" fmla="*/ 750498 h 1570605"/>
              <a:gd name="connsiteX10-21" fmla="*/ 1492370 w 1934165"/>
              <a:gd name="connsiteY10-22" fmla="*/ 802257 h 1570605"/>
              <a:gd name="connsiteX11-23" fmla="*/ 1475117 w 1934165"/>
              <a:gd name="connsiteY11-24" fmla="*/ 828136 h 1570605"/>
              <a:gd name="connsiteX12-25" fmla="*/ 1449238 w 1934165"/>
              <a:gd name="connsiteY12-26" fmla="*/ 854015 h 1570605"/>
              <a:gd name="connsiteX13-27" fmla="*/ 1440611 w 1934165"/>
              <a:gd name="connsiteY13-28" fmla="*/ 879895 h 1570605"/>
              <a:gd name="connsiteX14-29" fmla="*/ 1397479 w 1934165"/>
              <a:gd name="connsiteY14-30" fmla="*/ 931653 h 1570605"/>
              <a:gd name="connsiteX15-31" fmla="*/ 1380226 w 1934165"/>
              <a:gd name="connsiteY15-32" fmla="*/ 957532 h 1570605"/>
              <a:gd name="connsiteX16-33" fmla="*/ 1345721 w 1934165"/>
              <a:gd name="connsiteY16-34" fmla="*/ 1009291 h 1570605"/>
              <a:gd name="connsiteX17-35" fmla="*/ 1293962 w 1934165"/>
              <a:gd name="connsiteY17-36" fmla="*/ 1086929 h 1570605"/>
              <a:gd name="connsiteX18-37" fmla="*/ 1276709 w 1934165"/>
              <a:gd name="connsiteY18-38" fmla="*/ 1112808 h 1570605"/>
              <a:gd name="connsiteX19-39" fmla="*/ 1259456 w 1934165"/>
              <a:gd name="connsiteY19-40" fmla="*/ 1138687 h 1570605"/>
              <a:gd name="connsiteX20-41" fmla="*/ 1242204 w 1934165"/>
              <a:gd name="connsiteY20-42" fmla="*/ 1190446 h 1570605"/>
              <a:gd name="connsiteX21-43" fmla="*/ 1233577 w 1934165"/>
              <a:gd name="connsiteY21-44" fmla="*/ 1216325 h 1570605"/>
              <a:gd name="connsiteX22-45" fmla="*/ 1199072 w 1934165"/>
              <a:gd name="connsiteY22-46" fmla="*/ 1268083 h 1570605"/>
              <a:gd name="connsiteX23-47" fmla="*/ 1181819 w 1934165"/>
              <a:gd name="connsiteY23-48" fmla="*/ 1319842 h 1570605"/>
              <a:gd name="connsiteX24-49" fmla="*/ 1173192 w 1934165"/>
              <a:gd name="connsiteY24-50" fmla="*/ 1345721 h 1570605"/>
              <a:gd name="connsiteX25-51" fmla="*/ 1138687 w 1934165"/>
              <a:gd name="connsiteY25-52" fmla="*/ 1397479 h 1570605"/>
              <a:gd name="connsiteX26-53" fmla="*/ 1112807 w 1934165"/>
              <a:gd name="connsiteY26-54" fmla="*/ 1449238 h 1570605"/>
              <a:gd name="connsiteX27-55" fmla="*/ 1061049 w 1934165"/>
              <a:gd name="connsiteY27-56" fmla="*/ 1500996 h 1570605"/>
              <a:gd name="connsiteX28-57" fmla="*/ 1043796 w 1934165"/>
              <a:gd name="connsiteY28-58" fmla="*/ 1526876 h 1570605"/>
              <a:gd name="connsiteX29-59" fmla="*/ 983411 w 1934165"/>
              <a:gd name="connsiteY29-60" fmla="*/ 1552755 h 1570605"/>
              <a:gd name="connsiteX30-61" fmla="*/ 957532 w 1934165"/>
              <a:gd name="connsiteY30-62" fmla="*/ 1570008 h 1570605"/>
              <a:gd name="connsiteX31-63" fmla="*/ 759124 w 1934165"/>
              <a:gd name="connsiteY31-64" fmla="*/ 1561381 h 1570605"/>
              <a:gd name="connsiteX32-65" fmla="*/ 698740 w 1934165"/>
              <a:gd name="connsiteY32-66" fmla="*/ 1535502 h 1570605"/>
              <a:gd name="connsiteX33-67" fmla="*/ 672860 w 1934165"/>
              <a:gd name="connsiteY33-68" fmla="*/ 1526876 h 1570605"/>
              <a:gd name="connsiteX34-69" fmla="*/ 629728 w 1934165"/>
              <a:gd name="connsiteY34-70" fmla="*/ 1509623 h 1570605"/>
              <a:gd name="connsiteX35-71" fmla="*/ 595223 w 1934165"/>
              <a:gd name="connsiteY35-72" fmla="*/ 1500996 h 1570605"/>
              <a:gd name="connsiteX36-73" fmla="*/ 560717 w 1934165"/>
              <a:gd name="connsiteY36-74" fmla="*/ 1483744 h 1570605"/>
              <a:gd name="connsiteX37-75" fmla="*/ 474453 w 1934165"/>
              <a:gd name="connsiteY37-76" fmla="*/ 1449238 h 1570605"/>
              <a:gd name="connsiteX38-77" fmla="*/ 405441 w 1934165"/>
              <a:gd name="connsiteY38-78" fmla="*/ 1414732 h 1570605"/>
              <a:gd name="connsiteX39-79" fmla="*/ 327804 w 1934165"/>
              <a:gd name="connsiteY39-80" fmla="*/ 1380227 h 1570605"/>
              <a:gd name="connsiteX40-81" fmla="*/ 258792 w 1934165"/>
              <a:gd name="connsiteY40-82" fmla="*/ 1328468 h 1570605"/>
              <a:gd name="connsiteX41-83" fmla="*/ 138023 w 1934165"/>
              <a:gd name="connsiteY41-84" fmla="*/ 1242204 h 1570605"/>
              <a:gd name="connsiteX42-85" fmla="*/ 77638 w 1934165"/>
              <a:gd name="connsiteY42-86" fmla="*/ 1155940 h 1570605"/>
              <a:gd name="connsiteX43-87" fmla="*/ 51758 w 1934165"/>
              <a:gd name="connsiteY43-88" fmla="*/ 1121434 h 1570605"/>
              <a:gd name="connsiteX44-89" fmla="*/ 17253 w 1934165"/>
              <a:gd name="connsiteY44-90" fmla="*/ 992038 h 1570605"/>
              <a:gd name="connsiteX45-91" fmla="*/ 0 w 1934165"/>
              <a:gd name="connsiteY45-92" fmla="*/ 905774 h 1570605"/>
              <a:gd name="connsiteX46-93" fmla="*/ 25879 w 1934165"/>
              <a:gd name="connsiteY46-94" fmla="*/ 577970 h 1570605"/>
              <a:gd name="connsiteX47-95" fmla="*/ 43132 w 1934165"/>
              <a:gd name="connsiteY47-96" fmla="*/ 552091 h 1570605"/>
              <a:gd name="connsiteX48-97" fmla="*/ 60385 w 1934165"/>
              <a:gd name="connsiteY48-98" fmla="*/ 508959 h 1570605"/>
              <a:gd name="connsiteX49-99" fmla="*/ 112143 w 1934165"/>
              <a:gd name="connsiteY49-100" fmla="*/ 439947 h 1570605"/>
              <a:gd name="connsiteX50-101" fmla="*/ 120770 w 1934165"/>
              <a:gd name="connsiteY50-102" fmla="*/ 405442 h 1570605"/>
              <a:gd name="connsiteX51-103" fmla="*/ 146649 w 1934165"/>
              <a:gd name="connsiteY51-104" fmla="*/ 370936 h 1570605"/>
              <a:gd name="connsiteX52-105" fmla="*/ 232913 w 1934165"/>
              <a:gd name="connsiteY52-106" fmla="*/ 293298 h 1570605"/>
              <a:gd name="connsiteX53-107" fmla="*/ 310551 w 1934165"/>
              <a:gd name="connsiteY53-108" fmla="*/ 224287 h 1570605"/>
              <a:gd name="connsiteX54-109" fmla="*/ 448573 w 1934165"/>
              <a:gd name="connsiteY54-110" fmla="*/ 146649 h 1570605"/>
              <a:gd name="connsiteX55-111" fmla="*/ 526211 w 1934165"/>
              <a:gd name="connsiteY55-112" fmla="*/ 103517 h 1570605"/>
              <a:gd name="connsiteX56-113" fmla="*/ 560717 w 1934165"/>
              <a:gd name="connsiteY56-114" fmla="*/ 94891 h 1570605"/>
              <a:gd name="connsiteX57-115" fmla="*/ 646981 w 1934165"/>
              <a:gd name="connsiteY57-116" fmla="*/ 51759 h 1570605"/>
              <a:gd name="connsiteX58-117" fmla="*/ 707366 w 1934165"/>
              <a:gd name="connsiteY58-118" fmla="*/ 43132 h 1570605"/>
              <a:gd name="connsiteX59-119" fmla="*/ 776377 w 1934165"/>
              <a:gd name="connsiteY59-120" fmla="*/ 25879 h 1570605"/>
              <a:gd name="connsiteX60-121" fmla="*/ 810883 w 1934165"/>
              <a:gd name="connsiteY60-122" fmla="*/ 17253 h 1570605"/>
              <a:gd name="connsiteX61-123" fmla="*/ 897147 w 1934165"/>
              <a:gd name="connsiteY61-124" fmla="*/ 0 h 1570605"/>
              <a:gd name="connsiteX62-125" fmla="*/ 1164566 w 1934165"/>
              <a:gd name="connsiteY62-126" fmla="*/ 8627 h 1570605"/>
              <a:gd name="connsiteX63-127" fmla="*/ 1207698 w 1934165"/>
              <a:gd name="connsiteY63-128" fmla="*/ 25879 h 1570605"/>
              <a:gd name="connsiteX64-129" fmla="*/ 1302589 w 1934165"/>
              <a:gd name="connsiteY64-130" fmla="*/ 34506 h 1570605"/>
              <a:gd name="connsiteX65-131" fmla="*/ 1388853 w 1934165"/>
              <a:gd name="connsiteY65-132" fmla="*/ 69012 h 1570605"/>
              <a:gd name="connsiteX66-133" fmla="*/ 1414732 w 1934165"/>
              <a:gd name="connsiteY66-134" fmla="*/ 77638 h 1570605"/>
              <a:gd name="connsiteX67-135" fmla="*/ 1440611 w 1934165"/>
              <a:gd name="connsiteY67-136" fmla="*/ 94891 h 1570605"/>
              <a:gd name="connsiteX68-137" fmla="*/ 1457864 w 1934165"/>
              <a:gd name="connsiteY68-138" fmla="*/ 120770 h 1570605"/>
              <a:gd name="connsiteX69-139" fmla="*/ 1483743 w 1934165"/>
              <a:gd name="connsiteY69-140" fmla="*/ 129396 h 1570605"/>
              <a:gd name="connsiteX70-141" fmla="*/ 1509623 w 1934165"/>
              <a:gd name="connsiteY70-142" fmla="*/ 146649 h 1570605"/>
              <a:gd name="connsiteX71-143" fmla="*/ 1535502 w 1934165"/>
              <a:gd name="connsiteY71-144" fmla="*/ 155276 h 1570605"/>
              <a:gd name="connsiteX72-145" fmla="*/ 1570007 w 1934165"/>
              <a:gd name="connsiteY72-146" fmla="*/ 172529 h 1570605"/>
              <a:gd name="connsiteX73-147" fmla="*/ 1613140 w 1934165"/>
              <a:gd name="connsiteY73-148" fmla="*/ 189781 h 1570605"/>
              <a:gd name="connsiteX74-149" fmla="*/ 1639019 w 1934165"/>
              <a:gd name="connsiteY74-150" fmla="*/ 207034 h 1570605"/>
              <a:gd name="connsiteX75-151" fmla="*/ 1673524 w 1934165"/>
              <a:gd name="connsiteY75-152" fmla="*/ 224287 h 1570605"/>
              <a:gd name="connsiteX76-153" fmla="*/ 1708030 w 1934165"/>
              <a:gd name="connsiteY76-154" fmla="*/ 250166 h 1570605"/>
              <a:gd name="connsiteX77-155" fmla="*/ 1759789 w 1934165"/>
              <a:gd name="connsiteY77-156" fmla="*/ 267419 h 1570605"/>
              <a:gd name="connsiteX78-157" fmla="*/ 1828800 w 1934165"/>
              <a:gd name="connsiteY78-158" fmla="*/ 301925 h 1570605"/>
              <a:gd name="connsiteX79-159" fmla="*/ 1889185 w 1934165"/>
              <a:gd name="connsiteY79-160" fmla="*/ 336430 h 1570605"/>
              <a:gd name="connsiteX80-161" fmla="*/ 1923690 w 1934165"/>
              <a:gd name="connsiteY80-162" fmla="*/ 353683 h 1570605"/>
              <a:gd name="connsiteX81-163" fmla="*/ 1932317 w 1934165"/>
              <a:gd name="connsiteY81-164" fmla="*/ 379562 h 1570605"/>
              <a:gd name="connsiteX82-165" fmla="*/ 1889185 w 1934165"/>
              <a:gd name="connsiteY82-166" fmla="*/ 388189 h 1570605"/>
              <a:gd name="connsiteX83-167" fmla="*/ 1854679 w 1934165"/>
              <a:gd name="connsiteY83-168" fmla="*/ 396815 h 1570605"/>
              <a:gd name="connsiteX0-169" fmla="*/ 2061713 w 2063144"/>
              <a:gd name="connsiteY0-170" fmla="*/ 301924 h 1570605"/>
              <a:gd name="connsiteX1-171" fmla="*/ 1768415 w 2063144"/>
              <a:gd name="connsiteY1-172" fmla="*/ 483080 h 1570605"/>
              <a:gd name="connsiteX2-173" fmla="*/ 1716656 w 2063144"/>
              <a:gd name="connsiteY2-174" fmla="*/ 534838 h 1570605"/>
              <a:gd name="connsiteX3-175" fmla="*/ 1699404 w 2063144"/>
              <a:gd name="connsiteY3-176" fmla="*/ 560717 h 1570605"/>
              <a:gd name="connsiteX4-177" fmla="*/ 1647645 w 2063144"/>
              <a:gd name="connsiteY4-178" fmla="*/ 603849 h 1570605"/>
              <a:gd name="connsiteX5-179" fmla="*/ 1604513 w 2063144"/>
              <a:gd name="connsiteY5-180" fmla="*/ 646981 h 1570605"/>
              <a:gd name="connsiteX6-181" fmla="*/ 1587260 w 2063144"/>
              <a:gd name="connsiteY6-182" fmla="*/ 672861 h 1570605"/>
              <a:gd name="connsiteX7-183" fmla="*/ 1561381 w 2063144"/>
              <a:gd name="connsiteY7-184" fmla="*/ 698740 h 1570605"/>
              <a:gd name="connsiteX8-185" fmla="*/ 1552755 w 2063144"/>
              <a:gd name="connsiteY8-186" fmla="*/ 724619 h 1570605"/>
              <a:gd name="connsiteX9-187" fmla="*/ 1526875 w 2063144"/>
              <a:gd name="connsiteY9-188" fmla="*/ 750498 h 1570605"/>
              <a:gd name="connsiteX10-189" fmla="*/ 1492370 w 2063144"/>
              <a:gd name="connsiteY10-190" fmla="*/ 802257 h 1570605"/>
              <a:gd name="connsiteX11-191" fmla="*/ 1475117 w 2063144"/>
              <a:gd name="connsiteY11-192" fmla="*/ 828136 h 1570605"/>
              <a:gd name="connsiteX12-193" fmla="*/ 1449238 w 2063144"/>
              <a:gd name="connsiteY12-194" fmla="*/ 854015 h 1570605"/>
              <a:gd name="connsiteX13-195" fmla="*/ 1440611 w 2063144"/>
              <a:gd name="connsiteY13-196" fmla="*/ 879895 h 1570605"/>
              <a:gd name="connsiteX14-197" fmla="*/ 1397479 w 2063144"/>
              <a:gd name="connsiteY14-198" fmla="*/ 931653 h 1570605"/>
              <a:gd name="connsiteX15-199" fmla="*/ 1380226 w 2063144"/>
              <a:gd name="connsiteY15-200" fmla="*/ 957532 h 1570605"/>
              <a:gd name="connsiteX16-201" fmla="*/ 1345721 w 2063144"/>
              <a:gd name="connsiteY16-202" fmla="*/ 1009291 h 1570605"/>
              <a:gd name="connsiteX17-203" fmla="*/ 1293962 w 2063144"/>
              <a:gd name="connsiteY17-204" fmla="*/ 1086929 h 1570605"/>
              <a:gd name="connsiteX18-205" fmla="*/ 1276709 w 2063144"/>
              <a:gd name="connsiteY18-206" fmla="*/ 1112808 h 1570605"/>
              <a:gd name="connsiteX19-207" fmla="*/ 1259456 w 2063144"/>
              <a:gd name="connsiteY19-208" fmla="*/ 1138687 h 1570605"/>
              <a:gd name="connsiteX20-209" fmla="*/ 1242204 w 2063144"/>
              <a:gd name="connsiteY20-210" fmla="*/ 1190446 h 1570605"/>
              <a:gd name="connsiteX21-211" fmla="*/ 1233577 w 2063144"/>
              <a:gd name="connsiteY21-212" fmla="*/ 1216325 h 1570605"/>
              <a:gd name="connsiteX22-213" fmla="*/ 1199072 w 2063144"/>
              <a:gd name="connsiteY22-214" fmla="*/ 1268083 h 1570605"/>
              <a:gd name="connsiteX23-215" fmla="*/ 1181819 w 2063144"/>
              <a:gd name="connsiteY23-216" fmla="*/ 1319842 h 1570605"/>
              <a:gd name="connsiteX24-217" fmla="*/ 1173192 w 2063144"/>
              <a:gd name="connsiteY24-218" fmla="*/ 1345721 h 1570605"/>
              <a:gd name="connsiteX25-219" fmla="*/ 1138687 w 2063144"/>
              <a:gd name="connsiteY25-220" fmla="*/ 1397479 h 1570605"/>
              <a:gd name="connsiteX26-221" fmla="*/ 1112807 w 2063144"/>
              <a:gd name="connsiteY26-222" fmla="*/ 1449238 h 1570605"/>
              <a:gd name="connsiteX27-223" fmla="*/ 1061049 w 2063144"/>
              <a:gd name="connsiteY27-224" fmla="*/ 1500996 h 1570605"/>
              <a:gd name="connsiteX28-225" fmla="*/ 1043796 w 2063144"/>
              <a:gd name="connsiteY28-226" fmla="*/ 1526876 h 1570605"/>
              <a:gd name="connsiteX29-227" fmla="*/ 983411 w 2063144"/>
              <a:gd name="connsiteY29-228" fmla="*/ 1552755 h 1570605"/>
              <a:gd name="connsiteX30-229" fmla="*/ 957532 w 2063144"/>
              <a:gd name="connsiteY30-230" fmla="*/ 1570008 h 1570605"/>
              <a:gd name="connsiteX31-231" fmla="*/ 759124 w 2063144"/>
              <a:gd name="connsiteY31-232" fmla="*/ 1561381 h 1570605"/>
              <a:gd name="connsiteX32-233" fmla="*/ 698740 w 2063144"/>
              <a:gd name="connsiteY32-234" fmla="*/ 1535502 h 1570605"/>
              <a:gd name="connsiteX33-235" fmla="*/ 672860 w 2063144"/>
              <a:gd name="connsiteY33-236" fmla="*/ 1526876 h 1570605"/>
              <a:gd name="connsiteX34-237" fmla="*/ 629728 w 2063144"/>
              <a:gd name="connsiteY34-238" fmla="*/ 1509623 h 1570605"/>
              <a:gd name="connsiteX35-239" fmla="*/ 595223 w 2063144"/>
              <a:gd name="connsiteY35-240" fmla="*/ 1500996 h 1570605"/>
              <a:gd name="connsiteX36-241" fmla="*/ 560717 w 2063144"/>
              <a:gd name="connsiteY36-242" fmla="*/ 1483744 h 1570605"/>
              <a:gd name="connsiteX37-243" fmla="*/ 474453 w 2063144"/>
              <a:gd name="connsiteY37-244" fmla="*/ 1449238 h 1570605"/>
              <a:gd name="connsiteX38-245" fmla="*/ 405441 w 2063144"/>
              <a:gd name="connsiteY38-246" fmla="*/ 1414732 h 1570605"/>
              <a:gd name="connsiteX39-247" fmla="*/ 327804 w 2063144"/>
              <a:gd name="connsiteY39-248" fmla="*/ 1380227 h 1570605"/>
              <a:gd name="connsiteX40-249" fmla="*/ 258792 w 2063144"/>
              <a:gd name="connsiteY40-250" fmla="*/ 1328468 h 1570605"/>
              <a:gd name="connsiteX41-251" fmla="*/ 138023 w 2063144"/>
              <a:gd name="connsiteY41-252" fmla="*/ 1242204 h 1570605"/>
              <a:gd name="connsiteX42-253" fmla="*/ 77638 w 2063144"/>
              <a:gd name="connsiteY42-254" fmla="*/ 1155940 h 1570605"/>
              <a:gd name="connsiteX43-255" fmla="*/ 51758 w 2063144"/>
              <a:gd name="connsiteY43-256" fmla="*/ 1121434 h 1570605"/>
              <a:gd name="connsiteX44-257" fmla="*/ 17253 w 2063144"/>
              <a:gd name="connsiteY44-258" fmla="*/ 992038 h 1570605"/>
              <a:gd name="connsiteX45-259" fmla="*/ 0 w 2063144"/>
              <a:gd name="connsiteY45-260" fmla="*/ 905774 h 1570605"/>
              <a:gd name="connsiteX46-261" fmla="*/ 25879 w 2063144"/>
              <a:gd name="connsiteY46-262" fmla="*/ 577970 h 1570605"/>
              <a:gd name="connsiteX47-263" fmla="*/ 43132 w 2063144"/>
              <a:gd name="connsiteY47-264" fmla="*/ 552091 h 1570605"/>
              <a:gd name="connsiteX48-265" fmla="*/ 60385 w 2063144"/>
              <a:gd name="connsiteY48-266" fmla="*/ 508959 h 1570605"/>
              <a:gd name="connsiteX49-267" fmla="*/ 112143 w 2063144"/>
              <a:gd name="connsiteY49-268" fmla="*/ 439947 h 1570605"/>
              <a:gd name="connsiteX50-269" fmla="*/ 120770 w 2063144"/>
              <a:gd name="connsiteY50-270" fmla="*/ 405442 h 1570605"/>
              <a:gd name="connsiteX51-271" fmla="*/ 146649 w 2063144"/>
              <a:gd name="connsiteY51-272" fmla="*/ 370936 h 1570605"/>
              <a:gd name="connsiteX52-273" fmla="*/ 232913 w 2063144"/>
              <a:gd name="connsiteY52-274" fmla="*/ 293298 h 1570605"/>
              <a:gd name="connsiteX53-275" fmla="*/ 310551 w 2063144"/>
              <a:gd name="connsiteY53-276" fmla="*/ 224287 h 1570605"/>
              <a:gd name="connsiteX54-277" fmla="*/ 448573 w 2063144"/>
              <a:gd name="connsiteY54-278" fmla="*/ 146649 h 1570605"/>
              <a:gd name="connsiteX55-279" fmla="*/ 526211 w 2063144"/>
              <a:gd name="connsiteY55-280" fmla="*/ 103517 h 1570605"/>
              <a:gd name="connsiteX56-281" fmla="*/ 560717 w 2063144"/>
              <a:gd name="connsiteY56-282" fmla="*/ 94891 h 1570605"/>
              <a:gd name="connsiteX57-283" fmla="*/ 646981 w 2063144"/>
              <a:gd name="connsiteY57-284" fmla="*/ 51759 h 1570605"/>
              <a:gd name="connsiteX58-285" fmla="*/ 707366 w 2063144"/>
              <a:gd name="connsiteY58-286" fmla="*/ 43132 h 1570605"/>
              <a:gd name="connsiteX59-287" fmla="*/ 776377 w 2063144"/>
              <a:gd name="connsiteY59-288" fmla="*/ 25879 h 1570605"/>
              <a:gd name="connsiteX60-289" fmla="*/ 810883 w 2063144"/>
              <a:gd name="connsiteY60-290" fmla="*/ 17253 h 1570605"/>
              <a:gd name="connsiteX61-291" fmla="*/ 897147 w 2063144"/>
              <a:gd name="connsiteY61-292" fmla="*/ 0 h 1570605"/>
              <a:gd name="connsiteX62-293" fmla="*/ 1164566 w 2063144"/>
              <a:gd name="connsiteY62-294" fmla="*/ 8627 h 1570605"/>
              <a:gd name="connsiteX63-295" fmla="*/ 1207698 w 2063144"/>
              <a:gd name="connsiteY63-296" fmla="*/ 25879 h 1570605"/>
              <a:gd name="connsiteX64-297" fmla="*/ 1302589 w 2063144"/>
              <a:gd name="connsiteY64-298" fmla="*/ 34506 h 1570605"/>
              <a:gd name="connsiteX65-299" fmla="*/ 1388853 w 2063144"/>
              <a:gd name="connsiteY65-300" fmla="*/ 69012 h 1570605"/>
              <a:gd name="connsiteX66-301" fmla="*/ 1414732 w 2063144"/>
              <a:gd name="connsiteY66-302" fmla="*/ 77638 h 1570605"/>
              <a:gd name="connsiteX67-303" fmla="*/ 1440611 w 2063144"/>
              <a:gd name="connsiteY67-304" fmla="*/ 94891 h 1570605"/>
              <a:gd name="connsiteX68-305" fmla="*/ 1457864 w 2063144"/>
              <a:gd name="connsiteY68-306" fmla="*/ 120770 h 1570605"/>
              <a:gd name="connsiteX69-307" fmla="*/ 1483743 w 2063144"/>
              <a:gd name="connsiteY69-308" fmla="*/ 129396 h 1570605"/>
              <a:gd name="connsiteX70-309" fmla="*/ 1509623 w 2063144"/>
              <a:gd name="connsiteY70-310" fmla="*/ 146649 h 1570605"/>
              <a:gd name="connsiteX71-311" fmla="*/ 1535502 w 2063144"/>
              <a:gd name="connsiteY71-312" fmla="*/ 155276 h 1570605"/>
              <a:gd name="connsiteX72-313" fmla="*/ 1570007 w 2063144"/>
              <a:gd name="connsiteY72-314" fmla="*/ 172529 h 1570605"/>
              <a:gd name="connsiteX73-315" fmla="*/ 1613140 w 2063144"/>
              <a:gd name="connsiteY73-316" fmla="*/ 189781 h 1570605"/>
              <a:gd name="connsiteX74-317" fmla="*/ 1639019 w 2063144"/>
              <a:gd name="connsiteY74-318" fmla="*/ 207034 h 1570605"/>
              <a:gd name="connsiteX75-319" fmla="*/ 1673524 w 2063144"/>
              <a:gd name="connsiteY75-320" fmla="*/ 224287 h 1570605"/>
              <a:gd name="connsiteX76-321" fmla="*/ 1708030 w 2063144"/>
              <a:gd name="connsiteY76-322" fmla="*/ 250166 h 1570605"/>
              <a:gd name="connsiteX77-323" fmla="*/ 1759789 w 2063144"/>
              <a:gd name="connsiteY77-324" fmla="*/ 267419 h 1570605"/>
              <a:gd name="connsiteX78-325" fmla="*/ 1828800 w 2063144"/>
              <a:gd name="connsiteY78-326" fmla="*/ 301925 h 1570605"/>
              <a:gd name="connsiteX79-327" fmla="*/ 1889185 w 2063144"/>
              <a:gd name="connsiteY79-328" fmla="*/ 336430 h 1570605"/>
              <a:gd name="connsiteX80-329" fmla="*/ 1923690 w 2063144"/>
              <a:gd name="connsiteY80-330" fmla="*/ 353683 h 1570605"/>
              <a:gd name="connsiteX81-331" fmla="*/ 1932317 w 2063144"/>
              <a:gd name="connsiteY81-332" fmla="*/ 379562 h 1570605"/>
              <a:gd name="connsiteX82-333" fmla="*/ 1889185 w 2063144"/>
              <a:gd name="connsiteY82-334" fmla="*/ 388189 h 1570605"/>
              <a:gd name="connsiteX83-335" fmla="*/ 2061713 w 2063144"/>
              <a:gd name="connsiteY83-336" fmla="*/ 301924 h 1570605"/>
              <a:gd name="connsiteX0-337" fmla="*/ 2061713 w 2063144"/>
              <a:gd name="connsiteY0-338" fmla="*/ 301924 h 1570605"/>
              <a:gd name="connsiteX1-339" fmla="*/ 1768415 w 2063144"/>
              <a:gd name="connsiteY1-340" fmla="*/ 483080 h 1570605"/>
              <a:gd name="connsiteX2-341" fmla="*/ 1716656 w 2063144"/>
              <a:gd name="connsiteY2-342" fmla="*/ 534838 h 1570605"/>
              <a:gd name="connsiteX3-343" fmla="*/ 1699404 w 2063144"/>
              <a:gd name="connsiteY3-344" fmla="*/ 560717 h 1570605"/>
              <a:gd name="connsiteX4-345" fmla="*/ 1647645 w 2063144"/>
              <a:gd name="connsiteY4-346" fmla="*/ 603849 h 1570605"/>
              <a:gd name="connsiteX5-347" fmla="*/ 1604513 w 2063144"/>
              <a:gd name="connsiteY5-348" fmla="*/ 646981 h 1570605"/>
              <a:gd name="connsiteX6-349" fmla="*/ 1587260 w 2063144"/>
              <a:gd name="connsiteY6-350" fmla="*/ 672861 h 1570605"/>
              <a:gd name="connsiteX7-351" fmla="*/ 1561381 w 2063144"/>
              <a:gd name="connsiteY7-352" fmla="*/ 698740 h 1570605"/>
              <a:gd name="connsiteX8-353" fmla="*/ 1552755 w 2063144"/>
              <a:gd name="connsiteY8-354" fmla="*/ 724619 h 1570605"/>
              <a:gd name="connsiteX9-355" fmla="*/ 1526875 w 2063144"/>
              <a:gd name="connsiteY9-356" fmla="*/ 750498 h 1570605"/>
              <a:gd name="connsiteX10-357" fmla="*/ 1492370 w 2063144"/>
              <a:gd name="connsiteY10-358" fmla="*/ 802257 h 1570605"/>
              <a:gd name="connsiteX11-359" fmla="*/ 1475117 w 2063144"/>
              <a:gd name="connsiteY11-360" fmla="*/ 828136 h 1570605"/>
              <a:gd name="connsiteX12-361" fmla="*/ 1449238 w 2063144"/>
              <a:gd name="connsiteY12-362" fmla="*/ 854015 h 1570605"/>
              <a:gd name="connsiteX13-363" fmla="*/ 1440611 w 2063144"/>
              <a:gd name="connsiteY13-364" fmla="*/ 879895 h 1570605"/>
              <a:gd name="connsiteX14-365" fmla="*/ 1406105 w 2063144"/>
              <a:gd name="connsiteY14-366" fmla="*/ 1130061 h 1570605"/>
              <a:gd name="connsiteX15-367" fmla="*/ 1380226 w 2063144"/>
              <a:gd name="connsiteY15-368" fmla="*/ 957532 h 1570605"/>
              <a:gd name="connsiteX16-369" fmla="*/ 1345721 w 2063144"/>
              <a:gd name="connsiteY16-370" fmla="*/ 1009291 h 1570605"/>
              <a:gd name="connsiteX17-371" fmla="*/ 1293962 w 2063144"/>
              <a:gd name="connsiteY17-372" fmla="*/ 1086929 h 1570605"/>
              <a:gd name="connsiteX18-373" fmla="*/ 1276709 w 2063144"/>
              <a:gd name="connsiteY18-374" fmla="*/ 1112808 h 1570605"/>
              <a:gd name="connsiteX19-375" fmla="*/ 1259456 w 2063144"/>
              <a:gd name="connsiteY19-376" fmla="*/ 1138687 h 1570605"/>
              <a:gd name="connsiteX20-377" fmla="*/ 1242204 w 2063144"/>
              <a:gd name="connsiteY20-378" fmla="*/ 1190446 h 1570605"/>
              <a:gd name="connsiteX21-379" fmla="*/ 1233577 w 2063144"/>
              <a:gd name="connsiteY21-380" fmla="*/ 1216325 h 1570605"/>
              <a:gd name="connsiteX22-381" fmla="*/ 1199072 w 2063144"/>
              <a:gd name="connsiteY22-382" fmla="*/ 1268083 h 1570605"/>
              <a:gd name="connsiteX23-383" fmla="*/ 1181819 w 2063144"/>
              <a:gd name="connsiteY23-384" fmla="*/ 1319842 h 1570605"/>
              <a:gd name="connsiteX24-385" fmla="*/ 1173192 w 2063144"/>
              <a:gd name="connsiteY24-386" fmla="*/ 1345721 h 1570605"/>
              <a:gd name="connsiteX25-387" fmla="*/ 1138687 w 2063144"/>
              <a:gd name="connsiteY25-388" fmla="*/ 1397479 h 1570605"/>
              <a:gd name="connsiteX26-389" fmla="*/ 1112807 w 2063144"/>
              <a:gd name="connsiteY26-390" fmla="*/ 1449238 h 1570605"/>
              <a:gd name="connsiteX27-391" fmla="*/ 1061049 w 2063144"/>
              <a:gd name="connsiteY27-392" fmla="*/ 1500996 h 1570605"/>
              <a:gd name="connsiteX28-393" fmla="*/ 1043796 w 2063144"/>
              <a:gd name="connsiteY28-394" fmla="*/ 1526876 h 1570605"/>
              <a:gd name="connsiteX29-395" fmla="*/ 983411 w 2063144"/>
              <a:gd name="connsiteY29-396" fmla="*/ 1552755 h 1570605"/>
              <a:gd name="connsiteX30-397" fmla="*/ 957532 w 2063144"/>
              <a:gd name="connsiteY30-398" fmla="*/ 1570008 h 1570605"/>
              <a:gd name="connsiteX31-399" fmla="*/ 759124 w 2063144"/>
              <a:gd name="connsiteY31-400" fmla="*/ 1561381 h 1570605"/>
              <a:gd name="connsiteX32-401" fmla="*/ 698740 w 2063144"/>
              <a:gd name="connsiteY32-402" fmla="*/ 1535502 h 1570605"/>
              <a:gd name="connsiteX33-403" fmla="*/ 672860 w 2063144"/>
              <a:gd name="connsiteY33-404" fmla="*/ 1526876 h 1570605"/>
              <a:gd name="connsiteX34-405" fmla="*/ 629728 w 2063144"/>
              <a:gd name="connsiteY34-406" fmla="*/ 1509623 h 1570605"/>
              <a:gd name="connsiteX35-407" fmla="*/ 595223 w 2063144"/>
              <a:gd name="connsiteY35-408" fmla="*/ 1500996 h 1570605"/>
              <a:gd name="connsiteX36-409" fmla="*/ 560717 w 2063144"/>
              <a:gd name="connsiteY36-410" fmla="*/ 1483744 h 1570605"/>
              <a:gd name="connsiteX37-411" fmla="*/ 474453 w 2063144"/>
              <a:gd name="connsiteY37-412" fmla="*/ 1449238 h 1570605"/>
              <a:gd name="connsiteX38-413" fmla="*/ 405441 w 2063144"/>
              <a:gd name="connsiteY38-414" fmla="*/ 1414732 h 1570605"/>
              <a:gd name="connsiteX39-415" fmla="*/ 327804 w 2063144"/>
              <a:gd name="connsiteY39-416" fmla="*/ 1380227 h 1570605"/>
              <a:gd name="connsiteX40-417" fmla="*/ 258792 w 2063144"/>
              <a:gd name="connsiteY40-418" fmla="*/ 1328468 h 1570605"/>
              <a:gd name="connsiteX41-419" fmla="*/ 138023 w 2063144"/>
              <a:gd name="connsiteY41-420" fmla="*/ 1242204 h 1570605"/>
              <a:gd name="connsiteX42-421" fmla="*/ 77638 w 2063144"/>
              <a:gd name="connsiteY42-422" fmla="*/ 1155940 h 1570605"/>
              <a:gd name="connsiteX43-423" fmla="*/ 51758 w 2063144"/>
              <a:gd name="connsiteY43-424" fmla="*/ 1121434 h 1570605"/>
              <a:gd name="connsiteX44-425" fmla="*/ 17253 w 2063144"/>
              <a:gd name="connsiteY44-426" fmla="*/ 992038 h 1570605"/>
              <a:gd name="connsiteX45-427" fmla="*/ 0 w 2063144"/>
              <a:gd name="connsiteY45-428" fmla="*/ 905774 h 1570605"/>
              <a:gd name="connsiteX46-429" fmla="*/ 25879 w 2063144"/>
              <a:gd name="connsiteY46-430" fmla="*/ 577970 h 1570605"/>
              <a:gd name="connsiteX47-431" fmla="*/ 43132 w 2063144"/>
              <a:gd name="connsiteY47-432" fmla="*/ 552091 h 1570605"/>
              <a:gd name="connsiteX48-433" fmla="*/ 60385 w 2063144"/>
              <a:gd name="connsiteY48-434" fmla="*/ 508959 h 1570605"/>
              <a:gd name="connsiteX49-435" fmla="*/ 112143 w 2063144"/>
              <a:gd name="connsiteY49-436" fmla="*/ 439947 h 1570605"/>
              <a:gd name="connsiteX50-437" fmla="*/ 120770 w 2063144"/>
              <a:gd name="connsiteY50-438" fmla="*/ 405442 h 1570605"/>
              <a:gd name="connsiteX51-439" fmla="*/ 146649 w 2063144"/>
              <a:gd name="connsiteY51-440" fmla="*/ 370936 h 1570605"/>
              <a:gd name="connsiteX52-441" fmla="*/ 232913 w 2063144"/>
              <a:gd name="connsiteY52-442" fmla="*/ 293298 h 1570605"/>
              <a:gd name="connsiteX53-443" fmla="*/ 310551 w 2063144"/>
              <a:gd name="connsiteY53-444" fmla="*/ 224287 h 1570605"/>
              <a:gd name="connsiteX54-445" fmla="*/ 448573 w 2063144"/>
              <a:gd name="connsiteY54-446" fmla="*/ 146649 h 1570605"/>
              <a:gd name="connsiteX55-447" fmla="*/ 526211 w 2063144"/>
              <a:gd name="connsiteY55-448" fmla="*/ 103517 h 1570605"/>
              <a:gd name="connsiteX56-449" fmla="*/ 560717 w 2063144"/>
              <a:gd name="connsiteY56-450" fmla="*/ 94891 h 1570605"/>
              <a:gd name="connsiteX57-451" fmla="*/ 646981 w 2063144"/>
              <a:gd name="connsiteY57-452" fmla="*/ 51759 h 1570605"/>
              <a:gd name="connsiteX58-453" fmla="*/ 707366 w 2063144"/>
              <a:gd name="connsiteY58-454" fmla="*/ 43132 h 1570605"/>
              <a:gd name="connsiteX59-455" fmla="*/ 776377 w 2063144"/>
              <a:gd name="connsiteY59-456" fmla="*/ 25879 h 1570605"/>
              <a:gd name="connsiteX60-457" fmla="*/ 810883 w 2063144"/>
              <a:gd name="connsiteY60-458" fmla="*/ 17253 h 1570605"/>
              <a:gd name="connsiteX61-459" fmla="*/ 897147 w 2063144"/>
              <a:gd name="connsiteY61-460" fmla="*/ 0 h 1570605"/>
              <a:gd name="connsiteX62-461" fmla="*/ 1164566 w 2063144"/>
              <a:gd name="connsiteY62-462" fmla="*/ 8627 h 1570605"/>
              <a:gd name="connsiteX63-463" fmla="*/ 1207698 w 2063144"/>
              <a:gd name="connsiteY63-464" fmla="*/ 25879 h 1570605"/>
              <a:gd name="connsiteX64-465" fmla="*/ 1302589 w 2063144"/>
              <a:gd name="connsiteY64-466" fmla="*/ 34506 h 1570605"/>
              <a:gd name="connsiteX65-467" fmla="*/ 1388853 w 2063144"/>
              <a:gd name="connsiteY65-468" fmla="*/ 69012 h 1570605"/>
              <a:gd name="connsiteX66-469" fmla="*/ 1414732 w 2063144"/>
              <a:gd name="connsiteY66-470" fmla="*/ 77638 h 1570605"/>
              <a:gd name="connsiteX67-471" fmla="*/ 1440611 w 2063144"/>
              <a:gd name="connsiteY67-472" fmla="*/ 94891 h 1570605"/>
              <a:gd name="connsiteX68-473" fmla="*/ 1457864 w 2063144"/>
              <a:gd name="connsiteY68-474" fmla="*/ 120770 h 1570605"/>
              <a:gd name="connsiteX69-475" fmla="*/ 1483743 w 2063144"/>
              <a:gd name="connsiteY69-476" fmla="*/ 129396 h 1570605"/>
              <a:gd name="connsiteX70-477" fmla="*/ 1509623 w 2063144"/>
              <a:gd name="connsiteY70-478" fmla="*/ 146649 h 1570605"/>
              <a:gd name="connsiteX71-479" fmla="*/ 1535502 w 2063144"/>
              <a:gd name="connsiteY71-480" fmla="*/ 155276 h 1570605"/>
              <a:gd name="connsiteX72-481" fmla="*/ 1570007 w 2063144"/>
              <a:gd name="connsiteY72-482" fmla="*/ 172529 h 1570605"/>
              <a:gd name="connsiteX73-483" fmla="*/ 1613140 w 2063144"/>
              <a:gd name="connsiteY73-484" fmla="*/ 189781 h 1570605"/>
              <a:gd name="connsiteX74-485" fmla="*/ 1639019 w 2063144"/>
              <a:gd name="connsiteY74-486" fmla="*/ 207034 h 1570605"/>
              <a:gd name="connsiteX75-487" fmla="*/ 1673524 w 2063144"/>
              <a:gd name="connsiteY75-488" fmla="*/ 224287 h 1570605"/>
              <a:gd name="connsiteX76-489" fmla="*/ 1708030 w 2063144"/>
              <a:gd name="connsiteY76-490" fmla="*/ 250166 h 1570605"/>
              <a:gd name="connsiteX77-491" fmla="*/ 1759789 w 2063144"/>
              <a:gd name="connsiteY77-492" fmla="*/ 267419 h 1570605"/>
              <a:gd name="connsiteX78-493" fmla="*/ 1828800 w 2063144"/>
              <a:gd name="connsiteY78-494" fmla="*/ 301925 h 1570605"/>
              <a:gd name="connsiteX79-495" fmla="*/ 1889185 w 2063144"/>
              <a:gd name="connsiteY79-496" fmla="*/ 336430 h 1570605"/>
              <a:gd name="connsiteX80-497" fmla="*/ 1923690 w 2063144"/>
              <a:gd name="connsiteY80-498" fmla="*/ 353683 h 1570605"/>
              <a:gd name="connsiteX81-499" fmla="*/ 1932317 w 2063144"/>
              <a:gd name="connsiteY81-500" fmla="*/ 379562 h 1570605"/>
              <a:gd name="connsiteX82-501" fmla="*/ 1889185 w 2063144"/>
              <a:gd name="connsiteY82-502" fmla="*/ 388189 h 1570605"/>
              <a:gd name="connsiteX83-503" fmla="*/ 2061713 w 2063144"/>
              <a:gd name="connsiteY83-504" fmla="*/ 301924 h 1570605"/>
              <a:gd name="connsiteX0-505" fmla="*/ 2061713 w 2063144"/>
              <a:gd name="connsiteY0-506" fmla="*/ 301924 h 1570605"/>
              <a:gd name="connsiteX1-507" fmla="*/ 1768415 w 2063144"/>
              <a:gd name="connsiteY1-508" fmla="*/ 483080 h 1570605"/>
              <a:gd name="connsiteX2-509" fmla="*/ 1716656 w 2063144"/>
              <a:gd name="connsiteY2-510" fmla="*/ 534838 h 1570605"/>
              <a:gd name="connsiteX3-511" fmla="*/ 1699404 w 2063144"/>
              <a:gd name="connsiteY3-512" fmla="*/ 560717 h 1570605"/>
              <a:gd name="connsiteX4-513" fmla="*/ 1647645 w 2063144"/>
              <a:gd name="connsiteY4-514" fmla="*/ 603849 h 1570605"/>
              <a:gd name="connsiteX5-515" fmla="*/ 1604513 w 2063144"/>
              <a:gd name="connsiteY5-516" fmla="*/ 646981 h 1570605"/>
              <a:gd name="connsiteX6-517" fmla="*/ 1587260 w 2063144"/>
              <a:gd name="connsiteY6-518" fmla="*/ 672861 h 1570605"/>
              <a:gd name="connsiteX7-519" fmla="*/ 1561381 w 2063144"/>
              <a:gd name="connsiteY7-520" fmla="*/ 698740 h 1570605"/>
              <a:gd name="connsiteX8-521" fmla="*/ 1552755 w 2063144"/>
              <a:gd name="connsiteY8-522" fmla="*/ 724619 h 1570605"/>
              <a:gd name="connsiteX9-523" fmla="*/ 1526875 w 2063144"/>
              <a:gd name="connsiteY9-524" fmla="*/ 750498 h 1570605"/>
              <a:gd name="connsiteX10-525" fmla="*/ 1492370 w 2063144"/>
              <a:gd name="connsiteY10-526" fmla="*/ 802257 h 1570605"/>
              <a:gd name="connsiteX11-527" fmla="*/ 1475117 w 2063144"/>
              <a:gd name="connsiteY11-528" fmla="*/ 828136 h 1570605"/>
              <a:gd name="connsiteX12-529" fmla="*/ 1449238 w 2063144"/>
              <a:gd name="connsiteY12-530" fmla="*/ 854015 h 1570605"/>
              <a:gd name="connsiteX13-531" fmla="*/ 1440611 w 2063144"/>
              <a:gd name="connsiteY13-532" fmla="*/ 879895 h 1570605"/>
              <a:gd name="connsiteX14-533" fmla="*/ 1406105 w 2063144"/>
              <a:gd name="connsiteY14-534" fmla="*/ 1130061 h 1570605"/>
              <a:gd name="connsiteX15-535" fmla="*/ 1380226 w 2063144"/>
              <a:gd name="connsiteY15-536" fmla="*/ 957532 h 1570605"/>
              <a:gd name="connsiteX16-537" fmla="*/ 1345721 w 2063144"/>
              <a:gd name="connsiteY16-538" fmla="*/ 1009291 h 1570605"/>
              <a:gd name="connsiteX17-539" fmla="*/ 1293962 w 2063144"/>
              <a:gd name="connsiteY17-540" fmla="*/ 1086929 h 1570605"/>
              <a:gd name="connsiteX18-541" fmla="*/ 1276709 w 2063144"/>
              <a:gd name="connsiteY18-542" fmla="*/ 1112808 h 1570605"/>
              <a:gd name="connsiteX19-543" fmla="*/ 1259456 w 2063144"/>
              <a:gd name="connsiteY19-544" fmla="*/ 1138687 h 1570605"/>
              <a:gd name="connsiteX20-545" fmla="*/ 1242204 w 2063144"/>
              <a:gd name="connsiteY20-546" fmla="*/ 1190446 h 1570605"/>
              <a:gd name="connsiteX21-547" fmla="*/ 1233577 w 2063144"/>
              <a:gd name="connsiteY21-548" fmla="*/ 1216325 h 1570605"/>
              <a:gd name="connsiteX22-549" fmla="*/ 1354347 w 2063144"/>
              <a:gd name="connsiteY22-550" fmla="*/ 1457864 h 1570605"/>
              <a:gd name="connsiteX23-551" fmla="*/ 1181819 w 2063144"/>
              <a:gd name="connsiteY23-552" fmla="*/ 1319842 h 1570605"/>
              <a:gd name="connsiteX24-553" fmla="*/ 1173192 w 2063144"/>
              <a:gd name="connsiteY24-554" fmla="*/ 1345721 h 1570605"/>
              <a:gd name="connsiteX25-555" fmla="*/ 1138687 w 2063144"/>
              <a:gd name="connsiteY25-556" fmla="*/ 1397479 h 1570605"/>
              <a:gd name="connsiteX26-557" fmla="*/ 1112807 w 2063144"/>
              <a:gd name="connsiteY26-558" fmla="*/ 1449238 h 1570605"/>
              <a:gd name="connsiteX27-559" fmla="*/ 1061049 w 2063144"/>
              <a:gd name="connsiteY27-560" fmla="*/ 1500996 h 1570605"/>
              <a:gd name="connsiteX28-561" fmla="*/ 1043796 w 2063144"/>
              <a:gd name="connsiteY28-562" fmla="*/ 1526876 h 1570605"/>
              <a:gd name="connsiteX29-563" fmla="*/ 983411 w 2063144"/>
              <a:gd name="connsiteY29-564" fmla="*/ 1552755 h 1570605"/>
              <a:gd name="connsiteX30-565" fmla="*/ 957532 w 2063144"/>
              <a:gd name="connsiteY30-566" fmla="*/ 1570008 h 1570605"/>
              <a:gd name="connsiteX31-567" fmla="*/ 759124 w 2063144"/>
              <a:gd name="connsiteY31-568" fmla="*/ 1561381 h 1570605"/>
              <a:gd name="connsiteX32-569" fmla="*/ 698740 w 2063144"/>
              <a:gd name="connsiteY32-570" fmla="*/ 1535502 h 1570605"/>
              <a:gd name="connsiteX33-571" fmla="*/ 672860 w 2063144"/>
              <a:gd name="connsiteY33-572" fmla="*/ 1526876 h 1570605"/>
              <a:gd name="connsiteX34-573" fmla="*/ 629728 w 2063144"/>
              <a:gd name="connsiteY34-574" fmla="*/ 1509623 h 1570605"/>
              <a:gd name="connsiteX35-575" fmla="*/ 595223 w 2063144"/>
              <a:gd name="connsiteY35-576" fmla="*/ 1500996 h 1570605"/>
              <a:gd name="connsiteX36-577" fmla="*/ 560717 w 2063144"/>
              <a:gd name="connsiteY36-578" fmla="*/ 1483744 h 1570605"/>
              <a:gd name="connsiteX37-579" fmla="*/ 474453 w 2063144"/>
              <a:gd name="connsiteY37-580" fmla="*/ 1449238 h 1570605"/>
              <a:gd name="connsiteX38-581" fmla="*/ 405441 w 2063144"/>
              <a:gd name="connsiteY38-582" fmla="*/ 1414732 h 1570605"/>
              <a:gd name="connsiteX39-583" fmla="*/ 327804 w 2063144"/>
              <a:gd name="connsiteY39-584" fmla="*/ 1380227 h 1570605"/>
              <a:gd name="connsiteX40-585" fmla="*/ 258792 w 2063144"/>
              <a:gd name="connsiteY40-586" fmla="*/ 1328468 h 1570605"/>
              <a:gd name="connsiteX41-587" fmla="*/ 138023 w 2063144"/>
              <a:gd name="connsiteY41-588" fmla="*/ 1242204 h 1570605"/>
              <a:gd name="connsiteX42-589" fmla="*/ 77638 w 2063144"/>
              <a:gd name="connsiteY42-590" fmla="*/ 1155940 h 1570605"/>
              <a:gd name="connsiteX43-591" fmla="*/ 51758 w 2063144"/>
              <a:gd name="connsiteY43-592" fmla="*/ 1121434 h 1570605"/>
              <a:gd name="connsiteX44-593" fmla="*/ 17253 w 2063144"/>
              <a:gd name="connsiteY44-594" fmla="*/ 992038 h 1570605"/>
              <a:gd name="connsiteX45-595" fmla="*/ 0 w 2063144"/>
              <a:gd name="connsiteY45-596" fmla="*/ 905774 h 1570605"/>
              <a:gd name="connsiteX46-597" fmla="*/ 25879 w 2063144"/>
              <a:gd name="connsiteY46-598" fmla="*/ 577970 h 1570605"/>
              <a:gd name="connsiteX47-599" fmla="*/ 43132 w 2063144"/>
              <a:gd name="connsiteY47-600" fmla="*/ 552091 h 1570605"/>
              <a:gd name="connsiteX48-601" fmla="*/ 60385 w 2063144"/>
              <a:gd name="connsiteY48-602" fmla="*/ 508959 h 1570605"/>
              <a:gd name="connsiteX49-603" fmla="*/ 112143 w 2063144"/>
              <a:gd name="connsiteY49-604" fmla="*/ 439947 h 1570605"/>
              <a:gd name="connsiteX50-605" fmla="*/ 120770 w 2063144"/>
              <a:gd name="connsiteY50-606" fmla="*/ 405442 h 1570605"/>
              <a:gd name="connsiteX51-607" fmla="*/ 146649 w 2063144"/>
              <a:gd name="connsiteY51-608" fmla="*/ 370936 h 1570605"/>
              <a:gd name="connsiteX52-609" fmla="*/ 232913 w 2063144"/>
              <a:gd name="connsiteY52-610" fmla="*/ 293298 h 1570605"/>
              <a:gd name="connsiteX53-611" fmla="*/ 310551 w 2063144"/>
              <a:gd name="connsiteY53-612" fmla="*/ 224287 h 1570605"/>
              <a:gd name="connsiteX54-613" fmla="*/ 448573 w 2063144"/>
              <a:gd name="connsiteY54-614" fmla="*/ 146649 h 1570605"/>
              <a:gd name="connsiteX55-615" fmla="*/ 526211 w 2063144"/>
              <a:gd name="connsiteY55-616" fmla="*/ 103517 h 1570605"/>
              <a:gd name="connsiteX56-617" fmla="*/ 560717 w 2063144"/>
              <a:gd name="connsiteY56-618" fmla="*/ 94891 h 1570605"/>
              <a:gd name="connsiteX57-619" fmla="*/ 646981 w 2063144"/>
              <a:gd name="connsiteY57-620" fmla="*/ 51759 h 1570605"/>
              <a:gd name="connsiteX58-621" fmla="*/ 707366 w 2063144"/>
              <a:gd name="connsiteY58-622" fmla="*/ 43132 h 1570605"/>
              <a:gd name="connsiteX59-623" fmla="*/ 776377 w 2063144"/>
              <a:gd name="connsiteY59-624" fmla="*/ 25879 h 1570605"/>
              <a:gd name="connsiteX60-625" fmla="*/ 810883 w 2063144"/>
              <a:gd name="connsiteY60-626" fmla="*/ 17253 h 1570605"/>
              <a:gd name="connsiteX61-627" fmla="*/ 897147 w 2063144"/>
              <a:gd name="connsiteY61-628" fmla="*/ 0 h 1570605"/>
              <a:gd name="connsiteX62-629" fmla="*/ 1164566 w 2063144"/>
              <a:gd name="connsiteY62-630" fmla="*/ 8627 h 1570605"/>
              <a:gd name="connsiteX63-631" fmla="*/ 1207698 w 2063144"/>
              <a:gd name="connsiteY63-632" fmla="*/ 25879 h 1570605"/>
              <a:gd name="connsiteX64-633" fmla="*/ 1302589 w 2063144"/>
              <a:gd name="connsiteY64-634" fmla="*/ 34506 h 1570605"/>
              <a:gd name="connsiteX65-635" fmla="*/ 1388853 w 2063144"/>
              <a:gd name="connsiteY65-636" fmla="*/ 69012 h 1570605"/>
              <a:gd name="connsiteX66-637" fmla="*/ 1414732 w 2063144"/>
              <a:gd name="connsiteY66-638" fmla="*/ 77638 h 1570605"/>
              <a:gd name="connsiteX67-639" fmla="*/ 1440611 w 2063144"/>
              <a:gd name="connsiteY67-640" fmla="*/ 94891 h 1570605"/>
              <a:gd name="connsiteX68-641" fmla="*/ 1457864 w 2063144"/>
              <a:gd name="connsiteY68-642" fmla="*/ 120770 h 1570605"/>
              <a:gd name="connsiteX69-643" fmla="*/ 1483743 w 2063144"/>
              <a:gd name="connsiteY69-644" fmla="*/ 129396 h 1570605"/>
              <a:gd name="connsiteX70-645" fmla="*/ 1509623 w 2063144"/>
              <a:gd name="connsiteY70-646" fmla="*/ 146649 h 1570605"/>
              <a:gd name="connsiteX71-647" fmla="*/ 1535502 w 2063144"/>
              <a:gd name="connsiteY71-648" fmla="*/ 155276 h 1570605"/>
              <a:gd name="connsiteX72-649" fmla="*/ 1570007 w 2063144"/>
              <a:gd name="connsiteY72-650" fmla="*/ 172529 h 1570605"/>
              <a:gd name="connsiteX73-651" fmla="*/ 1613140 w 2063144"/>
              <a:gd name="connsiteY73-652" fmla="*/ 189781 h 1570605"/>
              <a:gd name="connsiteX74-653" fmla="*/ 1639019 w 2063144"/>
              <a:gd name="connsiteY74-654" fmla="*/ 207034 h 1570605"/>
              <a:gd name="connsiteX75-655" fmla="*/ 1673524 w 2063144"/>
              <a:gd name="connsiteY75-656" fmla="*/ 224287 h 1570605"/>
              <a:gd name="connsiteX76-657" fmla="*/ 1708030 w 2063144"/>
              <a:gd name="connsiteY76-658" fmla="*/ 250166 h 1570605"/>
              <a:gd name="connsiteX77-659" fmla="*/ 1759789 w 2063144"/>
              <a:gd name="connsiteY77-660" fmla="*/ 267419 h 1570605"/>
              <a:gd name="connsiteX78-661" fmla="*/ 1828800 w 2063144"/>
              <a:gd name="connsiteY78-662" fmla="*/ 301925 h 1570605"/>
              <a:gd name="connsiteX79-663" fmla="*/ 1889185 w 2063144"/>
              <a:gd name="connsiteY79-664" fmla="*/ 336430 h 1570605"/>
              <a:gd name="connsiteX80-665" fmla="*/ 1923690 w 2063144"/>
              <a:gd name="connsiteY80-666" fmla="*/ 353683 h 1570605"/>
              <a:gd name="connsiteX81-667" fmla="*/ 1932317 w 2063144"/>
              <a:gd name="connsiteY81-668" fmla="*/ 379562 h 1570605"/>
              <a:gd name="connsiteX82-669" fmla="*/ 1889185 w 2063144"/>
              <a:gd name="connsiteY82-670" fmla="*/ 388189 h 1570605"/>
              <a:gd name="connsiteX83-671" fmla="*/ 2061713 w 2063144"/>
              <a:gd name="connsiteY83-672" fmla="*/ 301924 h 1570605"/>
              <a:gd name="connsiteX0-673" fmla="*/ 2061713 w 2063144"/>
              <a:gd name="connsiteY0-674" fmla="*/ 301924 h 1570605"/>
              <a:gd name="connsiteX1-675" fmla="*/ 1768415 w 2063144"/>
              <a:gd name="connsiteY1-676" fmla="*/ 483080 h 1570605"/>
              <a:gd name="connsiteX2-677" fmla="*/ 1716656 w 2063144"/>
              <a:gd name="connsiteY2-678" fmla="*/ 534838 h 1570605"/>
              <a:gd name="connsiteX3-679" fmla="*/ 1699404 w 2063144"/>
              <a:gd name="connsiteY3-680" fmla="*/ 560717 h 1570605"/>
              <a:gd name="connsiteX4-681" fmla="*/ 1647645 w 2063144"/>
              <a:gd name="connsiteY4-682" fmla="*/ 603849 h 1570605"/>
              <a:gd name="connsiteX5-683" fmla="*/ 1604513 w 2063144"/>
              <a:gd name="connsiteY5-684" fmla="*/ 646981 h 1570605"/>
              <a:gd name="connsiteX6-685" fmla="*/ 1587260 w 2063144"/>
              <a:gd name="connsiteY6-686" fmla="*/ 672861 h 1570605"/>
              <a:gd name="connsiteX7-687" fmla="*/ 1561381 w 2063144"/>
              <a:gd name="connsiteY7-688" fmla="*/ 698740 h 1570605"/>
              <a:gd name="connsiteX8-689" fmla="*/ 1552755 w 2063144"/>
              <a:gd name="connsiteY8-690" fmla="*/ 724619 h 1570605"/>
              <a:gd name="connsiteX9-691" fmla="*/ 1526875 w 2063144"/>
              <a:gd name="connsiteY9-692" fmla="*/ 750498 h 1570605"/>
              <a:gd name="connsiteX10-693" fmla="*/ 1492370 w 2063144"/>
              <a:gd name="connsiteY10-694" fmla="*/ 802257 h 1570605"/>
              <a:gd name="connsiteX11-695" fmla="*/ 1475117 w 2063144"/>
              <a:gd name="connsiteY11-696" fmla="*/ 828136 h 1570605"/>
              <a:gd name="connsiteX12-697" fmla="*/ 1449238 w 2063144"/>
              <a:gd name="connsiteY12-698" fmla="*/ 854015 h 1570605"/>
              <a:gd name="connsiteX13-699" fmla="*/ 1440611 w 2063144"/>
              <a:gd name="connsiteY13-700" fmla="*/ 879895 h 1570605"/>
              <a:gd name="connsiteX14-701" fmla="*/ 1406105 w 2063144"/>
              <a:gd name="connsiteY14-702" fmla="*/ 1130061 h 1570605"/>
              <a:gd name="connsiteX15-703" fmla="*/ 1380226 w 2063144"/>
              <a:gd name="connsiteY15-704" fmla="*/ 957532 h 1570605"/>
              <a:gd name="connsiteX16-705" fmla="*/ 1345721 w 2063144"/>
              <a:gd name="connsiteY16-706" fmla="*/ 1009291 h 1570605"/>
              <a:gd name="connsiteX17-707" fmla="*/ 1293962 w 2063144"/>
              <a:gd name="connsiteY17-708" fmla="*/ 1086929 h 1570605"/>
              <a:gd name="connsiteX18-709" fmla="*/ 1276709 w 2063144"/>
              <a:gd name="connsiteY18-710" fmla="*/ 1112808 h 1570605"/>
              <a:gd name="connsiteX19-711" fmla="*/ 1483743 w 2063144"/>
              <a:gd name="connsiteY19-712" fmla="*/ 1518249 h 1570605"/>
              <a:gd name="connsiteX20-713" fmla="*/ 1242204 w 2063144"/>
              <a:gd name="connsiteY20-714" fmla="*/ 1190446 h 1570605"/>
              <a:gd name="connsiteX21-715" fmla="*/ 1233577 w 2063144"/>
              <a:gd name="connsiteY21-716" fmla="*/ 1216325 h 1570605"/>
              <a:gd name="connsiteX22-717" fmla="*/ 1354347 w 2063144"/>
              <a:gd name="connsiteY22-718" fmla="*/ 1457864 h 1570605"/>
              <a:gd name="connsiteX23-719" fmla="*/ 1181819 w 2063144"/>
              <a:gd name="connsiteY23-720" fmla="*/ 1319842 h 1570605"/>
              <a:gd name="connsiteX24-721" fmla="*/ 1173192 w 2063144"/>
              <a:gd name="connsiteY24-722" fmla="*/ 1345721 h 1570605"/>
              <a:gd name="connsiteX25-723" fmla="*/ 1138687 w 2063144"/>
              <a:gd name="connsiteY25-724" fmla="*/ 1397479 h 1570605"/>
              <a:gd name="connsiteX26-725" fmla="*/ 1112807 w 2063144"/>
              <a:gd name="connsiteY26-726" fmla="*/ 1449238 h 1570605"/>
              <a:gd name="connsiteX27-727" fmla="*/ 1061049 w 2063144"/>
              <a:gd name="connsiteY27-728" fmla="*/ 1500996 h 1570605"/>
              <a:gd name="connsiteX28-729" fmla="*/ 1043796 w 2063144"/>
              <a:gd name="connsiteY28-730" fmla="*/ 1526876 h 1570605"/>
              <a:gd name="connsiteX29-731" fmla="*/ 983411 w 2063144"/>
              <a:gd name="connsiteY29-732" fmla="*/ 1552755 h 1570605"/>
              <a:gd name="connsiteX30-733" fmla="*/ 957532 w 2063144"/>
              <a:gd name="connsiteY30-734" fmla="*/ 1570008 h 1570605"/>
              <a:gd name="connsiteX31-735" fmla="*/ 759124 w 2063144"/>
              <a:gd name="connsiteY31-736" fmla="*/ 1561381 h 1570605"/>
              <a:gd name="connsiteX32-737" fmla="*/ 698740 w 2063144"/>
              <a:gd name="connsiteY32-738" fmla="*/ 1535502 h 1570605"/>
              <a:gd name="connsiteX33-739" fmla="*/ 672860 w 2063144"/>
              <a:gd name="connsiteY33-740" fmla="*/ 1526876 h 1570605"/>
              <a:gd name="connsiteX34-741" fmla="*/ 629728 w 2063144"/>
              <a:gd name="connsiteY34-742" fmla="*/ 1509623 h 1570605"/>
              <a:gd name="connsiteX35-743" fmla="*/ 595223 w 2063144"/>
              <a:gd name="connsiteY35-744" fmla="*/ 1500996 h 1570605"/>
              <a:gd name="connsiteX36-745" fmla="*/ 560717 w 2063144"/>
              <a:gd name="connsiteY36-746" fmla="*/ 1483744 h 1570605"/>
              <a:gd name="connsiteX37-747" fmla="*/ 474453 w 2063144"/>
              <a:gd name="connsiteY37-748" fmla="*/ 1449238 h 1570605"/>
              <a:gd name="connsiteX38-749" fmla="*/ 405441 w 2063144"/>
              <a:gd name="connsiteY38-750" fmla="*/ 1414732 h 1570605"/>
              <a:gd name="connsiteX39-751" fmla="*/ 327804 w 2063144"/>
              <a:gd name="connsiteY39-752" fmla="*/ 1380227 h 1570605"/>
              <a:gd name="connsiteX40-753" fmla="*/ 258792 w 2063144"/>
              <a:gd name="connsiteY40-754" fmla="*/ 1328468 h 1570605"/>
              <a:gd name="connsiteX41-755" fmla="*/ 138023 w 2063144"/>
              <a:gd name="connsiteY41-756" fmla="*/ 1242204 h 1570605"/>
              <a:gd name="connsiteX42-757" fmla="*/ 77638 w 2063144"/>
              <a:gd name="connsiteY42-758" fmla="*/ 1155940 h 1570605"/>
              <a:gd name="connsiteX43-759" fmla="*/ 51758 w 2063144"/>
              <a:gd name="connsiteY43-760" fmla="*/ 1121434 h 1570605"/>
              <a:gd name="connsiteX44-761" fmla="*/ 17253 w 2063144"/>
              <a:gd name="connsiteY44-762" fmla="*/ 992038 h 1570605"/>
              <a:gd name="connsiteX45-763" fmla="*/ 0 w 2063144"/>
              <a:gd name="connsiteY45-764" fmla="*/ 905774 h 1570605"/>
              <a:gd name="connsiteX46-765" fmla="*/ 25879 w 2063144"/>
              <a:gd name="connsiteY46-766" fmla="*/ 577970 h 1570605"/>
              <a:gd name="connsiteX47-767" fmla="*/ 43132 w 2063144"/>
              <a:gd name="connsiteY47-768" fmla="*/ 552091 h 1570605"/>
              <a:gd name="connsiteX48-769" fmla="*/ 60385 w 2063144"/>
              <a:gd name="connsiteY48-770" fmla="*/ 508959 h 1570605"/>
              <a:gd name="connsiteX49-771" fmla="*/ 112143 w 2063144"/>
              <a:gd name="connsiteY49-772" fmla="*/ 439947 h 1570605"/>
              <a:gd name="connsiteX50-773" fmla="*/ 120770 w 2063144"/>
              <a:gd name="connsiteY50-774" fmla="*/ 405442 h 1570605"/>
              <a:gd name="connsiteX51-775" fmla="*/ 146649 w 2063144"/>
              <a:gd name="connsiteY51-776" fmla="*/ 370936 h 1570605"/>
              <a:gd name="connsiteX52-777" fmla="*/ 232913 w 2063144"/>
              <a:gd name="connsiteY52-778" fmla="*/ 293298 h 1570605"/>
              <a:gd name="connsiteX53-779" fmla="*/ 310551 w 2063144"/>
              <a:gd name="connsiteY53-780" fmla="*/ 224287 h 1570605"/>
              <a:gd name="connsiteX54-781" fmla="*/ 448573 w 2063144"/>
              <a:gd name="connsiteY54-782" fmla="*/ 146649 h 1570605"/>
              <a:gd name="connsiteX55-783" fmla="*/ 526211 w 2063144"/>
              <a:gd name="connsiteY55-784" fmla="*/ 103517 h 1570605"/>
              <a:gd name="connsiteX56-785" fmla="*/ 560717 w 2063144"/>
              <a:gd name="connsiteY56-786" fmla="*/ 94891 h 1570605"/>
              <a:gd name="connsiteX57-787" fmla="*/ 646981 w 2063144"/>
              <a:gd name="connsiteY57-788" fmla="*/ 51759 h 1570605"/>
              <a:gd name="connsiteX58-789" fmla="*/ 707366 w 2063144"/>
              <a:gd name="connsiteY58-790" fmla="*/ 43132 h 1570605"/>
              <a:gd name="connsiteX59-791" fmla="*/ 776377 w 2063144"/>
              <a:gd name="connsiteY59-792" fmla="*/ 25879 h 1570605"/>
              <a:gd name="connsiteX60-793" fmla="*/ 810883 w 2063144"/>
              <a:gd name="connsiteY60-794" fmla="*/ 17253 h 1570605"/>
              <a:gd name="connsiteX61-795" fmla="*/ 897147 w 2063144"/>
              <a:gd name="connsiteY61-796" fmla="*/ 0 h 1570605"/>
              <a:gd name="connsiteX62-797" fmla="*/ 1164566 w 2063144"/>
              <a:gd name="connsiteY62-798" fmla="*/ 8627 h 1570605"/>
              <a:gd name="connsiteX63-799" fmla="*/ 1207698 w 2063144"/>
              <a:gd name="connsiteY63-800" fmla="*/ 25879 h 1570605"/>
              <a:gd name="connsiteX64-801" fmla="*/ 1302589 w 2063144"/>
              <a:gd name="connsiteY64-802" fmla="*/ 34506 h 1570605"/>
              <a:gd name="connsiteX65-803" fmla="*/ 1388853 w 2063144"/>
              <a:gd name="connsiteY65-804" fmla="*/ 69012 h 1570605"/>
              <a:gd name="connsiteX66-805" fmla="*/ 1414732 w 2063144"/>
              <a:gd name="connsiteY66-806" fmla="*/ 77638 h 1570605"/>
              <a:gd name="connsiteX67-807" fmla="*/ 1440611 w 2063144"/>
              <a:gd name="connsiteY67-808" fmla="*/ 94891 h 1570605"/>
              <a:gd name="connsiteX68-809" fmla="*/ 1457864 w 2063144"/>
              <a:gd name="connsiteY68-810" fmla="*/ 120770 h 1570605"/>
              <a:gd name="connsiteX69-811" fmla="*/ 1483743 w 2063144"/>
              <a:gd name="connsiteY69-812" fmla="*/ 129396 h 1570605"/>
              <a:gd name="connsiteX70-813" fmla="*/ 1509623 w 2063144"/>
              <a:gd name="connsiteY70-814" fmla="*/ 146649 h 1570605"/>
              <a:gd name="connsiteX71-815" fmla="*/ 1535502 w 2063144"/>
              <a:gd name="connsiteY71-816" fmla="*/ 155276 h 1570605"/>
              <a:gd name="connsiteX72-817" fmla="*/ 1570007 w 2063144"/>
              <a:gd name="connsiteY72-818" fmla="*/ 172529 h 1570605"/>
              <a:gd name="connsiteX73-819" fmla="*/ 1613140 w 2063144"/>
              <a:gd name="connsiteY73-820" fmla="*/ 189781 h 1570605"/>
              <a:gd name="connsiteX74-821" fmla="*/ 1639019 w 2063144"/>
              <a:gd name="connsiteY74-822" fmla="*/ 207034 h 1570605"/>
              <a:gd name="connsiteX75-823" fmla="*/ 1673524 w 2063144"/>
              <a:gd name="connsiteY75-824" fmla="*/ 224287 h 1570605"/>
              <a:gd name="connsiteX76-825" fmla="*/ 1708030 w 2063144"/>
              <a:gd name="connsiteY76-826" fmla="*/ 250166 h 1570605"/>
              <a:gd name="connsiteX77-827" fmla="*/ 1759789 w 2063144"/>
              <a:gd name="connsiteY77-828" fmla="*/ 267419 h 1570605"/>
              <a:gd name="connsiteX78-829" fmla="*/ 1828800 w 2063144"/>
              <a:gd name="connsiteY78-830" fmla="*/ 301925 h 1570605"/>
              <a:gd name="connsiteX79-831" fmla="*/ 1889185 w 2063144"/>
              <a:gd name="connsiteY79-832" fmla="*/ 336430 h 1570605"/>
              <a:gd name="connsiteX80-833" fmla="*/ 1923690 w 2063144"/>
              <a:gd name="connsiteY80-834" fmla="*/ 353683 h 1570605"/>
              <a:gd name="connsiteX81-835" fmla="*/ 1932317 w 2063144"/>
              <a:gd name="connsiteY81-836" fmla="*/ 379562 h 1570605"/>
              <a:gd name="connsiteX82-837" fmla="*/ 1889185 w 2063144"/>
              <a:gd name="connsiteY82-838" fmla="*/ 388189 h 1570605"/>
              <a:gd name="connsiteX83-839" fmla="*/ 2061713 w 2063144"/>
              <a:gd name="connsiteY83-840" fmla="*/ 301924 h 1570605"/>
              <a:gd name="connsiteX0-841" fmla="*/ 2061713 w 2063144"/>
              <a:gd name="connsiteY0-842" fmla="*/ 301924 h 1570605"/>
              <a:gd name="connsiteX1-843" fmla="*/ 1768415 w 2063144"/>
              <a:gd name="connsiteY1-844" fmla="*/ 483080 h 1570605"/>
              <a:gd name="connsiteX2-845" fmla="*/ 1716656 w 2063144"/>
              <a:gd name="connsiteY2-846" fmla="*/ 534838 h 1570605"/>
              <a:gd name="connsiteX3-847" fmla="*/ 1699404 w 2063144"/>
              <a:gd name="connsiteY3-848" fmla="*/ 560717 h 1570605"/>
              <a:gd name="connsiteX4-849" fmla="*/ 1647645 w 2063144"/>
              <a:gd name="connsiteY4-850" fmla="*/ 603849 h 1570605"/>
              <a:gd name="connsiteX5-851" fmla="*/ 1604513 w 2063144"/>
              <a:gd name="connsiteY5-852" fmla="*/ 646981 h 1570605"/>
              <a:gd name="connsiteX6-853" fmla="*/ 1587260 w 2063144"/>
              <a:gd name="connsiteY6-854" fmla="*/ 672861 h 1570605"/>
              <a:gd name="connsiteX7-855" fmla="*/ 1561381 w 2063144"/>
              <a:gd name="connsiteY7-856" fmla="*/ 698740 h 1570605"/>
              <a:gd name="connsiteX8-857" fmla="*/ 1552755 w 2063144"/>
              <a:gd name="connsiteY8-858" fmla="*/ 724619 h 1570605"/>
              <a:gd name="connsiteX9-859" fmla="*/ 1526875 w 2063144"/>
              <a:gd name="connsiteY9-860" fmla="*/ 750498 h 1570605"/>
              <a:gd name="connsiteX10-861" fmla="*/ 1492370 w 2063144"/>
              <a:gd name="connsiteY10-862" fmla="*/ 802257 h 1570605"/>
              <a:gd name="connsiteX11-863" fmla="*/ 1475117 w 2063144"/>
              <a:gd name="connsiteY11-864" fmla="*/ 828136 h 1570605"/>
              <a:gd name="connsiteX12-865" fmla="*/ 1449238 w 2063144"/>
              <a:gd name="connsiteY12-866" fmla="*/ 854015 h 1570605"/>
              <a:gd name="connsiteX13-867" fmla="*/ 1440611 w 2063144"/>
              <a:gd name="connsiteY13-868" fmla="*/ 879895 h 1570605"/>
              <a:gd name="connsiteX14-869" fmla="*/ 1147312 w 2063144"/>
              <a:gd name="connsiteY14-870" fmla="*/ 1526877 h 1570605"/>
              <a:gd name="connsiteX15-871" fmla="*/ 1380226 w 2063144"/>
              <a:gd name="connsiteY15-872" fmla="*/ 957532 h 1570605"/>
              <a:gd name="connsiteX16-873" fmla="*/ 1345721 w 2063144"/>
              <a:gd name="connsiteY16-874" fmla="*/ 1009291 h 1570605"/>
              <a:gd name="connsiteX17-875" fmla="*/ 1293962 w 2063144"/>
              <a:gd name="connsiteY17-876" fmla="*/ 1086929 h 1570605"/>
              <a:gd name="connsiteX18-877" fmla="*/ 1276709 w 2063144"/>
              <a:gd name="connsiteY18-878" fmla="*/ 1112808 h 1570605"/>
              <a:gd name="connsiteX19-879" fmla="*/ 1483743 w 2063144"/>
              <a:gd name="connsiteY19-880" fmla="*/ 1518249 h 1570605"/>
              <a:gd name="connsiteX20-881" fmla="*/ 1242204 w 2063144"/>
              <a:gd name="connsiteY20-882" fmla="*/ 1190446 h 1570605"/>
              <a:gd name="connsiteX21-883" fmla="*/ 1233577 w 2063144"/>
              <a:gd name="connsiteY21-884" fmla="*/ 1216325 h 1570605"/>
              <a:gd name="connsiteX22-885" fmla="*/ 1354347 w 2063144"/>
              <a:gd name="connsiteY22-886" fmla="*/ 1457864 h 1570605"/>
              <a:gd name="connsiteX23-887" fmla="*/ 1181819 w 2063144"/>
              <a:gd name="connsiteY23-888" fmla="*/ 1319842 h 1570605"/>
              <a:gd name="connsiteX24-889" fmla="*/ 1173192 w 2063144"/>
              <a:gd name="connsiteY24-890" fmla="*/ 1345721 h 1570605"/>
              <a:gd name="connsiteX25-891" fmla="*/ 1138687 w 2063144"/>
              <a:gd name="connsiteY25-892" fmla="*/ 1397479 h 1570605"/>
              <a:gd name="connsiteX26-893" fmla="*/ 1112807 w 2063144"/>
              <a:gd name="connsiteY26-894" fmla="*/ 1449238 h 1570605"/>
              <a:gd name="connsiteX27-895" fmla="*/ 1061049 w 2063144"/>
              <a:gd name="connsiteY27-896" fmla="*/ 1500996 h 1570605"/>
              <a:gd name="connsiteX28-897" fmla="*/ 1043796 w 2063144"/>
              <a:gd name="connsiteY28-898" fmla="*/ 1526876 h 1570605"/>
              <a:gd name="connsiteX29-899" fmla="*/ 983411 w 2063144"/>
              <a:gd name="connsiteY29-900" fmla="*/ 1552755 h 1570605"/>
              <a:gd name="connsiteX30-901" fmla="*/ 957532 w 2063144"/>
              <a:gd name="connsiteY30-902" fmla="*/ 1570008 h 1570605"/>
              <a:gd name="connsiteX31-903" fmla="*/ 759124 w 2063144"/>
              <a:gd name="connsiteY31-904" fmla="*/ 1561381 h 1570605"/>
              <a:gd name="connsiteX32-905" fmla="*/ 698740 w 2063144"/>
              <a:gd name="connsiteY32-906" fmla="*/ 1535502 h 1570605"/>
              <a:gd name="connsiteX33-907" fmla="*/ 672860 w 2063144"/>
              <a:gd name="connsiteY33-908" fmla="*/ 1526876 h 1570605"/>
              <a:gd name="connsiteX34-909" fmla="*/ 629728 w 2063144"/>
              <a:gd name="connsiteY34-910" fmla="*/ 1509623 h 1570605"/>
              <a:gd name="connsiteX35-911" fmla="*/ 595223 w 2063144"/>
              <a:gd name="connsiteY35-912" fmla="*/ 1500996 h 1570605"/>
              <a:gd name="connsiteX36-913" fmla="*/ 560717 w 2063144"/>
              <a:gd name="connsiteY36-914" fmla="*/ 1483744 h 1570605"/>
              <a:gd name="connsiteX37-915" fmla="*/ 474453 w 2063144"/>
              <a:gd name="connsiteY37-916" fmla="*/ 1449238 h 1570605"/>
              <a:gd name="connsiteX38-917" fmla="*/ 405441 w 2063144"/>
              <a:gd name="connsiteY38-918" fmla="*/ 1414732 h 1570605"/>
              <a:gd name="connsiteX39-919" fmla="*/ 327804 w 2063144"/>
              <a:gd name="connsiteY39-920" fmla="*/ 1380227 h 1570605"/>
              <a:gd name="connsiteX40-921" fmla="*/ 258792 w 2063144"/>
              <a:gd name="connsiteY40-922" fmla="*/ 1328468 h 1570605"/>
              <a:gd name="connsiteX41-923" fmla="*/ 138023 w 2063144"/>
              <a:gd name="connsiteY41-924" fmla="*/ 1242204 h 1570605"/>
              <a:gd name="connsiteX42-925" fmla="*/ 77638 w 2063144"/>
              <a:gd name="connsiteY42-926" fmla="*/ 1155940 h 1570605"/>
              <a:gd name="connsiteX43-927" fmla="*/ 51758 w 2063144"/>
              <a:gd name="connsiteY43-928" fmla="*/ 1121434 h 1570605"/>
              <a:gd name="connsiteX44-929" fmla="*/ 17253 w 2063144"/>
              <a:gd name="connsiteY44-930" fmla="*/ 992038 h 1570605"/>
              <a:gd name="connsiteX45-931" fmla="*/ 0 w 2063144"/>
              <a:gd name="connsiteY45-932" fmla="*/ 905774 h 1570605"/>
              <a:gd name="connsiteX46-933" fmla="*/ 25879 w 2063144"/>
              <a:gd name="connsiteY46-934" fmla="*/ 577970 h 1570605"/>
              <a:gd name="connsiteX47-935" fmla="*/ 43132 w 2063144"/>
              <a:gd name="connsiteY47-936" fmla="*/ 552091 h 1570605"/>
              <a:gd name="connsiteX48-937" fmla="*/ 60385 w 2063144"/>
              <a:gd name="connsiteY48-938" fmla="*/ 508959 h 1570605"/>
              <a:gd name="connsiteX49-939" fmla="*/ 112143 w 2063144"/>
              <a:gd name="connsiteY49-940" fmla="*/ 439947 h 1570605"/>
              <a:gd name="connsiteX50-941" fmla="*/ 120770 w 2063144"/>
              <a:gd name="connsiteY50-942" fmla="*/ 405442 h 1570605"/>
              <a:gd name="connsiteX51-943" fmla="*/ 146649 w 2063144"/>
              <a:gd name="connsiteY51-944" fmla="*/ 370936 h 1570605"/>
              <a:gd name="connsiteX52-945" fmla="*/ 232913 w 2063144"/>
              <a:gd name="connsiteY52-946" fmla="*/ 293298 h 1570605"/>
              <a:gd name="connsiteX53-947" fmla="*/ 310551 w 2063144"/>
              <a:gd name="connsiteY53-948" fmla="*/ 224287 h 1570605"/>
              <a:gd name="connsiteX54-949" fmla="*/ 448573 w 2063144"/>
              <a:gd name="connsiteY54-950" fmla="*/ 146649 h 1570605"/>
              <a:gd name="connsiteX55-951" fmla="*/ 526211 w 2063144"/>
              <a:gd name="connsiteY55-952" fmla="*/ 103517 h 1570605"/>
              <a:gd name="connsiteX56-953" fmla="*/ 560717 w 2063144"/>
              <a:gd name="connsiteY56-954" fmla="*/ 94891 h 1570605"/>
              <a:gd name="connsiteX57-955" fmla="*/ 646981 w 2063144"/>
              <a:gd name="connsiteY57-956" fmla="*/ 51759 h 1570605"/>
              <a:gd name="connsiteX58-957" fmla="*/ 707366 w 2063144"/>
              <a:gd name="connsiteY58-958" fmla="*/ 43132 h 1570605"/>
              <a:gd name="connsiteX59-959" fmla="*/ 776377 w 2063144"/>
              <a:gd name="connsiteY59-960" fmla="*/ 25879 h 1570605"/>
              <a:gd name="connsiteX60-961" fmla="*/ 810883 w 2063144"/>
              <a:gd name="connsiteY60-962" fmla="*/ 17253 h 1570605"/>
              <a:gd name="connsiteX61-963" fmla="*/ 897147 w 2063144"/>
              <a:gd name="connsiteY61-964" fmla="*/ 0 h 1570605"/>
              <a:gd name="connsiteX62-965" fmla="*/ 1164566 w 2063144"/>
              <a:gd name="connsiteY62-966" fmla="*/ 8627 h 1570605"/>
              <a:gd name="connsiteX63-967" fmla="*/ 1207698 w 2063144"/>
              <a:gd name="connsiteY63-968" fmla="*/ 25879 h 1570605"/>
              <a:gd name="connsiteX64-969" fmla="*/ 1302589 w 2063144"/>
              <a:gd name="connsiteY64-970" fmla="*/ 34506 h 1570605"/>
              <a:gd name="connsiteX65-971" fmla="*/ 1388853 w 2063144"/>
              <a:gd name="connsiteY65-972" fmla="*/ 69012 h 1570605"/>
              <a:gd name="connsiteX66-973" fmla="*/ 1414732 w 2063144"/>
              <a:gd name="connsiteY66-974" fmla="*/ 77638 h 1570605"/>
              <a:gd name="connsiteX67-975" fmla="*/ 1440611 w 2063144"/>
              <a:gd name="connsiteY67-976" fmla="*/ 94891 h 1570605"/>
              <a:gd name="connsiteX68-977" fmla="*/ 1457864 w 2063144"/>
              <a:gd name="connsiteY68-978" fmla="*/ 120770 h 1570605"/>
              <a:gd name="connsiteX69-979" fmla="*/ 1483743 w 2063144"/>
              <a:gd name="connsiteY69-980" fmla="*/ 129396 h 1570605"/>
              <a:gd name="connsiteX70-981" fmla="*/ 1509623 w 2063144"/>
              <a:gd name="connsiteY70-982" fmla="*/ 146649 h 1570605"/>
              <a:gd name="connsiteX71-983" fmla="*/ 1535502 w 2063144"/>
              <a:gd name="connsiteY71-984" fmla="*/ 155276 h 1570605"/>
              <a:gd name="connsiteX72-985" fmla="*/ 1570007 w 2063144"/>
              <a:gd name="connsiteY72-986" fmla="*/ 172529 h 1570605"/>
              <a:gd name="connsiteX73-987" fmla="*/ 1613140 w 2063144"/>
              <a:gd name="connsiteY73-988" fmla="*/ 189781 h 1570605"/>
              <a:gd name="connsiteX74-989" fmla="*/ 1639019 w 2063144"/>
              <a:gd name="connsiteY74-990" fmla="*/ 207034 h 1570605"/>
              <a:gd name="connsiteX75-991" fmla="*/ 1673524 w 2063144"/>
              <a:gd name="connsiteY75-992" fmla="*/ 224287 h 1570605"/>
              <a:gd name="connsiteX76-993" fmla="*/ 1708030 w 2063144"/>
              <a:gd name="connsiteY76-994" fmla="*/ 250166 h 1570605"/>
              <a:gd name="connsiteX77-995" fmla="*/ 1759789 w 2063144"/>
              <a:gd name="connsiteY77-996" fmla="*/ 267419 h 1570605"/>
              <a:gd name="connsiteX78-997" fmla="*/ 1828800 w 2063144"/>
              <a:gd name="connsiteY78-998" fmla="*/ 301925 h 1570605"/>
              <a:gd name="connsiteX79-999" fmla="*/ 1889185 w 2063144"/>
              <a:gd name="connsiteY79-1000" fmla="*/ 336430 h 1570605"/>
              <a:gd name="connsiteX80-1001" fmla="*/ 1923690 w 2063144"/>
              <a:gd name="connsiteY80-1002" fmla="*/ 353683 h 1570605"/>
              <a:gd name="connsiteX81-1003" fmla="*/ 1932317 w 2063144"/>
              <a:gd name="connsiteY81-1004" fmla="*/ 379562 h 1570605"/>
              <a:gd name="connsiteX82-1005" fmla="*/ 1889185 w 2063144"/>
              <a:gd name="connsiteY82-1006" fmla="*/ 388189 h 1570605"/>
              <a:gd name="connsiteX83-1007" fmla="*/ 2061713 w 2063144"/>
              <a:gd name="connsiteY83-1008" fmla="*/ 301924 h 1570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/>
          <p:cNvSpPr/>
          <p:nvPr userDrawn="1"/>
        </p:nvSpPr>
        <p:spPr>
          <a:xfrm rot="12061918">
            <a:off x="4426598" y="1529809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-1" fmla="*/ 1854679 w 1934165"/>
              <a:gd name="connsiteY0-2" fmla="*/ 396815 h 1570605"/>
              <a:gd name="connsiteX1-3" fmla="*/ 1768415 w 1934165"/>
              <a:gd name="connsiteY1-4" fmla="*/ 483080 h 1570605"/>
              <a:gd name="connsiteX2-5" fmla="*/ 1716656 w 1934165"/>
              <a:gd name="connsiteY2-6" fmla="*/ 534838 h 1570605"/>
              <a:gd name="connsiteX3-7" fmla="*/ 1699404 w 1934165"/>
              <a:gd name="connsiteY3-8" fmla="*/ 560717 h 1570605"/>
              <a:gd name="connsiteX4-9" fmla="*/ 1647645 w 1934165"/>
              <a:gd name="connsiteY4-10" fmla="*/ 603849 h 1570605"/>
              <a:gd name="connsiteX5-11" fmla="*/ 1604513 w 1934165"/>
              <a:gd name="connsiteY5-12" fmla="*/ 646981 h 1570605"/>
              <a:gd name="connsiteX6-13" fmla="*/ 1587260 w 1934165"/>
              <a:gd name="connsiteY6-14" fmla="*/ 672861 h 1570605"/>
              <a:gd name="connsiteX7-15" fmla="*/ 1561381 w 1934165"/>
              <a:gd name="connsiteY7-16" fmla="*/ 698740 h 1570605"/>
              <a:gd name="connsiteX8-17" fmla="*/ 1552755 w 1934165"/>
              <a:gd name="connsiteY8-18" fmla="*/ 724619 h 1570605"/>
              <a:gd name="connsiteX9-19" fmla="*/ 1526875 w 1934165"/>
              <a:gd name="connsiteY9-20" fmla="*/ 750498 h 1570605"/>
              <a:gd name="connsiteX10-21" fmla="*/ 1492370 w 1934165"/>
              <a:gd name="connsiteY10-22" fmla="*/ 802257 h 1570605"/>
              <a:gd name="connsiteX11-23" fmla="*/ 1475117 w 1934165"/>
              <a:gd name="connsiteY11-24" fmla="*/ 828136 h 1570605"/>
              <a:gd name="connsiteX12-25" fmla="*/ 1449238 w 1934165"/>
              <a:gd name="connsiteY12-26" fmla="*/ 854015 h 1570605"/>
              <a:gd name="connsiteX13-27" fmla="*/ 1440611 w 1934165"/>
              <a:gd name="connsiteY13-28" fmla="*/ 879895 h 1570605"/>
              <a:gd name="connsiteX14-29" fmla="*/ 1397479 w 1934165"/>
              <a:gd name="connsiteY14-30" fmla="*/ 931653 h 1570605"/>
              <a:gd name="connsiteX15-31" fmla="*/ 1380226 w 1934165"/>
              <a:gd name="connsiteY15-32" fmla="*/ 957532 h 1570605"/>
              <a:gd name="connsiteX16-33" fmla="*/ 1345721 w 1934165"/>
              <a:gd name="connsiteY16-34" fmla="*/ 1009291 h 1570605"/>
              <a:gd name="connsiteX17-35" fmla="*/ 1293962 w 1934165"/>
              <a:gd name="connsiteY17-36" fmla="*/ 1086929 h 1570605"/>
              <a:gd name="connsiteX18-37" fmla="*/ 1276709 w 1934165"/>
              <a:gd name="connsiteY18-38" fmla="*/ 1112808 h 1570605"/>
              <a:gd name="connsiteX19-39" fmla="*/ 1259456 w 1934165"/>
              <a:gd name="connsiteY19-40" fmla="*/ 1138687 h 1570605"/>
              <a:gd name="connsiteX20-41" fmla="*/ 1242204 w 1934165"/>
              <a:gd name="connsiteY20-42" fmla="*/ 1190446 h 1570605"/>
              <a:gd name="connsiteX21-43" fmla="*/ 1233577 w 1934165"/>
              <a:gd name="connsiteY21-44" fmla="*/ 1216325 h 1570605"/>
              <a:gd name="connsiteX22-45" fmla="*/ 1199072 w 1934165"/>
              <a:gd name="connsiteY22-46" fmla="*/ 1268083 h 1570605"/>
              <a:gd name="connsiteX23-47" fmla="*/ 1181819 w 1934165"/>
              <a:gd name="connsiteY23-48" fmla="*/ 1319842 h 1570605"/>
              <a:gd name="connsiteX24-49" fmla="*/ 1173192 w 1934165"/>
              <a:gd name="connsiteY24-50" fmla="*/ 1345721 h 1570605"/>
              <a:gd name="connsiteX25-51" fmla="*/ 1138687 w 1934165"/>
              <a:gd name="connsiteY25-52" fmla="*/ 1397479 h 1570605"/>
              <a:gd name="connsiteX26-53" fmla="*/ 1112807 w 1934165"/>
              <a:gd name="connsiteY26-54" fmla="*/ 1449238 h 1570605"/>
              <a:gd name="connsiteX27-55" fmla="*/ 1061049 w 1934165"/>
              <a:gd name="connsiteY27-56" fmla="*/ 1500996 h 1570605"/>
              <a:gd name="connsiteX28-57" fmla="*/ 1043796 w 1934165"/>
              <a:gd name="connsiteY28-58" fmla="*/ 1526876 h 1570605"/>
              <a:gd name="connsiteX29-59" fmla="*/ 983411 w 1934165"/>
              <a:gd name="connsiteY29-60" fmla="*/ 1552755 h 1570605"/>
              <a:gd name="connsiteX30-61" fmla="*/ 957532 w 1934165"/>
              <a:gd name="connsiteY30-62" fmla="*/ 1570008 h 1570605"/>
              <a:gd name="connsiteX31-63" fmla="*/ 759124 w 1934165"/>
              <a:gd name="connsiteY31-64" fmla="*/ 1561381 h 1570605"/>
              <a:gd name="connsiteX32-65" fmla="*/ 698740 w 1934165"/>
              <a:gd name="connsiteY32-66" fmla="*/ 1535502 h 1570605"/>
              <a:gd name="connsiteX33-67" fmla="*/ 672860 w 1934165"/>
              <a:gd name="connsiteY33-68" fmla="*/ 1526876 h 1570605"/>
              <a:gd name="connsiteX34-69" fmla="*/ 629728 w 1934165"/>
              <a:gd name="connsiteY34-70" fmla="*/ 1509623 h 1570605"/>
              <a:gd name="connsiteX35-71" fmla="*/ 595223 w 1934165"/>
              <a:gd name="connsiteY35-72" fmla="*/ 1500996 h 1570605"/>
              <a:gd name="connsiteX36-73" fmla="*/ 560717 w 1934165"/>
              <a:gd name="connsiteY36-74" fmla="*/ 1483744 h 1570605"/>
              <a:gd name="connsiteX37-75" fmla="*/ 474453 w 1934165"/>
              <a:gd name="connsiteY37-76" fmla="*/ 1449238 h 1570605"/>
              <a:gd name="connsiteX38-77" fmla="*/ 405441 w 1934165"/>
              <a:gd name="connsiteY38-78" fmla="*/ 1414732 h 1570605"/>
              <a:gd name="connsiteX39-79" fmla="*/ 327804 w 1934165"/>
              <a:gd name="connsiteY39-80" fmla="*/ 1380227 h 1570605"/>
              <a:gd name="connsiteX40-81" fmla="*/ 258792 w 1934165"/>
              <a:gd name="connsiteY40-82" fmla="*/ 1328468 h 1570605"/>
              <a:gd name="connsiteX41-83" fmla="*/ 138023 w 1934165"/>
              <a:gd name="connsiteY41-84" fmla="*/ 1242204 h 1570605"/>
              <a:gd name="connsiteX42-85" fmla="*/ 77638 w 1934165"/>
              <a:gd name="connsiteY42-86" fmla="*/ 1155940 h 1570605"/>
              <a:gd name="connsiteX43-87" fmla="*/ 51758 w 1934165"/>
              <a:gd name="connsiteY43-88" fmla="*/ 1121434 h 1570605"/>
              <a:gd name="connsiteX44-89" fmla="*/ 17253 w 1934165"/>
              <a:gd name="connsiteY44-90" fmla="*/ 992038 h 1570605"/>
              <a:gd name="connsiteX45-91" fmla="*/ 0 w 1934165"/>
              <a:gd name="connsiteY45-92" fmla="*/ 905774 h 1570605"/>
              <a:gd name="connsiteX46-93" fmla="*/ 25879 w 1934165"/>
              <a:gd name="connsiteY46-94" fmla="*/ 577970 h 1570605"/>
              <a:gd name="connsiteX47-95" fmla="*/ 43132 w 1934165"/>
              <a:gd name="connsiteY47-96" fmla="*/ 552091 h 1570605"/>
              <a:gd name="connsiteX48-97" fmla="*/ 60385 w 1934165"/>
              <a:gd name="connsiteY48-98" fmla="*/ 508959 h 1570605"/>
              <a:gd name="connsiteX49-99" fmla="*/ 112143 w 1934165"/>
              <a:gd name="connsiteY49-100" fmla="*/ 439947 h 1570605"/>
              <a:gd name="connsiteX50-101" fmla="*/ 120770 w 1934165"/>
              <a:gd name="connsiteY50-102" fmla="*/ 405442 h 1570605"/>
              <a:gd name="connsiteX51-103" fmla="*/ 146649 w 1934165"/>
              <a:gd name="connsiteY51-104" fmla="*/ 370936 h 1570605"/>
              <a:gd name="connsiteX52-105" fmla="*/ 232913 w 1934165"/>
              <a:gd name="connsiteY52-106" fmla="*/ 293298 h 1570605"/>
              <a:gd name="connsiteX53-107" fmla="*/ 310551 w 1934165"/>
              <a:gd name="connsiteY53-108" fmla="*/ 224287 h 1570605"/>
              <a:gd name="connsiteX54-109" fmla="*/ 448573 w 1934165"/>
              <a:gd name="connsiteY54-110" fmla="*/ 146649 h 1570605"/>
              <a:gd name="connsiteX55-111" fmla="*/ 526211 w 1934165"/>
              <a:gd name="connsiteY55-112" fmla="*/ 103517 h 1570605"/>
              <a:gd name="connsiteX56-113" fmla="*/ 560717 w 1934165"/>
              <a:gd name="connsiteY56-114" fmla="*/ 94891 h 1570605"/>
              <a:gd name="connsiteX57-115" fmla="*/ 646981 w 1934165"/>
              <a:gd name="connsiteY57-116" fmla="*/ 51759 h 1570605"/>
              <a:gd name="connsiteX58-117" fmla="*/ 707366 w 1934165"/>
              <a:gd name="connsiteY58-118" fmla="*/ 43132 h 1570605"/>
              <a:gd name="connsiteX59-119" fmla="*/ 776377 w 1934165"/>
              <a:gd name="connsiteY59-120" fmla="*/ 25879 h 1570605"/>
              <a:gd name="connsiteX60-121" fmla="*/ 810883 w 1934165"/>
              <a:gd name="connsiteY60-122" fmla="*/ 17253 h 1570605"/>
              <a:gd name="connsiteX61-123" fmla="*/ 897147 w 1934165"/>
              <a:gd name="connsiteY61-124" fmla="*/ 0 h 1570605"/>
              <a:gd name="connsiteX62-125" fmla="*/ 1164566 w 1934165"/>
              <a:gd name="connsiteY62-126" fmla="*/ 8627 h 1570605"/>
              <a:gd name="connsiteX63-127" fmla="*/ 1207698 w 1934165"/>
              <a:gd name="connsiteY63-128" fmla="*/ 25879 h 1570605"/>
              <a:gd name="connsiteX64-129" fmla="*/ 1302589 w 1934165"/>
              <a:gd name="connsiteY64-130" fmla="*/ 34506 h 1570605"/>
              <a:gd name="connsiteX65-131" fmla="*/ 1388853 w 1934165"/>
              <a:gd name="connsiteY65-132" fmla="*/ 69012 h 1570605"/>
              <a:gd name="connsiteX66-133" fmla="*/ 1414732 w 1934165"/>
              <a:gd name="connsiteY66-134" fmla="*/ 77638 h 1570605"/>
              <a:gd name="connsiteX67-135" fmla="*/ 1440611 w 1934165"/>
              <a:gd name="connsiteY67-136" fmla="*/ 94891 h 1570605"/>
              <a:gd name="connsiteX68-137" fmla="*/ 1457864 w 1934165"/>
              <a:gd name="connsiteY68-138" fmla="*/ 120770 h 1570605"/>
              <a:gd name="connsiteX69-139" fmla="*/ 1483743 w 1934165"/>
              <a:gd name="connsiteY69-140" fmla="*/ 129396 h 1570605"/>
              <a:gd name="connsiteX70-141" fmla="*/ 1509623 w 1934165"/>
              <a:gd name="connsiteY70-142" fmla="*/ 146649 h 1570605"/>
              <a:gd name="connsiteX71-143" fmla="*/ 1535502 w 1934165"/>
              <a:gd name="connsiteY71-144" fmla="*/ 155276 h 1570605"/>
              <a:gd name="connsiteX72-145" fmla="*/ 1570007 w 1934165"/>
              <a:gd name="connsiteY72-146" fmla="*/ 172529 h 1570605"/>
              <a:gd name="connsiteX73-147" fmla="*/ 1613140 w 1934165"/>
              <a:gd name="connsiteY73-148" fmla="*/ 189781 h 1570605"/>
              <a:gd name="connsiteX74-149" fmla="*/ 1639019 w 1934165"/>
              <a:gd name="connsiteY74-150" fmla="*/ 207034 h 1570605"/>
              <a:gd name="connsiteX75-151" fmla="*/ 1673524 w 1934165"/>
              <a:gd name="connsiteY75-152" fmla="*/ 224287 h 1570605"/>
              <a:gd name="connsiteX76-153" fmla="*/ 1708030 w 1934165"/>
              <a:gd name="connsiteY76-154" fmla="*/ 250166 h 1570605"/>
              <a:gd name="connsiteX77-155" fmla="*/ 1759789 w 1934165"/>
              <a:gd name="connsiteY77-156" fmla="*/ 267419 h 1570605"/>
              <a:gd name="connsiteX78-157" fmla="*/ 1828800 w 1934165"/>
              <a:gd name="connsiteY78-158" fmla="*/ 301925 h 1570605"/>
              <a:gd name="connsiteX79-159" fmla="*/ 1889185 w 1934165"/>
              <a:gd name="connsiteY79-160" fmla="*/ 336430 h 1570605"/>
              <a:gd name="connsiteX80-161" fmla="*/ 1923690 w 1934165"/>
              <a:gd name="connsiteY80-162" fmla="*/ 353683 h 1570605"/>
              <a:gd name="connsiteX81-163" fmla="*/ 1932317 w 1934165"/>
              <a:gd name="connsiteY81-164" fmla="*/ 379562 h 1570605"/>
              <a:gd name="connsiteX82-165" fmla="*/ 1889185 w 1934165"/>
              <a:gd name="connsiteY82-166" fmla="*/ 388189 h 1570605"/>
              <a:gd name="connsiteX83-167" fmla="*/ 1854679 w 1934165"/>
              <a:gd name="connsiteY83-168" fmla="*/ 396815 h 1570605"/>
              <a:gd name="connsiteX0-169" fmla="*/ 2061713 w 2063144"/>
              <a:gd name="connsiteY0-170" fmla="*/ 301924 h 1570605"/>
              <a:gd name="connsiteX1-171" fmla="*/ 1768415 w 2063144"/>
              <a:gd name="connsiteY1-172" fmla="*/ 483080 h 1570605"/>
              <a:gd name="connsiteX2-173" fmla="*/ 1716656 w 2063144"/>
              <a:gd name="connsiteY2-174" fmla="*/ 534838 h 1570605"/>
              <a:gd name="connsiteX3-175" fmla="*/ 1699404 w 2063144"/>
              <a:gd name="connsiteY3-176" fmla="*/ 560717 h 1570605"/>
              <a:gd name="connsiteX4-177" fmla="*/ 1647645 w 2063144"/>
              <a:gd name="connsiteY4-178" fmla="*/ 603849 h 1570605"/>
              <a:gd name="connsiteX5-179" fmla="*/ 1604513 w 2063144"/>
              <a:gd name="connsiteY5-180" fmla="*/ 646981 h 1570605"/>
              <a:gd name="connsiteX6-181" fmla="*/ 1587260 w 2063144"/>
              <a:gd name="connsiteY6-182" fmla="*/ 672861 h 1570605"/>
              <a:gd name="connsiteX7-183" fmla="*/ 1561381 w 2063144"/>
              <a:gd name="connsiteY7-184" fmla="*/ 698740 h 1570605"/>
              <a:gd name="connsiteX8-185" fmla="*/ 1552755 w 2063144"/>
              <a:gd name="connsiteY8-186" fmla="*/ 724619 h 1570605"/>
              <a:gd name="connsiteX9-187" fmla="*/ 1526875 w 2063144"/>
              <a:gd name="connsiteY9-188" fmla="*/ 750498 h 1570605"/>
              <a:gd name="connsiteX10-189" fmla="*/ 1492370 w 2063144"/>
              <a:gd name="connsiteY10-190" fmla="*/ 802257 h 1570605"/>
              <a:gd name="connsiteX11-191" fmla="*/ 1475117 w 2063144"/>
              <a:gd name="connsiteY11-192" fmla="*/ 828136 h 1570605"/>
              <a:gd name="connsiteX12-193" fmla="*/ 1449238 w 2063144"/>
              <a:gd name="connsiteY12-194" fmla="*/ 854015 h 1570605"/>
              <a:gd name="connsiteX13-195" fmla="*/ 1440611 w 2063144"/>
              <a:gd name="connsiteY13-196" fmla="*/ 879895 h 1570605"/>
              <a:gd name="connsiteX14-197" fmla="*/ 1397479 w 2063144"/>
              <a:gd name="connsiteY14-198" fmla="*/ 931653 h 1570605"/>
              <a:gd name="connsiteX15-199" fmla="*/ 1380226 w 2063144"/>
              <a:gd name="connsiteY15-200" fmla="*/ 957532 h 1570605"/>
              <a:gd name="connsiteX16-201" fmla="*/ 1345721 w 2063144"/>
              <a:gd name="connsiteY16-202" fmla="*/ 1009291 h 1570605"/>
              <a:gd name="connsiteX17-203" fmla="*/ 1293962 w 2063144"/>
              <a:gd name="connsiteY17-204" fmla="*/ 1086929 h 1570605"/>
              <a:gd name="connsiteX18-205" fmla="*/ 1276709 w 2063144"/>
              <a:gd name="connsiteY18-206" fmla="*/ 1112808 h 1570605"/>
              <a:gd name="connsiteX19-207" fmla="*/ 1259456 w 2063144"/>
              <a:gd name="connsiteY19-208" fmla="*/ 1138687 h 1570605"/>
              <a:gd name="connsiteX20-209" fmla="*/ 1242204 w 2063144"/>
              <a:gd name="connsiteY20-210" fmla="*/ 1190446 h 1570605"/>
              <a:gd name="connsiteX21-211" fmla="*/ 1233577 w 2063144"/>
              <a:gd name="connsiteY21-212" fmla="*/ 1216325 h 1570605"/>
              <a:gd name="connsiteX22-213" fmla="*/ 1199072 w 2063144"/>
              <a:gd name="connsiteY22-214" fmla="*/ 1268083 h 1570605"/>
              <a:gd name="connsiteX23-215" fmla="*/ 1181819 w 2063144"/>
              <a:gd name="connsiteY23-216" fmla="*/ 1319842 h 1570605"/>
              <a:gd name="connsiteX24-217" fmla="*/ 1173192 w 2063144"/>
              <a:gd name="connsiteY24-218" fmla="*/ 1345721 h 1570605"/>
              <a:gd name="connsiteX25-219" fmla="*/ 1138687 w 2063144"/>
              <a:gd name="connsiteY25-220" fmla="*/ 1397479 h 1570605"/>
              <a:gd name="connsiteX26-221" fmla="*/ 1112807 w 2063144"/>
              <a:gd name="connsiteY26-222" fmla="*/ 1449238 h 1570605"/>
              <a:gd name="connsiteX27-223" fmla="*/ 1061049 w 2063144"/>
              <a:gd name="connsiteY27-224" fmla="*/ 1500996 h 1570605"/>
              <a:gd name="connsiteX28-225" fmla="*/ 1043796 w 2063144"/>
              <a:gd name="connsiteY28-226" fmla="*/ 1526876 h 1570605"/>
              <a:gd name="connsiteX29-227" fmla="*/ 983411 w 2063144"/>
              <a:gd name="connsiteY29-228" fmla="*/ 1552755 h 1570605"/>
              <a:gd name="connsiteX30-229" fmla="*/ 957532 w 2063144"/>
              <a:gd name="connsiteY30-230" fmla="*/ 1570008 h 1570605"/>
              <a:gd name="connsiteX31-231" fmla="*/ 759124 w 2063144"/>
              <a:gd name="connsiteY31-232" fmla="*/ 1561381 h 1570605"/>
              <a:gd name="connsiteX32-233" fmla="*/ 698740 w 2063144"/>
              <a:gd name="connsiteY32-234" fmla="*/ 1535502 h 1570605"/>
              <a:gd name="connsiteX33-235" fmla="*/ 672860 w 2063144"/>
              <a:gd name="connsiteY33-236" fmla="*/ 1526876 h 1570605"/>
              <a:gd name="connsiteX34-237" fmla="*/ 629728 w 2063144"/>
              <a:gd name="connsiteY34-238" fmla="*/ 1509623 h 1570605"/>
              <a:gd name="connsiteX35-239" fmla="*/ 595223 w 2063144"/>
              <a:gd name="connsiteY35-240" fmla="*/ 1500996 h 1570605"/>
              <a:gd name="connsiteX36-241" fmla="*/ 560717 w 2063144"/>
              <a:gd name="connsiteY36-242" fmla="*/ 1483744 h 1570605"/>
              <a:gd name="connsiteX37-243" fmla="*/ 474453 w 2063144"/>
              <a:gd name="connsiteY37-244" fmla="*/ 1449238 h 1570605"/>
              <a:gd name="connsiteX38-245" fmla="*/ 405441 w 2063144"/>
              <a:gd name="connsiteY38-246" fmla="*/ 1414732 h 1570605"/>
              <a:gd name="connsiteX39-247" fmla="*/ 327804 w 2063144"/>
              <a:gd name="connsiteY39-248" fmla="*/ 1380227 h 1570605"/>
              <a:gd name="connsiteX40-249" fmla="*/ 258792 w 2063144"/>
              <a:gd name="connsiteY40-250" fmla="*/ 1328468 h 1570605"/>
              <a:gd name="connsiteX41-251" fmla="*/ 138023 w 2063144"/>
              <a:gd name="connsiteY41-252" fmla="*/ 1242204 h 1570605"/>
              <a:gd name="connsiteX42-253" fmla="*/ 77638 w 2063144"/>
              <a:gd name="connsiteY42-254" fmla="*/ 1155940 h 1570605"/>
              <a:gd name="connsiteX43-255" fmla="*/ 51758 w 2063144"/>
              <a:gd name="connsiteY43-256" fmla="*/ 1121434 h 1570605"/>
              <a:gd name="connsiteX44-257" fmla="*/ 17253 w 2063144"/>
              <a:gd name="connsiteY44-258" fmla="*/ 992038 h 1570605"/>
              <a:gd name="connsiteX45-259" fmla="*/ 0 w 2063144"/>
              <a:gd name="connsiteY45-260" fmla="*/ 905774 h 1570605"/>
              <a:gd name="connsiteX46-261" fmla="*/ 25879 w 2063144"/>
              <a:gd name="connsiteY46-262" fmla="*/ 577970 h 1570605"/>
              <a:gd name="connsiteX47-263" fmla="*/ 43132 w 2063144"/>
              <a:gd name="connsiteY47-264" fmla="*/ 552091 h 1570605"/>
              <a:gd name="connsiteX48-265" fmla="*/ 60385 w 2063144"/>
              <a:gd name="connsiteY48-266" fmla="*/ 508959 h 1570605"/>
              <a:gd name="connsiteX49-267" fmla="*/ 112143 w 2063144"/>
              <a:gd name="connsiteY49-268" fmla="*/ 439947 h 1570605"/>
              <a:gd name="connsiteX50-269" fmla="*/ 120770 w 2063144"/>
              <a:gd name="connsiteY50-270" fmla="*/ 405442 h 1570605"/>
              <a:gd name="connsiteX51-271" fmla="*/ 146649 w 2063144"/>
              <a:gd name="connsiteY51-272" fmla="*/ 370936 h 1570605"/>
              <a:gd name="connsiteX52-273" fmla="*/ 232913 w 2063144"/>
              <a:gd name="connsiteY52-274" fmla="*/ 293298 h 1570605"/>
              <a:gd name="connsiteX53-275" fmla="*/ 310551 w 2063144"/>
              <a:gd name="connsiteY53-276" fmla="*/ 224287 h 1570605"/>
              <a:gd name="connsiteX54-277" fmla="*/ 448573 w 2063144"/>
              <a:gd name="connsiteY54-278" fmla="*/ 146649 h 1570605"/>
              <a:gd name="connsiteX55-279" fmla="*/ 526211 w 2063144"/>
              <a:gd name="connsiteY55-280" fmla="*/ 103517 h 1570605"/>
              <a:gd name="connsiteX56-281" fmla="*/ 560717 w 2063144"/>
              <a:gd name="connsiteY56-282" fmla="*/ 94891 h 1570605"/>
              <a:gd name="connsiteX57-283" fmla="*/ 646981 w 2063144"/>
              <a:gd name="connsiteY57-284" fmla="*/ 51759 h 1570605"/>
              <a:gd name="connsiteX58-285" fmla="*/ 707366 w 2063144"/>
              <a:gd name="connsiteY58-286" fmla="*/ 43132 h 1570605"/>
              <a:gd name="connsiteX59-287" fmla="*/ 776377 w 2063144"/>
              <a:gd name="connsiteY59-288" fmla="*/ 25879 h 1570605"/>
              <a:gd name="connsiteX60-289" fmla="*/ 810883 w 2063144"/>
              <a:gd name="connsiteY60-290" fmla="*/ 17253 h 1570605"/>
              <a:gd name="connsiteX61-291" fmla="*/ 897147 w 2063144"/>
              <a:gd name="connsiteY61-292" fmla="*/ 0 h 1570605"/>
              <a:gd name="connsiteX62-293" fmla="*/ 1164566 w 2063144"/>
              <a:gd name="connsiteY62-294" fmla="*/ 8627 h 1570605"/>
              <a:gd name="connsiteX63-295" fmla="*/ 1207698 w 2063144"/>
              <a:gd name="connsiteY63-296" fmla="*/ 25879 h 1570605"/>
              <a:gd name="connsiteX64-297" fmla="*/ 1302589 w 2063144"/>
              <a:gd name="connsiteY64-298" fmla="*/ 34506 h 1570605"/>
              <a:gd name="connsiteX65-299" fmla="*/ 1388853 w 2063144"/>
              <a:gd name="connsiteY65-300" fmla="*/ 69012 h 1570605"/>
              <a:gd name="connsiteX66-301" fmla="*/ 1414732 w 2063144"/>
              <a:gd name="connsiteY66-302" fmla="*/ 77638 h 1570605"/>
              <a:gd name="connsiteX67-303" fmla="*/ 1440611 w 2063144"/>
              <a:gd name="connsiteY67-304" fmla="*/ 94891 h 1570605"/>
              <a:gd name="connsiteX68-305" fmla="*/ 1457864 w 2063144"/>
              <a:gd name="connsiteY68-306" fmla="*/ 120770 h 1570605"/>
              <a:gd name="connsiteX69-307" fmla="*/ 1483743 w 2063144"/>
              <a:gd name="connsiteY69-308" fmla="*/ 129396 h 1570605"/>
              <a:gd name="connsiteX70-309" fmla="*/ 1509623 w 2063144"/>
              <a:gd name="connsiteY70-310" fmla="*/ 146649 h 1570605"/>
              <a:gd name="connsiteX71-311" fmla="*/ 1535502 w 2063144"/>
              <a:gd name="connsiteY71-312" fmla="*/ 155276 h 1570605"/>
              <a:gd name="connsiteX72-313" fmla="*/ 1570007 w 2063144"/>
              <a:gd name="connsiteY72-314" fmla="*/ 172529 h 1570605"/>
              <a:gd name="connsiteX73-315" fmla="*/ 1613140 w 2063144"/>
              <a:gd name="connsiteY73-316" fmla="*/ 189781 h 1570605"/>
              <a:gd name="connsiteX74-317" fmla="*/ 1639019 w 2063144"/>
              <a:gd name="connsiteY74-318" fmla="*/ 207034 h 1570605"/>
              <a:gd name="connsiteX75-319" fmla="*/ 1673524 w 2063144"/>
              <a:gd name="connsiteY75-320" fmla="*/ 224287 h 1570605"/>
              <a:gd name="connsiteX76-321" fmla="*/ 1708030 w 2063144"/>
              <a:gd name="connsiteY76-322" fmla="*/ 250166 h 1570605"/>
              <a:gd name="connsiteX77-323" fmla="*/ 1759789 w 2063144"/>
              <a:gd name="connsiteY77-324" fmla="*/ 267419 h 1570605"/>
              <a:gd name="connsiteX78-325" fmla="*/ 1828800 w 2063144"/>
              <a:gd name="connsiteY78-326" fmla="*/ 301925 h 1570605"/>
              <a:gd name="connsiteX79-327" fmla="*/ 1889185 w 2063144"/>
              <a:gd name="connsiteY79-328" fmla="*/ 336430 h 1570605"/>
              <a:gd name="connsiteX80-329" fmla="*/ 1923690 w 2063144"/>
              <a:gd name="connsiteY80-330" fmla="*/ 353683 h 1570605"/>
              <a:gd name="connsiteX81-331" fmla="*/ 1932317 w 2063144"/>
              <a:gd name="connsiteY81-332" fmla="*/ 379562 h 1570605"/>
              <a:gd name="connsiteX82-333" fmla="*/ 1889185 w 2063144"/>
              <a:gd name="connsiteY82-334" fmla="*/ 388189 h 1570605"/>
              <a:gd name="connsiteX83-335" fmla="*/ 2061713 w 2063144"/>
              <a:gd name="connsiteY83-336" fmla="*/ 301924 h 1570605"/>
              <a:gd name="connsiteX0-337" fmla="*/ 2061713 w 2063144"/>
              <a:gd name="connsiteY0-338" fmla="*/ 301924 h 1570605"/>
              <a:gd name="connsiteX1-339" fmla="*/ 1768415 w 2063144"/>
              <a:gd name="connsiteY1-340" fmla="*/ 483080 h 1570605"/>
              <a:gd name="connsiteX2-341" fmla="*/ 1716656 w 2063144"/>
              <a:gd name="connsiteY2-342" fmla="*/ 534838 h 1570605"/>
              <a:gd name="connsiteX3-343" fmla="*/ 1699404 w 2063144"/>
              <a:gd name="connsiteY3-344" fmla="*/ 560717 h 1570605"/>
              <a:gd name="connsiteX4-345" fmla="*/ 1647645 w 2063144"/>
              <a:gd name="connsiteY4-346" fmla="*/ 603849 h 1570605"/>
              <a:gd name="connsiteX5-347" fmla="*/ 1604513 w 2063144"/>
              <a:gd name="connsiteY5-348" fmla="*/ 646981 h 1570605"/>
              <a:gd name="connsiteX6-349" fmla="*/ 1587260 w 2063144"/>
              <a:gd name="connsiteY6-350" fmla="*/ 672861 h 1570605"/>
              <a:gd name="connsiteX7-351" fmla="*/ 1561381 w 2063144"/>
              <a:gd name="connsiteY7-352" fmla="*/ 698740 h 1570605"/>
              <a:gd name="connsiteX8-353" fmla="*/ 1552755 w 2063144"/>
              <a:gd name="connsiteY8-354" fmla="*/ 724619 h 1570605"/>
              <a:gd name="connsiteX9-355" fmla="*/ 1526875 w 2063144"/>
              <a:gd name="connsiteY9-356" fmla="*/ 750498 h 1570605"/>
              <a:gd name="connsiteX10-357" fmla="*/ 1492370 w 2063144"/>
              <a:gd name="connsiteY10-358" fmla="*/ 802257 h 1570605"/>
              <a:gd name="connsiteX11-359" fmla="*/ 1475117 w 2063144"/>
              <a:gd name="connsiteY11-360" fmla="*/ 828136 h 1570605"/>
              <a:gd name="connsiteX12-361" fmla="*/ 1449238 w 2063144"/>
              <a:gd name="connsiteY12-362" fmla="*/ 854015 h 1570605"/>
              <a:gd name="connsiteX13-363" fmla="*/ 1440611 w 2063144"/>
              <a:gd name="connsiteY13-364" fmla="*/ 879895 h 1570605"/>
              <a:gd name="connsiteX14-365" fmla="*/ 1406105 w 2063144"/>
              <a:gd name="connsiteY14-366" fmla="*/ 1130061 h 1570605"/>
              <a:gd name="connsiteX15-367" fmla="*/ 1380226 w 2063144"/>
              <a:gd name="connsiteY15-368" fmla="*/ 957532 h 1570605"/>
              <a:gd name="connsiteX16-369" fmla="*/ 1345721 w 2063144"/>
              <a:gd name="connsiteY16-370" fmla="*/ 1009291 h 1570605"/>
              <a:gd name="connsiteX17-371" fmla="*/ 1293962 w 2063144"/>
              <a:gd name="connsiteY17-372" fmla="*/ 1086929 h 1570605"/>
              <a:gd name="connsiteX18-373" fmla="*/ 1276709 w 2063144"/>
              <a:gd name="connsiteY18-374" fmla="*/ 1112808 h 1570605"/>
              <a:gd name="connsiteX19-375" fmla="*/ 1259456 w 2063144"/>
              <a:gd name="connsiteY19-376" fmla="*/ 1138687 h 1570605"/>
              <a:gd name="connsiteX20-377" fmla="*/ 1242204 w 2063144"/>
              <a:gd name="connsiteY20-378" fmla="*/ 1190446 h 1570605"/>
              <a:gd name="connsiteX21-379" fmla="*/ 1233577 w 2063144"/>
              <a:gd name="connsiteY21-380" fmla="*/ 1216325 h 1570605"/>
              <a:gd name="connsiteX22-381" fmla="*/ 1199072 w 2063144"/>
              <a:gd name="connsiteY22-382" fmla="*/ 1268083 h 1570605"/>
              <a:gd name="connsiteX23-383" fmla="*/ 1181819 w 2063144"/>
              <a:gd name="connsiteY23-384" fmla="*/ 1319842 h 1570605"/>
              <a:gd name="connsiteX24-385" fmla="*/ 1173192 w 2063144"/>
              <a:gd name="connsiteY24-386" fmla="*/ 1345721 h 1570605"/>
              <a:gd name="connsiteX25-387" fmla="*/ 1138687 w 2063144"/>
              <a:gd name="connsiteY25-388" fmla="*/ 1397479 h 1570605"/>
              <a:gd name="connsiteX26-389" fmla="*/ 1112807 w 2063144"/>
              <a:gd name="connsiteY26-390" fmla="*/ 1449238 h 1570605"/>
              <a:gd name="connsiteX27-391" fmla="*/ 1061049 w 2063144"/>
              <a:gd name="connsiteY27-392" fmla="*/ 1500996 h 1570605"/>
              <a:gd name="connsiteX28-393" fmla="*/ 1043796 w 2063144"/>
              <a:gd name="connsiteY28-394" fmla="*/ 1526876 h 1570605"/>
              <a:gd name="connsiteX29-395" fmla="*/ 983411 w 2063144"/>
              <a:gd name="connsiteY29-396" fmla="*/ 1552755 h 1570605"/>
              <a:gd name="connsiteX30-397" fmla="*/ 957532 w 2063144"/>
              <a:gd name="connsiteY30-398" fmla="*/ 1570008 h 1570605"/>
              <a:gd name="connsiteX31-399" fmla="*/ 759124 w 2063144"/>
              <a:gd name="connsiteY31-400" fmla="*/ 1561381 h 1570605"/>
              <a:gd name="connsiteX32-401" fmla="*/ 698740 w 2063144"/>
              <a:gd name="connsiteY32-402" fmla="*/ 1535502 h 1570605"/>
              <a:gd name="connsiteX33-403" fmla="*/ 672860 w 2063144"/>
              <a:gd name="connsiteY33-404" fmla="*/ 1526876 h 1570605"/>
              <a:gd name="connsiteX34-405" fmla="*/ 629728 w 2063144"/>
              <a:gd name="connsiteY34-406" fmla="*/ 1509623 h 1570605"/>
              <a:gd name="connsiteX35-407" fmla="*/ 595223 w 2063144"/>
              <a:gd name="connsiteY35-408" fmla="*/ 1500996 h 1570605"/>
              <a:gd name="connsiteX36-409" fmla="*/ 560717 w 2063144"/>
              <a:gd name="connsiteY36-410" fmla="*/ 1483744 h 1570605"/>
              <a:gd name="connsiteX37-411" fmla="*/ 474453 w 2063144"/>
              <a:gd name="connsiteY37-412" fmla="*/ 1449238 h 1570605"/>
              <a:gd name="connsiteX38-413" fmla="*/ 405441 w 2063144"/>
              <a:gd name="connsiteY38-414" fmla="*/ 1414732 h 1570605"/>
              <a:gd name="connsiteX39-415" fmla="*/ 327804 w 2063144"/>
              <a:gd name="connsiteY39-416" fmla="*/ 1380227 h 1570605"/>
              <a:gd name="connsiteX40-417" fmla="*/ 258792 w 2063144"/>
              <a:gd name="connsiteY40-418" fmla="*/ 1328468 h 1570605"/>
              <a:gd name="connsiteX41-419" fmla="*/ 138023 w 2063144"/>
              <a:gd name="connsiteY41-420" fmla="*/ 1242204 h 1570605"/>
              <a:gd name="connsiteX42-421" fmla="*/ 77638 w 2063144"/>
              <a:gd name="connsiteY42-422" fmla="*/ 1155940 h 1570605"/>
              <a:gd name="connsiteX43-423" fmla="*/ 51758 w 2063144"/>
              <a:gd name="connsiteY43-424" fmla="*/ 1121434 h 1570605"/>
              <a:gd name="connsiteX44-425" fmla="*/ 17253 w 2063144"/>
              <a:gd name="connsiteY44-426" fmla="*/ 992038 h 1570605"/>
              <a:gd name="connsiteX45-427" fmla="*/ 0 w 2063144"/>
              <a:gd name="connsiteY45-428" fmla="*/ 905774 h 1570605"/>
              <a:gd name="connsiteX46-429" fmla="*/ 25879 w 2063144"/>
              <a:gd name="connsiteY46-430" fmla="*/ 577970 h 1570605"/>
              <a:gd name="connsiteX47-431" fmla="*/ 43132 w 2063144"/>
              <a:gd name="connsiteY47-432" fmla="*/ 552091 h 1570605"/>
              <a:gd name="connsiteX48-433" fmla="*/ 60385 w 2063144"/>
              <a:gd name="connsiteY48-434" fmla="*/ 508959 h 1570605"/>
              <a:gd name="connsiteX49-435" fmla="*/ 112143 w 2063144"/>
              <a:gd name="connsiteY49-436" fmla="*/ 439947 h 1570605"/>
              <a:gd name="connsiteX50-437" fmla="*/ 120770 w 2063144"/>
              <a:gd name="connsiteY50-438" fmla="*/ 405442 h 1570605"/>
              <a:gd name="connsiteX51-439" fmla="*/ 146649 w 2063144"/>
              <a:gd name="connsiteY51-440" fmla="*/ 370936 h 1570605"/>
              <a:gd name="connsiteX52-441" fmla="*/ 232913 w 2063144"/>
              <a:gd name="connsiteY52-442" fmla="*/ 293298 h 1570605"/>
              <a:gd name="connsiteX53-443" fmla="*/ 310551 w 2063144"/>
              <a:gd name="connsiteY53-444" fmla="*/ 224287 h 1570605"/>
              <a:gd name="connsiteX54-445" fmla="*/ 448573 w 2063144"/>
              <a:gd name="connsiteY54-446" fmla="*/ 146649 h 1570605"/>
              <a:gd name="connsiteX55-447" fmla="*/ 526211 w 2063144"/>
              <a:gd name="connsiteY55-448" fmla="*/ 103517 h 1570605"/>
              <a:gd name="connsiteX56-449" fmla="*/ 560717 w 2063144"/>
              <a:gd name="connsiteY56-450" fmla="*/ 94891 h 1570605"/>
              <a:gd name="connsiteX57-451" fmla="*/ 646981 w 2063144"/>
              <a:gd name="connsiteY57-452" fmla="*/ 51759 h 1570605"/>
              <a:gd name="connsiteX58-453" fmla="*/ 707366 w 2063144"/>
              <a:gd name="connsiteY58-454" fmla="*/ 43132 h 1570605"/>
              <a:gd name="connsiteX59-455" fmla="*/ 776377 w 2063144"/>
              <a:gd name="connsiteY59-456" fmla="*/ 25879 h 1570605"/>
              <a:gd name="connsiteX60-457" fmla="*/ 810883 w 2063144"/>
              <a:gd name="connsiteY60-458" fmla="*/ 17253 h 1570605"/>
              <a:gd name="connsiteX61-459" fmla="*/ 897147 w 2063144"/>
              <a:gd name="connsiteY61-460" fmla="*/ 0 h 1570605"/>
              <a:gd name="connsiteX62-461" fmla="*/ 1164566 w 2063144"/>
              <a:gd name="connsiteY62-462" fmla="*/ 8627 h 1570605"/>
              <a:gd name="connsiteX63-463" fmla="*/ 1207698 w 2063144"/>
              <a:gd name="connsiteY63-464" fmla="*/ 25879 h 1570605"/>
              <a:gd name="connsiteX64-465" fmla="*/ 1302589 w 2063144"/>
              <a:gd name="connsiteY64-466" fmla="*/ 34506 h 1570605"/>
              <a:gd name="connsiteX65-467" fmla="*/ 1388853 w 2063144"/>
              <a:gd name="connsiteY65-468" fmla="*/ 69012 h 1570605"/>
              <a:gd name="connsiteX66-469" fmla="*/ 1414732 w 2063144"/>
              <a:gd name="connsiteY66-470" fmla="*/ 77638 h 1570605"/>
              <a:gd name="connsiteX67-471" fmla="*/ 1440611 w 2063144"/>
              <a:gd name="connsiteY67-472" fmla="*/ 94891 h 1570605"/>
              <a:gd name="connsiteX68-473" fmla="*/ 1457864 w 2063144"/>
              <a:gd name="connsiteY68-474" fmla="*/ 120770 h 1570605"/>
              <a:gd name="connsiteX69-475" fmla="*/ 1483743 w 2063144"/>
              <a:gd name="connsiteY69-476" fmla="*/ 129396 h 1570605"/>
              <a:gd name="connsiteX70-477" fmla="*/ 1509623 w 2063144"/>
              <a:gd name="connsiteY70-478" fmla="*/ 146649 h 1570605"/>
              <a:gd name="connsiteX71-479" fmla="*/ 1535502 w 2063144"/>
              <a:gd name="connsiteY71-480" fmla="*/ 155276 h 1570605"/>
              <a:gd name="connsiteX72-481" fmla="*/ 1570007 w 2063144"/>
              <a:gd name="connsiteY72-482" fmla="*/ 172529 h 1570605"/>
              <a:gd name="connsiteX73-483" fmla="*/ 1613140 w 2063144"/>
              <a:gd name="connsiteY73-484" fmla="*/ 189781 h 1570605"/>
              <a:gd name="connsiteX74-485" fmla="*/ 1639019 w 2063144"/>
              <a:gd name="connsiteY74-486" fmla="*/ 207034 h 1570605"/>
              <a:gd name="connsiteX75-487" fmla="*/ 1673524 w 2063144"/>
              <a:gd name="connsiteY75-488" fmla="*/ 224287 h 1570605"/>
              <a:gd name="connsiteX76-489" fmla="*/ 1708030 w 2063144"/>
              <a:gd name="connsiteY76-490" fmla="*/ 250166 h 1570605"/>
              <a:gd name="connsiteX77-491" fmla="*/ 1759789 w 2063144"/>
              <a:gd name="connsiteY77-492" fmla="*/ 267419 h 1570605"/>
              <a:gd name="connsiteX78-493" fmla="*/ 1828800 w 2063144"/>
              <a:gd name="connsiteY78-494" fmla="*/ 301925 h 1570605"/>
              <a:gd name="connsiteX79-495" fmla="*/ 1889185 w 2063144"/>
              <a:gd name="connsiteY79-496" fmla="*/ 336430 h 1570605"/>
              <a:gd name="connsiteX80-497" fmla="*/ 1923690 w 2063144"/>
              <a:gd name="connsiteY80-498" fmla="*/ 353683 h 1570605"/>
              <a:gd name="connsiteX81-499" fmla="*/ 1932317 w 2063144"/>
              <a:gd name="connsiteY81-500" fmla="*/ 379562 h 1570605"/>
              <a:gd name="connsiteX82-501" fmla="*/ 1889185 w 2063144"/>
              <a:gd name="connsiteY82-502" fmla="*/ 388189 h 1570605"/>
              <a:gd name="connsiteX83-503" fmla="*/ 2061713 w 2063144"/>
              <a:gd name="connsiteY83-504" fmla="*/ 301924 h 1570605"/>
              <a:gd name="connsiteX0-505" fmla="*/ 2061713 w 2063144"/>
              <a:gd name="connsiteY0-506" fmla="*/ 301924 h 1570605"/>
              <a:gd name="connsiteX1-507" fmla="*/ 1768415 w 2063144"/>
              <a:gd name="connsiteY1-508" fmla="*/ 483080 h 1570605"/>
              <a:gd name="connsiteX2-509" fmla="*/ 1716656 w 2063144"/>
              <a:gd name="connsiteY2-510" fmla="*/ 534838 h 1570605"/>
              <a:gd name="connsiteX3-511" fmla="*/ 1699404 w 2063144"/>
              <a:gd name="connsiteY3-512" fmla="*/ 560717 h 1570605"/>
              <a:gd name="connsiteX4-513" fmla="*/ 1647645 w 2063144"/>
              <a:gd name="connsiteY4-514" fmla="*/ 603849 h 1570605"/>
              <a:gd name="connsiteX5-515" fmla="*/ 1604513 w 2063144"/>
              <a:gd name="connsiteY5-516" fmla="*/ 646981 h 1570605"/>
              <a:gd name="connsiteX6-517" fmla="*/ 1587260 w 2063144"/>
              <a:gd name="connsiteY6-518" fmla="*/ 672861 h 1570605"/>
              <a:gd name="connsiteX7-519" fmla="*/ 1561381 w 2063144"/>
              <a:gd name="connsiteY7-520" fmla="*/ 698740 h 1570605"/>
              <a:gd name="connsiteX8-521" fmla="*/ 1552755 w 2063144"/>
              <a:gd name="connsiteY8-522" fmla="*/ 724619 h 1570605"/>
              <a:gd name="connsiteX9-523" fmla="*/ 1526875 w 2063144"/>
              <a:gd name="connsiteY9-524" fmla="*/ 750498 h 1570605"/>
              <a:gd name="connsiteX10-525" fmla="*/ 1492370 w 2063144"/>
              <a:gd name="connsiteY10-526" fmla="*/ 802257 h 1570605"/>
              <a:gd name="connsiteX11-527" fmla="*/ 1475117 w 2063144"/>
              <a:gd name="connsiteY11-528" fmla="*/ 828136 h 1570605"/>
              <a:gd name="connsiteX12-529" fmla="*/ 1449238 w 2063144"/>
              <a:gd name="connsiteY12-530" fmla="*/ 854015 h 1570605"/>
              <a:gd name="connsiteX13-531" fmla="*/ 1440611 w 2063144"/>
              <a:gd name="connsiteY13-532" fmla="*/ 879895 h 1570605"/>
              <a:gd name="connsiteX14-533" fmla="*/ 1406105 w 2063144"/>
              <a:gd name="connsiteY14-534" fmla="*/ 1130061 h 1570605"/>
              <a:gd name="connsiteX15-535" fmla="*/ 1380226 w 2063144"/>
              <a:gd name="connsiteY15-536" fmla="*/ 957532 h 1570605"/>
              <a:gd name="connsiteX16-537" fmla="*/ 1345721 w 2063144"/>
              <a:gd name="connsiteY16-538" fmla="*/ 1009291 h 1570605"/>
              <a:gd name="connsiteX17-539" fmla="*/ 1293962 w 2063144"/>
              <a:gd name="connsiteY17-540" fmla="*/ 1086929 h 1570605"/>
              <a:gd name="connsiteX18-541" fmla="*/ 1276709 w 2063144"/>
              <a:gd name="connsiteY18-542" fmla="*/ 1112808 h 1570605"/>
              <a:gd name="connsiteX19-543" fmla="*/ 1259456 w 2063144"/>
              <a:gd name="connsiteY19-544" fmla="*/ 1138687 h 1570605"/>
              <a:gd name="connsiteX20-545" fmla="*/ 1242204 w 2063144"/>
              <a:gd name="connsiteY20-546" fmla="*/ 1190446 h 1570605"/>
              <a:gd name="connsiteX21-547" fmla="*/ 1233577 w 2063144"/>
              <a:gd name="connsiteY21-548" fmla="*/ 1216325 h 1570605"/>
              <a:gd name="connsiteX22-549" fmla="*/ 1354347 w 2063144"/>
              <a:gd name="connsiteY22-550" fmla="*/ 1457864 h 1570605"/>
              <a:gd name="connsiteX23-551" fmla="*/ 1181819 w 2063144"/>
              <a:gd name="connsiteY23-552" fmla="*/ 1319842 h 1570605"/>
              <a:gd name="connsiteX24-553" fmla="*/ 1173192 w 2063144"/>
              <a:gd name="connsiteY24-554" fmla="*/ 1345721 h 1570605"/>
              <a:gd name="connsiteX25-555" fmla="*/ 1138687 w 2063144"/>
              <a:gd name="connsiteY25-556" fmla="*/ 1397479 h 1570605"/>
              <a:gd name="connsiteX26-557" fmla="*/ 1112807 w 2063144"/>
              <a:gd name="connsiteY26-558" fmla="*/ 1449238 h 1570605"/>
              <a:gd name="connsiteX27-559" fmla="*/ 1061049 w 2063144"/>
              <a:gd name="connsiteY27-560" fmla="*/ 1500996 h 1570605"/>
              <a:gd name="connsiteX28-561" fmla="*/ 1043796 w 2063144"/>
              <a:gd name="connsiteY28-562" fmla="*/ 1526876 h 1570605"/>
              <a:gd name="connsiteX29-563" fmla="*/ 983411 w 2063144"/>
              <a:gd name="connsiteY29-564" fmla="*/ 1552755 h 1570605"/>
              <a:gd name="connsiteX30-565" fmla="*/ 957532 w 2063144"/>
              <a:gd name="connsiteY30-566" fmla="*/ 1570008 h 1570605"/>
              <a:gd name="connsiteX31-567" fmla="*/ 759124 w 2063144"/>
              <a:gd name="connsiteY31-568" fmla="*/ 1561381 h 1570605"/>
              <a:gd name="connsiteX32-569" fmla="*/ 698740 w 2063144"/>
              <a:gd name="connsiteY32-570" fmla="*/ 1535502 h 1570605"/>
              <a:gd name="connsiteX33-571" fmla="*/ 672860 w 2063144"/>
              <a:gd name="connsiteY33-572" fmla="*/ 1526876 h 1570605"/>
              <a:gd name="connsiteX34-573" fmla="*/ 629728 w 2063144"/>
              <a:gd name="connsiteY34-574" fmla="*/ 1509623 h 1570605"/>
              <a:gd name="connsiteX35-575" fmla="*/ 595223 w 2063144"/>
              <a:gd name="connsiteY35-576" fmla="*/ 1500996 h 1570605"/>
              <a:gd name="connsiteX36-577" fmla="*/ 560717 w 2063144"/>
              <a:gd name="connsiteY36-578" fmla="*/ 1483744 h 1570605"/>
              <a:gd name="connsiteX37-579" fmla="*/ 474453 w 2063144"/>
              <a:gd name="connsiteY37-580" fmla="*/ 1449238 h 1570605"/>
              <a:gd name="connsiteX38-581" fmla="*/ 405441 w 2063144"/>
              <a:gd name="connsiteY38-582" fmla="*/ 1414732 h 1570605"/>
              <a:gd name="connsiteX39-583" fmla="*/ 327804 w 2063144"/>
              <a:gd name="connsiteY39-584" fmla="*/ 1380227 h 1570605"/>
              <a:gd name="connsiteX40-585" fmla="*/ 258792 w 2063144"/>
              <a:gd name="connsiteY40-586" fmla="*/ 1328468 h 1570605"/>
              <a:gd name="connsiteX41-587" fmla="*/ 138023 w 2063144"/>
              <a:gd name="connsiteY41-588" fmla="*/ 1242204 h 1570605"/>
              <a:gd name="connsiteX42-589" fmla="*/ 77638 w 2063144"/>
              <a:gd name="connsiteY42-590" fmla="*/ 1155940 h 1570605"/>
              <a:gd name="connsiteX43-591" fmla="*/ 51758 w 2063144"/>
              <a:gd name="connsiteY43-592" fmla="*/ 1121434 h 1570605"/>
              <a:gd name="connsiteX44-593" fmla="*/ 17253 w 2063144"/>
              <a:gd name="connsiteY44-594" fmla="*/ 992038 h 1570605"/>
              <a:gd name="connsiteX45-595" fmla="*/ 0 w 2063144"/>
              <a:gd name="connsiteY45-596" fmla="*/ 905774 h 1570605"/>
              <a:gd name="connsiteX46-597" fmla="*/ 25879 w 2063144"/>
              <a:gd name="connsiteY46-598" fmla="*/ 577970 h 1570605"/>
              <a:gd name="connsiteX47-599" fmla="*/ 43132 w 2063144"/>
              <a:gd name="connsiteY47-600" fmla="*/ 552091 h 1570605"/>
              <a:gd name="connsiteX48-601" fmla="*/ 60385 w 2063144"/>
              <a:gd name="connsiteY48-602" fmla="*/ 508959 h 1570605"/>
              <a:gd name="connsiteX49-603" fmla="*/ 112143 w 2063144"/>
              <a:gd name="connsiteY49-604" fmla="*/ 439947 h 1570605"/>
              <a:gd name="connsiteX50-605" fmla="*/ 120770 w 2063144"/>
              <a:gd name="connsiteY50-606" fmla="*/ 405442 h 1570605"/>
              <a:gd name="connsiteX51-607" fmla="*/ 146649 w 2063144"/>
              <a:gd name="connsiteY51-608" fmla="*/ 370936 h 1570605"/>
              <a:gd name="connsiteX52-609" fmla="*/ 232913 w 2063144"/>
              <a:gd name="connsiteY52-610" fmla="*/ 293298 h 1570605"/>
              <a:gd name="connsiteX53-611" fmla="*/ 310551 w 2063144"/>
              <a:gd name="connsiteY53-612" fmla="*/ 224287 h 1570605"/>
              <a:gd name="connsiteX54-613" fmla="*/ 448573 w 2063144"/>
              <a:gd name="connsiteY54-614" fmla="*/ 146649 h 1570605"/>
              <a:gd name="connsiteX55-615" fmla="*/ 526211 w 2063144"/>
              <a:gd name="connsiteY55-616" fmla="*/ 103517 h 1570605"/>
              <a:gd name="connsiteX56-617" fmla="*/ 560717 w 2063144"/>
              <a:gd name="connsiteY56-618" fmla="*/ 94891 h 1570605"/>
              <a:gd name="connsiteX57-619" fmla="*/ 646981 w 2063144"/>
              <a:gd name="connsiteY57-620" fmla="*/ 51759 h 1570605"/>
              <a:gd name="connsiteX58-621" fmla="*/ 707366 w 2063144"/>
              <a:gd name="connsiteY58-622" fmla="*/ 43132 h 1570605"/>
              <a:gd name="connsiteX59-623" fmla="*/ 776377 w 2063144"/>
              <a:gd name="connsiteY59-624" fmla="*/ 25879 h 1570605"/>
              <a:gd name="connsiteX60-625" fmla="*/ 810883 w 2063144"/>
              <a:gd name="connsiteY60-626" fmla="*/ 17253 h 1570605"/>
              <a:gd name="connsiteX61-627" fmla="*/ 897147 w 2063144"/>
              <a:gd name="connsiteY61-628" fmla="*/ 0 h 1570605"/>
              <a:gd name="connsiteX62-629" fmla="*/ 1164566 w 2063144"/>
              <a:gd name="connsiteY62-630" fmla="*/ 8627 h 1570605"/>
              <a:gd name="connsiteX63-631" fmla="*/ 1207698 w 2063144"/>
              <a:gd name="connsiteY63-632" fmla="*/ 25879 h 1570605"/>
              <a:gd name="connsiteX64-633" fmla="*/ 1302589 w 2063144"/>
              <a:gd name="connsiteY64-634" fmla="*/ 34506 h 1570605"/>
              <a:gd name="connsiteX65-635" fmla="*/ 1388853 w 2063144"/>
              <a:gd name="connsiteY65-636" fmla="*/ 69012 h 1570605"/>
              <a:gd name="connsiteX66-637" fmla="*/ 1414732 w 2063144"/>
              <a:gd name="connsiteY66-638" fmla="*/ 77638 h 1570605"/>
              <a:gd name="connsiteX67-639" fmla="*/ 1440611 w 2063144"/>
              <a:gd name="connsiteY67-640" fmla="*/ 94891 h 1570605"/>
              <a:gd name="connsiteX68-641" fmla="*/ 1457864 w 2063144"/>
              <a:gd name="connsiteY68-642" fmla="*/ 120770 h 1570605"/>
              <a:gd name="connsiteX69-643" fmla="*/ 1483743 w 2063144"/>
              <a:gd name="connsiteY69-644" fmla="*/ 129396 h 1570605"/>
              <a:gd name="connsiteX70-645" fmla="*/ 1509623 w 2063144"/>
              <a:gd name="connsiteY70-646" fmla="*/ 146649 h 1570605"/>
              <a:gd name="connsiteX71-647" fmla="*/ 1535502 w 2063144"/>
              <a:gd name="connsiteY71-648" fmla="*/ 155276 h 1570605"/>
              <a:gd name="connsiteX72-649" fmla="*/ 1570007 w 2063144"/>
              <a:gd name="connsiteY72-650" fmla="*/ 172529 h 1570605"/>
              <a:gd name="connsiteX73-651" fmla="*/ 1613140 w 2063144"/>
              <a:gd name="connsiteY73-652" fmla="*/ 189781 h 1570605"/>
              <a:gd name="connsiteX74-653" fmla="*/ 1639019 w 2063144"/>
              <a:gd name="connsiteY74-654" fmla="*/ 207034 h 1570605"/>
              <a:gd name="connsiteX75-655" fmla="*/ 1673524 w 2063144"/>
              <a:gd name="connsiteY75-656" fmla="*/ 224287 h 1570605"/>
              <a:gd name="connsiteX76-657" fmla="*/ 1708030 w 2063144"/>
              <a:gd name="connsiteY76-658" fmla="*/ 250166 h 1570605"/>
              <a:gd name="connsiteX77-659" fmla="*/ 1759789 w 2063144"/>
              <a:gd name="connsiteY77-660" fmla="*/ 267419 h 1570605"/>
              <a:gd name="connsiteX78-661" fmla="*/ 1828800 w 2063144"/>
              <a:gd name="connsiteY78-662" fmla="*/ 301925 h 1570605"/>
              <a:gd name="connsiteX79-663" fmla="*/ 1889185 w 2063144"/>
              <a:gd name="connsiteY79-664" fmla="*/ 336430 h 1570605"/>
              <a:gd name="connsiteX80-665" fmla="*/ 1923690 w 2063144"/>
              <a:gd name="connsiteY80-666" fmla="*/ 353683 h 1570605"/>
              <a:gd name="connsiteX81-667" fmla="*/ 1932317 w 2063144"/>
              <a:gd name="connsiteY81-668" fmla="*/ 379562 h 1570605"/>
              <a:gd name="connsiteX82-669" fmla="*/ 1889185 w 2063144"/>
              <a:gd name="connsiteY82-670" fmla="*/ 388189 h 1570605"/>
              <a:gd name="connsiteX83-671" fmla="*/ 2061713 w 2063144"/>
              <a:gd name="connsiteY83-672" fmla="*/ 301924 h 1570605"/>
              <a:gd name="connsiteX0-673" fmla="*/ 2061713 w 2063144"/>
              <a:gd name="connsiteY0-674" fmla="*/ 301924 h 1570605"/>
              <a:gd name="connsiteX1-675" fmla="*/ 1768415 w 2063144"/>
              <a:gd name="connsiteY1-676" fmla="*/ 483080 h 1570605"/>
              <a:gd name="connsiteX2-677" fmla="*/ 1716656 w 2063144"/>
              <a:gd name="connsiteY2-678" fmla="*/ 534838 h 1570605"/>
              <a:gd name="connsiteX3-679" fmla="*/ 1699404 w 2063144"/>
              <a:gd name="connsiteY3-680" fmla="*/ 560717 h 1570605"/>
              <a:gd name="connsiteX4-681" fmla="*/ 1647645 w 2063144"/>
              <a:gd name="connsiteY4-682" fmla="*/ 603849 h 1570605"/>
              <a:gd name="connsiteX5-683" fmla="*/ 1604513 w 2063144"/>
              <a:gd name="connsiteY5-684" fmla="*/ 646981 h 1570605"/>
              <a:gd name="connsiteX6-685" fmla="*/ 1587260 w 2063144"/>
              <a:gd name="connsiteY6-686" fmla="*/ 672861 h 1570605"/>
              <a:gd name="connsiteX7-687" fmla="*/ 1561381 w 2063144"/>
              <a:gd name="connsiteY7-688" fmla="*/ 698740 h 1570605"/>
              <a:gd name="connsiteX8-689" fmla="*/ 1552755 w 2063144"/>
              <a:gd name="connsiteY8-690" fmla="*/ 724619 h 1570605"/>
              <a:gd name="connsiteX9-691" fmla="*/ 1526875 w 2063144"/>
              <a:gd name="connsiteY9-692" fmla="*/ 750498 h 1570605"/>
              <a:gd name="connsiteX10-693" fmla="*/ 1492370 w 2063144"/>
              <a:gd name="connsiteY10-694" fmla="*/ 802257 h 1570605"/>
              <a:gd name="connsiteX11-695" fmla="*/ 1475117 w 2063144"/>
              <a:gd name="connsiteY11-696" fmla="*/ 828136 h 1570605"/>
              <a:gd name="connsiteX12-697" fmla="*/ 1449238 w 2063144"/>
              <a:gd name="connsiteY12-698" fmla="*/ 854015 h 1570605"/>
              <a:gd name="connsiteX13-699" fmla="*/ 1440611 w 2063144"/>
              <a:gd name="connsiteY13-700" fmla="*/ 879895 h 1570605"/>
              <a:gd name="connsiteX14-701" fmla="*/ 1406105 w 2063144"/>
              <a:gd name="connsiteY14-702" fmla="*/ 1130061 h 1570605"/>
              <a:gd name="connsiteX15-703" fmla="*/ 1380226 w 2063144"/>
              <a:gd name="connsiteY15-704" fmla="*/ 957532 h 1570605"/>
              <a:gd name="connsiteX16-705" fmla="*/ 1345721 w 2063144"/>
              <a:gd name="connsiteY16-706" fmla="*/ 1009291 h 1570605"/>
              <a:gd name="connsiteX17-707" fmla="*/ 1293962 w 2063144"/>
              <a:gd name="connsiteY17-708" fmla="*/ 1086929 h 1570605"/>
              <a:gd name="connsiteX18-709" fmla="*/ 1276709 w 2063144"/>
              <a:gd name="connsiteY18-710" fmla="*/ 1112808 h 1570605"/>
              <a:gd name="connsiteX19-711" fmla="*/ 1483743 w 2063144"/>
              <a:gd name="connsiteY19-712" fmla="*/ 1518249 h 1570605"/>
              <a:gd name="connsiteX20-713" fmla="*/ 1242204 w 2063144"/>
              <a:gd name="connsiteY20-714" fmla="*/ 1190446 h 1570605"/>
              <a:gd name="connsiteX21-715" fmla="*/ 1233577 w 2063144"/>
              <a:gd name="connsiteY21-716" fmla="*/ 1216325 h 1570605"/>
              <a:gd name="connsiteX22-717" fmla="*/ 1354347 w 2063144"/>
              <a:gd name="connsiteY22-718" fmla="*/ 1457864 h 1570605"/>
              <a:gd name="connsiteX23-719" fmla="*/ 1181819 w 2063144"/>
              <a:gd name="connsiteY23-720" fmla="*/ 1319842 h 1570605"/>
              <a:gd name="connsiteX24-721" fmla="*/ 1173192 w 2063144"/>
              <a:gd name="connsiteY24-722" fmla="*/ 1345721 h 1570605"/>
              <a:gd name="connsiteX25-723" fmla="*/ 1138687 w 2063144"/>
              <a:gd name="connsiteY25-724" fmla="*/ 1397479 h 1570605"/>
              <a:gd name="connsiteX26-725" fmla="*/ 1112807 w 2063144"/>
              <a:gd name="connsiteY26-726" fmla="*/ 1449238 h 1570605"/>
              <a:gd name="connsiteX27-727" fmla="*/ 1061049 w 2063144"/>
              <a:gd name="connsiteY27-728" fmla="*/ 1500996 h 1570605"/>
              <a:gd name="connsiteX28-729" fmla="*/ 1043796 w 2063144"/>
              <a:gd name="connsiteY28-730" fmla="*/ 1526876 h 1570605"/>
              <a:gd name="connsiteX29-731" fmla="*/ 983411 w 2063144"/>
              <a:gd name="connsiteY29-732" fmla="*/ 1552755 h 1570605"/>
              <a:gd name="connsiteX30-733" fmla="*/ 957532 w 2063144"/>
              <a:gd name="connsiteY30-734" fmla="*/ 1570008 h 1570605"/>
              <a:gd name="connsiteX31-735" fmla="*/ 759124 w 2063144"/>
              <a:gd name="connsiteY31-736" fmla="*/ 1561381 h 1570605"/>
              <a:gd name="connsiteX32-737" fmla="*/ 698740 w 2063144"/>
              <a:gd name="connsiteY32-738" fmla="*/ 1535502 h 1570605"/>
              <a:gd name="connsiteX33-739" fmla="*/ 672860 w 2063144"/>
              <a:gd name="connsiteY33-740" fmla="*/ 1526876 h 1570605"/>
              <a:gd name="connsiteX34-741" fmla="*/ 629728 w 2063144"/>
              <a:gd name="connsiteY34-742" fmla="*/ 1509623 h 1570605"/>
              <a:gd name="connsiteX35-743" fmla="*/ 595223 w 2063144"/>
              <a:gd name="connsiteY35-744" fmla="*/ 1500996 h 1570605"/>
              <a:gd name="connsiteX36-745" fmla="*/ 560717 w 2063144"/>
              <a:gd name="connsiteY36-746" fmla="*/ 1483744 h 1570605"/>
              <a:gd name="connsiteX37-747" fmla="*/ 474453 w 2063144"/>
              <a:gd name="connsiteY37-748" fmla="*/ 1449238 h 1570605"/>
              <a:gd name="connsiteX38-749" fmla="*/ 405441 w 2063144"/>
              <a:gd name="connsiteY38-750" fmla="*/ 1414732 h 1570605"/>
              <a:gd name="connsiteX39-751" fmla="*/ 327804 w 2063144"/>
              <a:gd name="connsiteY39-752" fmla="*/ 1380227 h 1570605"/>
              <a:gd name="connsiteX40-753" fmla="*/ 258792 w 2063144"/>
              <a:gd name="connsiteY40-754" fmla="*/ 1328468 h 1570605"/>
              <a:gd name="connsiteX41-755" fmla="*/ 138023 w 2063144"/>
              <a:gd name="connsiteY41-756" fmla="*/ 1242204 h 1570605"/>
              <a:gd name="connsiteX42-757" fmla="*/ 77638 w 2063144"/>
              <a:gd name="connsiteY42-758" fmla="*/ 1155940 h 1570605"/>
              <a:gd name="connsiteX43-759" fmla="*/ 51758 w 2063144"/>
              <a:gd name="connsiteY43-760" fmla="*/ 1121434 h 1570605"/>
              <a:gd name="connsiteX44-761" fmla="*/ 17253 w 2063144"/>
              <a:gd name="connsiteY44-762" fmla="*/ 992038 h 1570605"/>
              <a:gd name="connsiteX45-763" fmla="*/ 0 w 2063144"/>
              <a:gd name="connsiteY45-764" fmla="*/ 905774 h 1570605"/>
              <a:gd name="connsiteX46-765" fmla="*/ 25879 w 2063144"/>
              <a:gd name="connsiteY46-766" fmla="*/ 577970 h 1570605"/>
              <a:gd name="connsiteX47-767" fmla="*/ 43132 w 2063144"/>
              <a:gd name="connsiteY47-768" fmla="*/ 552091 h 1570605"/>
              <a:gd name="connsiteX48-769" fmla="*/ 60385 w 2063144"/>
              <a:gd name="connsiteY48-770" fmla="*/ 508959 h 1570605"/>
              <a:gd name="connsiteX49-771" fmla="*/ 112143 w 2063144"/>
              <a:gd name="connsiteY49-772" fmla="*/ 439947 h 1570605"/>
              <a:gd name="connsiteX50-773" fmla="*/ 120770 w 2063144"/>
              <a:gd name="connsiteY50-774" fmla="*/ 405442 h 1570605"/>
              <a:gd name="connsiteX51-775" fmla="*/ 146649 w 2063144"/>
              <a:gd name="connsiteY51-776" fmla="*/ 370936 h 1570605"/>
              <a:gd name="connsiteX52-777" fmla="*/ 232913 w 2063144"/>
              <a:gd name="connsiteY52-778" fmla="*/ 293298 h 1570605"/>
              <a:gd name="connsiteX53-779" fmla="*/ 310551 w 2063144"/>
              <a:gd name="connsiteY53-780" fmla="*/ 224287 h 1570605"/>
              <a:gd name="connsiteX54-781" fmla="*/ 448573 w 2063144"/>
              <a:gd name="connsiteY54-782" fmla="*/ 146649 h 1570605"/>
              <a:gd name="connsiteX55-783" fmla="*/ 526211 w 2063144"/>
              <a:gd name="connsiteY55-784" fmla="*/ 103517 h 1570605"/>
              <a:gd name="connsiteX56-785" fmla="*/ 560717 w 2063144"/>
              <a:gd name="connsiteY56-786" fmla="*/ 94891 h 1570605"/>
              <a:gd name="connsiteX57-787" fmla="*/ 646981 w 2063144"/>
              <a:gd name="connsiteY57-788" fmla="*/ 51759 h 1570605"/>
              <a:gd name="connsiteX58-789" fmla="*/ 707366 w 2063144"/>
              <a:gd name="connsiteY58-790" fmla="*/ 43132 h 1570605"/>
              <a:gd name="connsiteX59-791" fmla="*/ 776377 w 2063144"/>
              <a:gd name="connsiteY59-792" fmla="*/ 25879 h 1570605"/>
              <a:gd name="connsiteX60-793" fmla="*/ 810883 w 2063144"/>
              <a:gd name="connsiteY60-794" fmla="*/ 17253 h 1570605"/>
              <a:gd name="connsiteX61-795" fmla="*/ 897147 w 2063144"/>
              <a:gd name="connsiteY61-796" fmla="*/ 0 h 1570605"/>
              <a:gd name="connsiteX62-797" fmla="*/ 1164566 w 2063144"/>
              <a:gd name="connsiteY62-798" fmla="*/ 8627 h 1570605"/>
              <a:gd name="connsiteX63-799" fmla="*/ 1207698 w 2063144"/>
              <a:gd name="connsiteY63-800" fmla="*/ 25879 h 1570605"/>
              <a:gd name="connsiteX64-801" fmla="*/ 1302589 w 2063144"/>
              <a:gd name="connsiteY64-802" fmla="*/ 34506 h 1570605"/>
              <a:gd name="connsiteX65-803" fmla="*/ 1388853 w 2063144"/>
              <a:gd name="connsiteY65-804" fmla="*/ 69012 h 1570605"/>
              <a:gd name="connsiteX66-805" fmla="*/ 1414732 w 2063144"/>
              <a:gd name="connsiteY66-806" fmla="*/ 77638 h 1570605"/>
              <a:gd name="connsiteX67-807" fmla="*/ 1440611 w 2063144"/>
              <a:gd name="connsiteY67-808" fmla="*/ 94891 h 1570605"/>
              <a:gd name="connsiteX68-809" fmla="*/ 1457864 w 2063144"/>
              <a:gd name="connsiteY68-810" fmla="*/ 120770 h 1570605"/>
              <a:gd name="connsiteX69-811" fmla="*/ 1483743 w 2063144"/>
              <a:gd name="connsiteY69-812" fmla="*/ 129396 h 1570605"/>
              <a:gd name="connsiteX70-813" fmla="*/ 1509623 w 2063144"/>
              <a:gd name="connsiteY70-814" fmla="*/ 146649 h 1570605"/>
              <a:gd name="connsiteX71-815" fmla="*/ 1535502 w 2063144"/>
              <a:gd name="connsiteY71-816" fmla="*/ 155276 h 1570605"/>
              <a:gd name="connsiteX72-817" fmla="*/ 1570007 w 2063144"/>
              <a:gd name="connsiteY72-818" fmla="*/ 172529 h 1570605"/>
              <a:gd name="connsiteX73-819" fmla="*/ 1613140 w 2063144"/>
              <a:gd name="connsiteY73-820" fmla="*/ 189781 h 1570605"/>
              <a:gd name="connsiteX74-821" fmla="*/ 1639019 w 2063144"/>
              <a:gd name="connsiteY74-822" fmla="*/ 207034 h 1570605"/>
              <a:gd name="connsiteX75-823" fmla="*/ 1673524 w 2063144"/>
              <a:gd name="connsiteY75-824" fmla="*/ 224287 h 1570605"/>
              <a:gd name="connsiteX76-825" fmla="*/ 1708030 w 2063144"/>
              <a:gd name="connsiteY76-826" fmla="*/ 250166 h 1570605"/>
              <a:gd name="connsiteX77-827" fmla="*/ 1759789 w 2063144"/>
              <a:gd name="connsiteY77-828" fmla="*/ 267419 h 1570605"/>
              <a:gd name="connsiteX78-829" fmla="*/ 1828800 w 2063144"/>
              <a:gd name="connsiteY78-830" fmla="*/ 301925 h 1570605"/>
              <a:gd name="connsiteX79-831" fmla="*/ 1889185 w 2063144"/>
              <a:gd name="connsiteY79-832" fmla="*/ 336430 h 1570605"/>
              <a:gd name="connsiteX80-833" fmla="*/ 1923690 w 2063144"/>
              <a:gd name="connsiteY80-834" fmla="*/ 353683 h 1570605"/>
              <a:gd name="connsiteX81-835" fmla="*/ 1932317 w 2063144"/>
              <a:gd name="connsiteY81-836" fmla="*/ 379562 h 1570605"/>
              <a:gd name="connsiteX82-837" fmla="*/ 1889185 w 2063144"/>
              <a:gd name="connsiteY82-838" fmla="*/ 388189 h 1570605"/>
              <a:gd name="connsiteX83-839" fmla="*/ 2061713 w 2063144"/>
              <a:gd name="connsiteY83-840" fmla="*/ 301924 h 1570605"/>
              <a:gd name="connsiteX0-841" fmla="*/ 2061713 w 2063144"/>
              <a:gd name="connsiteY0-842" fmla="*/ 301924 h 1570605"/>
              <a:gd name="connsiteX1-843" fmla="*/ 1768415 w 2063144"/>
              <a:gd name="connsiteY1-844" fmla="*/ 483080 h 1570605"/>
              <a:gd name="connsiteX2-845" fmla="*/ 1716656 w 2063144"/>
              <a:gd name="connsiteY2-846" fmla="*/ 534838 h 1570605"/>
              <a:gd name="connsiteX3-847" fmla="*/ 1699404 w 2063144"/>
              <a:gd name="connsiteY3-848" fmla="*/ 560717 h 1570605"/>
              <a:gd name="connsiteX4-849" fmla="*/ 1647645 w 2063144"/>
              <a:gd name="connsiteY4-850" fmla="*/ 603849 h 1570605"/>
              <a:gd name="connsiteX5-851" fmla="*/ 1604513 w 2063144"/>
              <a:gd name="connsiteY5-852" fmla="*/ 646981 h 1570605"/>
              <a:gd name="connsiteX6-853" fmla="*/ 1587260 w 2063144"/>
              <a:gd name="connsiteY6-854" fmla="*/ 672861 h 1570605"/>
              <a:gd name="connsiteX7-855" fmla="*/ 1561381 w 2063144"/>
              <a:gd name="connsiteY7-856" fmla="*/ 698740 h 1570605"/>
              <a:gd name="connsiteX8-857" fmla="*/ 1552755 w 2063144"/>
              <a:gd name="connsiteY8-858" fmla="*/ 724619 h 1570605"/>
              <a:gd name="connsiteX9-859" fmla="*/ 1526875 w 2063144"/>
              <a:gd name="connsiteY9-860" fmla="*/ 750498 h 1570605"/>
              <a:gd name="connsiteX10-861" fmla="*/ 1492370 w 2063144"/>
              <a:gd name="connsiteY10-862" fmla="*/ 802257 h 1570605"/>
              <a:gd name="connsiteX11-863" fmla="*/ 1475117 w 2063144"/>
              <a:gd name="connsiteY11-864" fmla="*/ 828136 h 1570605"/>
              <a:gd name="connsiteX12-865" fmla="*/ 1449238 w 2063144"/>
              <a:gd name="connsiteY12-866" fmla="*/ 854015 h 1570605"/>
              <a:gd name="connsiteX13-867" fmla="*/ 1440611 w 2063144"/>
              <a:gd name="connsiteY13-868" fmla="*/ 879895 h 1570605"/>
              <a:gd name="connsiteX14-869" fmla="*/ 1147312 w 2063144"/>
              <a:gd name="connsiteY14-870" fmla="*/ 1526877 h 1570605"/>
              <a:gd name="connsiteX15-871" fmla="*/ 1380226 w 2063144"/>
              <a:gd name="connsiteY15-872" fmla="*/ 957532 h 1570605"/>
              <a:gd name="connsiteX16-873" fmla="*/ 1345721 w 2063144"/>
              <a:gd name="connsiteY16-874" fmla="*/ 1009291 h 1570605"/>
              <a:gd name="connsiteX17-875" fmla="*/ 1293962 w 2063144"/>
              <a:gd name="connsiteY17-876" fmla="*/ 1086929 h 1570605"/>
              <a:gd name="connsiteX18-877" fmla="*/ 1276709 w 2063144"/>
              <a:gd name="connsiteY18-878" fmla="*/ 1112808 h 1570605"/>
              <a:gd name="connsiteX19-879" fmla="*/ 1483743 w 2063144"/>
              <a:gd name="connsiteY19-880" fmla="*/ 1518249 h 1570605"/>
              <a:gd name="connsiteX20-881" fmla="*/ 1242204 w 2063144"/>
              <a:gd name="connsiteY20-882" fmla="*/ 1190446 h 1570605"/>
              <a:gd name="connsiteX21-883" fmla="*/ 1233577 w 2063144"/>
              <a:gd name="connsiteY21-884" fmla="*/ 1216325 h 1570605"/>
              <a:gd name="connsiteX22-885" fmla="*/ 1354347 w 2063144"/>
              <a:gd name="connsiteY22-886" fmla="*/ 1457864 h 1570605"/>
              <a:gd name="connsiteX23-887" fmla="*/ 1181819 w 2063144"/>
              <a:gd name="connsiteY23-888" fmla="*/ 1319842 h 1570605"/>
              <a:gd name="connsiteX24-889" fmla="*/ 1173192 w 2063144"/>
              <a:gd name="connsiteY24-890" fmla="*/ 1345721 h 1570605"/>
              <a:gd name="connsiteX25-891" fmla="*/ 1138687 w 2063144"/>
              <a:gd name="connsiteY25-892" fmla="*/ 1397479 h 1570605"/>
              <a:gd name="connsiteX26-893" fmla="*/ 1112807 w 2063144"/>
              <a:gd name="connsiteY26-894" fmla="*/ 1449238 h 1570605"/>
              <a:gd name="connsiteX27-895" fmla="*/ 1061049 w 2063144"/>
              <a:gd name="connsiteY27-896" fmla="*/ 1500996 h 1570605"/>
              <a:gd name="connsiteX28-897" fmla="*/ 1043796 w 2063144"/>
              <a:gd name="connsiteY28-898" fmla="*/ 1526876 h 1570605"/>
              <a:gd name="connsiteX29-899" fmla="*/ 983411 w 2063144"/>
              <a:gd name="connsiteY29-900" fmla="*/ 1552755 h 1570605"/>
              <a:gd name="connsiteX30-901" fmla="*/ 957532 w 2063144"/>
              <a:gd name="connsiteY30-902" fmla="*/ 1570008 h 1570605"/>
              <a:gd name="connsiteX31-903" fmla="*/ 759124 w 2063144"/>
              <a:gd name="connsiteY31-904" fmla="*/ 1561381 h 1570605"/>
              <a:gd name="connsiteX32-905" fmla="*/ 698740 w 2063144"/>
              <a:gd name="connsiteY32-906" fmla="*/ 1535502 h 1570605"/>
              <a:gd name="connsiteX33-907" fmla="*/ 672860 w 2063144"/>
              <a:gd name="connsiteY33-908" fmla="*/ 1526876 h 1570605"/>
              <a:gd name="connsiteX34-909" fmla="*/ 629728 w 2063144"/>
              <a:gd name="connsiteY34-910" fmla="*/ 1509623 h 1570605"/>
              <a:gd name="connsiteX35-911" fmla="*/ 595223 w 2063144"/>
              <a:gd name="connsiteY35-912" fmla="*/ 1500996 h 1570605"/>
              <a:gd name="connsiteX36-913" fmla="*/ 560717 w 2063144"/>
              <a:gd name="connsiteY36-914" fmla="*/ 1483744 h 1570605"/>
              <a:gd name="connsiteX37-915" fmla="*/ 474453 w 2063144"/>
              <a:gd name="connsiteY37-916" fmla="*/ 1449238 h 1570605"/>
              <a:gd name="connsiteX38-917" fmla="*/ 405441 w 2063144"/>
              <a:gd name="connsiteY38-918" fmla="*/ 1414732 h 1570605"/>
              <a:gd name="connsiteX39-919" fmla="*/ 327804 w 2063144"/>
              <a:gd name="connsiteY39-920" fmla="*/ 1380227 h 1570605"/>
              <a:gd name="connsiteX40-921" fmla="*/ 258792 w 2063144"/>
              <a:gd name="connsiteY40-922" fmla="*/ 1328468 h 1570605"/>
              <a:gd name="connsiteX41-923" fmla="*/ 138023 w 2063144"/>
              <a:gd name="connsiteY41-924" fmla="*/ 1242204 h 1570605"/>
              <a:gd name="connsiteX42-925" fmla="*/ 77638 w 2063144"/>
              <a:gd name="connsiteY42-926" fmla="*/ 1155940 h 1570605"/>
              <a:gd name="connsiteX43-927" fmla="*/ 51758 w 2063144"/>
              <a:gd name="connsiteY43-928" fmla="*/ 1121434 h 1570605"/>
              <a:gd name="connsiteX44-929" fmla="*/ 17253 w 2063144"/>
              <a:gd name="connsiteY44-930" fmla="*/ 992038 h 1570605"/>
              <a:gd name="connsiteX45-931" fmla="*/ 0 w 2063144"/>
              <a:gd name="connsiteY45-932" fmla="*/ 905774 h 1570605"/>
              <a:gd name="connsiteX46-933" fmla="*/ 25879 w 2063144"/>
              <a:gd name="connsiteY46-934" fmla="*/ 577970 h 1570605"/>
              <a:gd name="connsiteX47-935" fmla="*/ 43132 w 2063144"/>
              <a:gd name="connsiteY47-936" fmla="*/ 552091 h 1570605"/>
              <a:gd name="connsiteX48-937" fmla="*/ 60385 w 2063144"/>
              <a:gd name="connsiteY48-938" fmla="*/ 508959 h 1570605"/>
              <a:gd name="connsiteX49-939" fmla="*/ 112143 w 2063144"/>
              <a:gd name="connsiteY49-940" fmla="*/ 439947 h 1570605"/>
              <a:gd name="connsiteX50-941" fmla="*/ 120770 w 2063144"/>
              <a:gd name="connsiteY50-942" fmla="*/ 405442 h 1570605"/>
              <a:gd name="connsiteX51-943" fmla="*/ 146649 w 2063144"/>
              <a:gd name="connsiteY51-944" fmla="*/ 370936 h 1570605"/>
              <a:gd name="connsiteX52-945" fmla="*/ 232913 w 2063144"/>
              <a:gd name="connsiteY52-946" fmla="*/ 293298 h 1570605"/>
              <a:gd name="connsiteX53-947" fmla="*/ 310551 w 2063144"/>
              <a:gd name="connsiteY53-948" fmla="*/ 224287 h 1570605"/>
              <a:gd name="connsiteX54-949" fmla="*/ 448573 w 2063144"/>
              <a:gd name="connsiteY54-950" fmla="*/ 146649 h 1570605"/>
              <a:gd name="connsiteX55-951" fmla="*/ 526211 w 2063144"/>
              <a:gd name="connsiteY55-952" fmla="*/ 103517 h 1570605"/>
              <a:gd name="connsiteX56-953" fmla="*/ 560717 w 2063144"/>
              <a:gd name="connsiteY56-954" fmla="*/ 94891 h 1570605"/>
              <a:gd name="connsiteX57-955" fmla="*/ 646981 w 2063144"/>
              <a:gd name="connsiteY57-956" fmla="*/ 51759 h 1570605"/>
              <a:gd name="connsiteX58-957" fmla="*/ 707366 w 2063144"/>
              <a:gd name="connsiteY58-958" fmla="*/ 43132 h 1570605"/>
              <a:gd name="connsiteX59-959" fmla="*/ 776377 w 2063144"/>
              <a:gd name="connsiteY59-960" fmla="*/ 25879 h 1570605"/>
              <a:gd name="connsiteX60-961" fmla="*/ 810883 w 2063144"/>
              <a:gd name="connsiteY60-962" fmla="*/ 17253 h 1570605"/>
              <a:gd name="connsiteX61-963" fmla="*/ 897147 w 2063144"/>
              <a:gd name="connsiteY61-964" fmla="*/ 0 h 1570605"/>
              <a:gd name="connsiteX62-965" fmla="*/ 1164566 w 2063144"/>
              <a:gd name="connsiteY62-966" fmla="*/ 8627 h 1570605"/>
              <a:gd name="connsiteX63-967" fmla="*/ 1207698 w 2063144"/>
              <a:gd name="connsiteY63-968" fmla="*/ 25879 h 1570605"/>
              <a:gd name="connsiteX64-969" fmla="*/ 1302589 w 2063144"/>
              <a:gd name="connsiteY64-970" fmla="*/ 34506 h 1570605"/>
              <a:gd name="connsiteX65-971" fmla="*/ 1388853 w 2063144"/>
              <a:gd name="connsiteY65-972" fmla="*/ 69012 h 1570605"/>
              <a:gd name="connsiteX66-973" fmla="*/ 1414732 w 2063144"/>
              <a:gd name="connsiteY66-974" fmla="*/ 77638 h 1570605"/>
              <a:gd name="connsiteX67-975" fmla="*/ 1440611 w 2063144"/>
              <a:gd name="connsiteY67-976" fmla="*/ 94891 h 1570605"/>
              <a:gd name="connsiteX68-977" fmla="*/ 1457864 w 2063144"/>
              <a:gd name="connsiteY68-978" fmla="*/ 120770 h 1570605"/>
              <a:gd name="connsiteX69-979" fmla="*/ 1483743 w 2063144"/>
              <a:gd name="connsiteY69-980" fmla="*/ 129396 h 1570605"/>
              <a:gd name="connsiteX70-981" fmla="*/ 1509623 w 2063144"/>
              <a:gd name="connsiteY70-982" fmla="*/ 146649 h 1570605"/>
              <a:gd name="connsiteX71-983" fmla="*/ 1535502 w 2063144"/>
              <a:gd name="connsiteY71-984" fmla="*/ 155276 h 1570605"/>
              <a:gd name="connsiteX72-985" fmla="*/ 1570007 w 2063144"/>
              <a:gd name="connsiteY72-986" fmla="*/ 172529 h 1570605"/>
              <a:gd name="connsiteX73-987" fmla="*/ 1613140 w 2063144"/>
              <a:gd name="connsiteY73-988" fmla="*/ 189781 h 1570605"/>
              <a:gd name="connsiteX74-989" fmla="*/ 1639019 w 2063144"/>
              <a:gd name="connsiteY74-990" fmla="*/ 207034 h 1570605"/>
              <a:gd name="connsiteX75-991" fmla="*/ 1673524 w 2063144"/>
              <a:gd name="connsiteY75-992" fmla="*/ 224287 h 1570605"/>
              <a:gd name="connsiteX76-993" fmla="*/ 1708030 w 2063144"/>
              <a:gd name="connsiteY76-994" fmla="*/ 250166 h 1570605"/>
              <a:gd name="connsiteX77-995" fmla="*/ 1759789 w 2063144"/>
              <a:gd name="connsiteY77-996" fmla="*/ 267419 h 1570605"/>
              <a:gd name="connsiteX78-997" fmla="*/ 1828800 w 2063144"/>
              <a:gd name="connsiteY78-998" fmla="*/ 301925 h 1570605"/>
              <a:gd name="connsiteX79-999" fmla="*/ 1889185 w 2063144"/>
              <a:gd name="connsiteY79-1000" fmla="*/ 336430 h 1570605"/>
              <a:gd name="connsiteX80-1001" fmla="*/ 1923690 w 2063144"/>
              <a:gd name="connsiteY80-1002" fmla="*/ 353683 h 1570605"/>
              <a:gd name="connsiteX81-1003" fmla="*/ 1932317 w 2063144"/>
              <a:gd name="connsiteY81-1004" fmla="*/ 379562 h 1570605"/>
              <a:gd name="connsiteX82-1005" fmla="*/ 1889185 w 2063144"/>
              <a:gd name="connsiteY82-1006" fmla="*/ 388189 h 1570605"/>
              <a:gd name="connsiteX83-1007" fmla="*/ 2061713 w 2063144"/>
              <a:gd name="connsiteY83-1008" fmla="*/ 301924 h 1570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/>
          <p:cNvSpPr/>
          <p:nvPr userDrawn="1"/>
        </p:nvSpPr>
        <p:spPr>
          <a:xfrm rot="7967055">
            <a:off x="4733102" y="941270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-1" fmla="*/ 1854679 w 1934165"/>
              <a:gd name="connsiteY0-2" fmla="*/ 396815 h 1570605"/>
              <a:gd name="connsiteX1-3" fmla="*/ 1768415 w 1934165"/>
              <a:gd name="connsiteY1-4" fmla="*/ 483080 h 1570605"/>
              <a:gd name="connsiteX2-5" fmla="*/ 1716656 w 1934165"/>
              <a:gd name="connsiteY2-6" fmla="*/ 534838 h 1570605"/>
              <a:gd name="connsiteX3-7" fmla="*/ 1699404 w 1934165"/>
              <a:gd name="connsiteY3-8" fmla="*/ 560717 h 1570605"/>
              <a:gd name="connsiteX4-9" fmla="*/ 1647645 w 1934165"/>
              <a:gd name="connsiteY4-10" fmla="*/ 603849 h 1570605"/>
              <a:gd name="connsiteX5-11" fmla="*/ 1604513 w 1934165"/>
              <a:gd name="connsiteY5-12" fmla="*/ 646981 h 1570605"/>
              <a:gd name="connsiteX6-13" fmla="*/ 1587260 w 1934165"/>
              <a:gd name="connsiteY6-14" fmla="*/ 672861 h 1570605"/>
              <a:gd name="connsiteX7-15" fmla="*/ 1561381 w 1934165"/>
              <a:gd name="connsiteY7-16" fmla="*/ 698740 h 1570605"/>
              <a:gd name="connsiteX8-17" fmla="*/ 1552755 w 1934165"/>
              <a:gd name="connsiteY8-18" fmla="*/ 724619 h 1570605"/>
              <a:gd name="connsiteX9-19" fmla="*/ 1526875 w 1934165"/>
              <a:gd name="connsiteY9-20" fmla="*/ 750498 h 1570605"/>
              <a:gd name="connsiteX10-21" fmla="*/ 1492370 w 1934165"/>
              <a:gd name="connsiteY10-22" fmla="*/ 802257 h 1570605"/>
              <a:gd name="connsiteX11-23" fmla="*/ 1475117 w 1934165"/>
              <a:gd name="connsiteY11-24" fmla="*/ 828136 h 1570605"/>
              <a:gd name="connsiteX12-25" fmla="*/ 1449238 w 1934165"/>
              <a:gd name="connsiteY12-26" fmla="*/ 854015 h 1570605"/>
              <a:gd name="connsiteX13-27" fmla="*/ 1440611 w 1934165"/>
              <a:gd name="connsiteY13-28" fmla="*/ 879895 h 1570605"/>
              <a:gd name="connsiteX14-29" fmla="*/ 1397479 w 1934165"/>
              <a:gd name="connsiteY14-30" fmla="*/ 931653 h 1570605"/>
              <a:gd name="connsiteX15-31" fmla="*/ 1380226 w 1934165"/>
              <a:gd name="connsiteY15-32" fmla="*/ 957532 h 1570605"/>
              <a:gd name="connsiteX16-33" fmla="*/ 1345721 w 1934165"/>
              <a:gd name="connsiteY16-34" fmla="*/ 1009291 h 1570605"/>
              <a:gd name="connsiteX17-35" fmla="*/ 1293962 w 1934165"/>
              <a:gd name="connsiteY17-36" fmla="*/ 1086929 h 1570605"/>
              <a:gd name="connsiteX18-37" fmla="*/ 1276709 w 1934165"/>
              <a:gd name="connsiteY18-38" fmla="*/ 1112808 h 1570605"/>
              <a:gd name="connsiteX19-39" fmla="*/ 1259456 w 1934165"/>
              <a:gd name="connsiteY19-40" fmla="*/ 1138687 h 1570605"/>
              <a:gd name="connsiteX20-41" fmla="*/ 1242204 w 1934165"/>
              <a:gd name="connsiteY20-42" fmla="*/ 1190446 h 1570605"/>
              <a:gd name="connsiteX21-43" fmla="*/ 1233577 w 1934165"/>
              <a:gd name="connsiteY21-44" fmla="*/ 1216325 h 1570605"/>
              <a:gd name="connsiteX22-45" fmla="*/ 1199072 w 1934165"/>
              <a:gd name="connsiteY22-46" fmla="*/ 1268083 h 1570605"/>
              <a:gd name="connsiteX23-47" fmla="*/ 1181819 w 1934165"/>
              <a:gd name="connsiteY23-48" fmla="*/ 1319842 h 1570605"/>
              <a:gd name="connsiteX24-49" fmla="*/ 1173192 w 1934165"/>
              <a:gd name="connsiteY24-50" fmla="*/ 1345721 h 1570605"/>
              <a:gd name="connsiteX25-51" fmla="*/ 1138687 w 1934165"/>
              <a:gd name="connsiteY25-52" fmla="*/ 1397479 h 1570605"/>
              <a:gd name="connsiteX26-53" fmla="*/ 1112807 w 1934165"/>
              <a:gd name="connsiteY26-54" fmla="*/ 1449238 h 1570605"/>
              <a:gd name="connsiteX27-55" fmla="*/ 1061049 w 1934165"/>
              <a:gd name="connsiteY27-56" fmla="*/ 1500996 h 1570605"/>
              <a:gd name="connsiteX28-57" fmla="*/ 1043796 w 1934165"/>
              <a:gd name="connsiteY28-58" fmla="*/ 1526876 h 1570605"/>
              <a:gd name="connsiteX29-59" fmla="*/ 983411 w 1934165"/>
              <a:gd name="connsiteY29-60" fmla="*/ 1552755 h 1570605"/>
              <a:gd name="connsiteX30-61" fmla="*/ 957532 w 1934165"/>
              <a:gd name="connsiteY30-62" fmla="*/ 1570008 h 1570605"/>
              <a:gd name="connsiteX31-63" fmla="*/ 759124 w 1934165"/>
              <a:gd name="connsiteY31-64" fmla="*/ 1561381 h 1570605"/>
              <a:gd name="connsiteX32-65" fmla="*/ 698740 w 1934165"/>
              <a:gd name="connsiteY32-66" fmla="*/ 1535502 h 1570605"/>
              <a:gd name="connsiteX33-67" fmla="*/ 672860 w 1934165"/>
              <a:gd name="connsiteY33-68" fmla="*/ 1526876 h 1570605"/>
              <a:gd name="connsiteX34-69" fmla="*/ 629728 w 1934165"/>
              <a:gd name="connsiteY34-70" fmla="*/ 1509623 h 1570605"/>
              <a:gd name="connsiteX35-71" fmla="*/ 595223 w 1934165"/>
              <a:gd name="connsiteY35-72" fmla="*/ 1500996 h 1570605"/>
              <a:gd name="connsiteX36-73" fmla="*/ 560717 w 1934165"/>
              <a:gd name="connsiteY36-74" fmla="*/ 1483744 h 1570605"/>
              <a:gd name="connsiteX37-75" fmla="*/ 474453 w 1934165"/>
              <a:gd name="connsiteY37-76" fmla="*/ 1449238 h 1570605"/>
              <a:gd name="connsiteX38-77" fmla="*/ 405441 w 1934165"/>
              <a:gd name="connsiteY38-78" fmla="*/ 1414732 h 1570605"/>
              <a:gd name="connsiteX39-79" fmla="*/ 327804 w 1934165"/>
              <a:gd name="connsiteY39-80" fmla="*/ 1380227 h 1570605"/>
              <a:gd name="connsiteX40-81" fmla="*/ 258792 w 1934165"/>
              <a:gd name="connsiteY40-82" fmla="*/ 1328468 h 1570605"/>
              <a:gd name="connsiteX41-83" fmla="*/ 138023 w 1934165"/>
              <a:gd name="connsiteY41-84" fmla="*/ 1242204 h 1570605"/>
              <a:gd name="connsiteX42-85" fmla="*/ 77638 w 1934165"/>
              <a:gd name="connsiteY42-86" fmla="*/ 1155940 h 1570605"/>
              <a:gd name="connsiteX43-87" fmla="*/ 51758 w 1934165"/>
              <a:gd name="connsiteY43-88" fmla="*/ 1121434 h 1570605"/>
              <a:gd name="connsiteX44-89" fmla="*/ 17253 w 1934165"/>
              <a:gd name="connsiteY44-90" fmla="*/ 992038 h 1570605"/>
              <a:gd name="connsiteX45-91" fmla="*/ 0 w 1934165"/>
              <a:gd name="connsiteY45-92" fmla="*/ 905774 h 1570605"/>
              <a:gd name="connsiteX46-93" fmla="*/ 25879 w 1934165"/>
              <a:gd name="connsiteY46-94" fmla="*/ 577970 h 1570605"/>
              <a:gd name="connsiteX47-95" fmla="*/ 43132 w 1934165"/>
              <a:gd name="connsiteY47-96" fmla="*/ 552091 h 1570605"/>
              <a:gd name="connsiteX48-97" fmla="*/ 60385 w 1934165"/>
              <a:gd name="connsiteY48-98" fmla="*/ 508959 h 1570605"/>
              <a:gd name="connsiteX49-99" fmla="*/ 112143 w 1934165"/>
              <a:gd name="connsiteY49-100" fmla="*/ 439947 h 1570605"/>
              <a:gd name="connsiteX50-101" fmla="*/ 120770 w 1934165"/>
              <a:gd name="connsiteY50-102" fmla="*/ 405442 h 1570605"/>
              <a:gd name="connsiteX51-103" fmla="*/ 146649 w 1934165"/>
              <a:gd name="connsiteY51-104" fmla="*/ 370936 h 1570605"/>
              <a:gd name="connsiteX52-105" fmla="*/ 232913 w 1934165"/>
              <a:gd name="connsiteY52-106" fmla="*/ 293298 h 1570605"/>
              <a:gd name="connsiteX53-107" fmla="*/ 310551 w 1934165"/>
              <a:gd name="connsiteY53-108" fmla="*/ 224287 h 1570605"/>
              <a:gd name="connsiteX54-109" fmla="*/ 448573 w 1934165"/>
              <a:gd name="connsiteY54-110" fmla="*/ 146649 h 1570605"/>
              <a:gd name="connsiteX55-111" fmla="*/ 526211 w 1934165"/>
              <a:gd name="connsiteY55-112" fmla="*/ 103517 h 1570605"/>
              <a:gd name="connsiteX56-113" fmla="*/ 560717 w 1934165"/>
              <a:gd name="connsiteY56-114" fmla="*/ 94891 h 1570605"/>
              <a:gd name="connsiteX57-115" fmla="*/ 646981 w 1934165"/>
              <a:gd name="connsiteY57-116" fmla="*/ 51759 h 1570605"/>
              <a:gd name="connsiteX58-117" fmla="*/ 707366 w 1934165"/>
              <a:gd name="connsiteY58-118" fmla="*/ 43132 h 1570605"/>
              <a:gd name="connsiteX59-119" fmla="*/ 776377 w 1934165"/>
              <a:gd name="connsiteY59-120" fmla="*/ 25879 h 1570605"/>
              <a:gd name="connsiteX60-121" fmla="*/ 810883 w 1934165"/>
              <a:gd name="connsiteY60-122" fmla="*/ 17253 h 1570605"/>
              <a:gd name="connsiteX61-123" fmla="*/ 897147 w 1934165"/>
              <a:gd name="connsiteY61-124" fmla="*/ 0 h 1570605"/>
              <a:gd name="connsiteX62-125" fmla="*/ 1164566 w 1934165"/>
              <a:gd name="connsiteY62-126" fmla="*/ 8627 h 1570605"/>
              <a:gd name="connsiteX63-127" fmla="*/ 1207698 w 1934165"/>
              <a:gd name="connsiteY63-128" fmla="*/ 25879 h 1570605"/>
              <a:gd name="connsiteX64-129" fmla="*/ 1302589 w 1934165"/>
              <a:gd name="connsiteY64-130" fmla="*/ 34506 h 1570605"/>
              <a:gd name="connsiteX65-131" fmla="*/ 1388853 w 1934165"/>
              <a:gd name="connsiteY65-132" fmla="*/ 69012 h 1570605"/>
              <a:gd name="connsiteX66-133" fmla="*/ 1414732 w 1934165"/>
              <a:gd name="connsiteY66-134" fmla="*/ 77638 h 1570605"/>
              <a:gd name="connsiteX67-135" fmla="*/ 1440611 w 1934165"/>
              <a:gd name="connsiteY67-136" fmla="*/ 94891 h 1570605"/>
              <a:gd name="connsiteX68-137" fmla="*/ 1457864 w 1934165"/>
              <a:gd name="connsiteY68-138" fmla="*/ 120770 h 1570605"/>
              <a:gd name="connsiteX69-139" fmla="*/ 1483743 w 1934165"/>
              <a:gd name="connsiteY69-140" fmla="*/ 129396 h 1570605"/>
              <a:gd name="connsiteX70-141" fmla="*/ 1509623 w 1934165"/>
              <a:gd name="connsiteY70-142" fmla="*/ 146649 h 1570605"/>
              <a:gd name="connsiteX71-143" fmla="*/ 1535502 w 1934165"/>
              <a:gd name="connsiteY71-144" fmla="*/ 155276 h 1570605"/>
              <a:gd name="connsiteX72-145" fmla="*/ 1570007 w 1934165"/>
              <a:gd name="connsiteY72-146" fmla="*/ 172529 h 1570605"/>
              <a:gd name="connsiteX73-147" fmla="*/ 1613140 w 1934165"/>
              <a:gd name="connsiteY73-148" fmla="*/ 189781 h 1570605"/>
              <a:gd name="connsiteX74-149" fmla="*/ 1639019 w 1934165"/>
              <a:gd name="connsiteY74-150" fmla="*/ 207034 h 1570605"/>
              <a:gd name="connsiteX75-151" fmla="*/ 1673524 w 1934165"/>
              <a:gd name="connsiteY75-152" fmla="*/ 224287 h 1570605"/>
              <a:gd name="connsiteX76-153" fmla="*/ 1708030 w 1934165"/>
              <a:gd name="connsiteY76-154" fmla="*/ 250166 h 1570605"/>
              <a:gd name="connsiteX77-155" fmla="*/ 1759789 w 1934165"/>
              <a:gd name="connsiteY77-156" fmla="*/ 267419 h 1570605"/>
              <a:gd name="connsiteX78-157" fmla="*/ 1828800 w 1934165"/>
              <a:gd name="connsiteY78-158" fmla="*/ 301925 h 1570605"/>
              <a:gd name="connsiteX79-159" fmla="*/ 1889185 w 1934165"/>
              <a:gd name="connsiteY79-160" fmla="*/ 336430 h 1570605"/>
              <a:gd name="connsiteX80-161" fmla="*/ 1923690 w 1934165"/>
              <a:gd name="connsiteY80-162" fmla="*/ 353683 h 1570605"/>
              <a:gd name="connsiteX81-163" fmla="*/ 1932317 w 1934165"/>
              <a:gd name="connsiteY81-164" fmla="*/ 379562 h 1570605"/>
              <a:gd name="connsiteX82-165" fmla="*/ 1889185 w 1934165"/>
              <a:gd name="connsiteY82-166" fmla="*/ 388189 h 1570605"/>
              <a:gd name="connsiteX83-167" fmla="*/ 1854679 w 1934165"/>
              <a:gd name="connsiteY83-168" fmla="*/ 396815 h 1570605"/>
              <a:gd name="connsiteX0-169" fmla="*/ 2061713 w 2063144"/>
              <a:gd name="connsiteY0-170" fmla="*/ 301924 h 1570605"/>
              <a:gd name="connsiteX1-171" fmla="*/ 1768415 w 2063144"/>
              <a:gd name="connsiteY1-172" fmla="*/ 483080 h 1570605"/>
              <a:gd name="connsiteX2-173" fmla="*/ 1716656 w 2063144"/>
              <a:gd name="connsiteY2-174" fmla="*/ 534838 h 1570605"/>
              <a:gd name="connsiteX3-175" fmla="*/ 1699404 w 2063144"/>
              <a:gd name="connsiteY3-176" fmla="*/ 560717 h 1570605"/>
              <a:gd name="connsiteX4-177" fmla="*/ 1647645 w 2063144"/>
              <a:gd name="connsiteY4-178" fmla="*/ 603849 h 1570605"/>
              <a:gd name="connsiteX5-179" fmla="*/ 1604513 w 2063144"/>
              <a:gd name="connsiteY5-180" fmla="*/ 646981 h 1570605"/>
              <a:gd name="connsiteX6-181" fmla="*/ 1587260 w 2063144"/>
              <a:gd name="connsiteY6-182" fmla="*/ 672861 h 1570605"/>
              <a:gd name="connsiteX7-183" fmla="*/ 1561381 w 2063144"/>
              <a:gd name="connsiteY7-184" fmla="*/ 698740 h 1570605"/>
              <a:gd name="connsiteX8-185" fmla="*/ 1552755 w 2063144"/>
              <a:gd name="connsiteY8-186" fmla="*/ 724619 h 1570605"/>
              <a:gd name="connsiteX9-187" fmla="*/ 1526875 w 2063144"/>
              <a:gd name="connsiteY9-188" fmla="*/ 750498 h 1570605"/>
              <a:gd name="connsiteX10-189" fmla="*/ 1492370 w 2063144"/>
              <a:gd name="connsiteY10-190" fmla="*/ 802257 h 1570605"/>
              <a:gd name="connsiteX11-191" fmla="*/ 1475117 w 2063144"/>
              <a:gd name="connsiteY11-192" fmla="*/ 828136 h 1570605"/>
              <a:gd name="connsiteX12-193" fmla="*/ 1449238 w 2063144"/>
              <a:gd name="connsiteY12-194" fmla="*/ 854015 h 1570605"/>
              <a:gd name="connsiteX13-195" fmla="*/ 1440611 w 2063144"/>
              <a:gd name="connsiteY13-196" fmla="*/ 879895 h 1570605"/>
              <a:gd name="connsiteX14-197" fmla="*/ 1397479 w 2063144"/>
              <a:gd name="connsiteY14-198" fmla="*/ 931653 h 1570605"/>
              <a:gd name="connsiteX15-199" fmla="*/ 1380226 w 2063144"/>
              <a:gd name="connsiteY15-200" fmla="*/ 957532 h 1570605"/>
              <a:gd name="connsiteX16-201" fmla="*/ 1345721 w 2063144"/>
              <a:gd name="connsiteY16-202" fmla="*/ 1009291 h 1570605"/>
              <a:gd name="connsiteX17-203" fmla="*/ 1293962 w 2063144"/>
              <a:gd name="connsiteY17-204" fmla="*/ 1086929 h 1570605"/>
              <a:gd name="connsiteX18-205" fmla="*/ 1276709 w 2063144"/>
              <a:gd name="connsiteY18-206" fmla="*/ 1112808 h 1570605"/>
              <a:gd name="connsiteX19-207" fmla="*/ 1259456 w 2063144"/>
              <a:gd name="connsiteY19-208" fmla="*/ 1138687 h 1570605"/>
              <a:gd name="connsiteX20-209" fmla="*/ 1242204 w 2063144"/>
              <a:gd name="connsiteY20-210" fmla="*/ 1190446 h 1570605"/>
              <a:gd name="connsiteX21-211" fmla="*/ 1233577 w 2063144"/>
              <a:gd name="connsiteY21-212" fmla="*/ 1216325 h 1570605"/>
              <a:gd name="connsiteX22-213" fmla="*/ 1199072 w 2063144"/>
              <a:gd name="connsiteY22-214" fmla="*/ 1268083 h 1570605"/>
              <a:gd name="connsiteX23-215" fmla="*/ 1181819 w 2063144"/>
              <a:gd name="connsiteY23-216" fmla="*/ 1319842 h 1570605"/>
              <a:gd name="connsiteX24-217" fmla="*/ 1173192 w 2063144"/>
              <a:gd name="connsiteY24-218" fmla="*/ 1345721 h 1570605"/>
              <a:gd name="connsiteX25-219" fmla="*/ 1138687 w 2063144"/>
              <a:gd name="connsiteY25-220" fmla="*/ 1397479 h 1570605"/>
              <a:gd name="connsiteX26-221" fmla="*/ 1112807 w 2063144"/>
              <a:gd name="connsiteY26-222" fmla="*/ 1449238 h 1570605"/>
              <a:gd name="connsiteX27-223" fmla="*/ 1061049 w 2063144"/>
              <a:gd name="connsiteY27-224" fmla="*/ 1500996 h 1570605"/>
              <a:gd name="connsiteX28-225" fmla="*/ 1043796 w 2063144"/>
              <a:gd name="connsiteY28-226" fmla="*/ 1526876 h 1570605"/>
              <a:gd name="connsiteX29-227" fmla="*/ 983411 w 2063144"/>
              <a:gd name="connsiteY29-228" fmla="*/ 1552755 h 1570605"/>
              <a:gd name="connsiteX30-229" fmla="*/ 957532 w 2063144"/>
              <a:gd name="connsiteY30-230" fmla="*/ 1570008 h 1570605"/>
              <a:gd name="connsiteX31-231" fmla="*/ 759124 w 2063144"/>
              <a:gd name="connsiteY31-232" fmla="*/ 1561381 h 1570605"/>
              <a:gd name="connsiteX32-233" fmla="*/ 698740 w 2063144"/>
              <a:gd name="connsiteY32-234" fmla="*/ 1535502 h 1570605"/>
              <a:gd name="connsiteX33-235" fmla="*/ 672860 w 2063144"/>
              <a:gd name="connsiteY33-236" fmla="*/ 1526876 h 1570605"/>
              <a:gd name="connsiteX34-237" fmla="*/ 629728 w 2063144"/>
              <a:gd name="connsiteY34-238" fmla="*/ 1509623 h 1570605"/>
              <a:gd name="connsiteX35-239" fmla="*/ 595223 w 2063144"/>
              <a:gd name="connsiteY35-240" fmla="*/ 1500996 h 1570605"/>
              <a:gd name="connsiteX36-241" fmla="*/ 560717 w 2063144"/>
              <a:gd name="connsiteY36-242" fmla="*/ 1483744 h 1570605"/>
              <a:gd name="connsiteX37-243" fmla="*/ 474453 w 2063144"/>
              <a:gd name="connsiteY37-244" fmla="*/ 1449238 h 1570605"/>
              <a:gd name="connsiteX38-245" fmla="*/ 405441 w 2063144"/>
              <a:gd name="connsiteY38-246" fmla="*/ 1414732 h 1570605"/>
              <a:gd name="connsiteX39-247" fmla="*/ 327804 w 2063144"/>
              <a:gd name="connsiteY39-248" fmla="*/ 1380227 h 1570605"/>
              <a:gd name="connsiteX40-249" fmla="*/ 258792 w 2063144"/>
              <a:gd name="connsiteY40-250" fmla="*/ 1328468 h 1570605"/>
              <a:gd name="connsiteX41-251" fmla="*/ 138023 w 2063144"/>
              <a:gd name="connsiteY41-252" fmla="*/ 1242204 h 1570605"/>
              <a:gd name="connsiteX42-253" fmla="*/ 77638 w 2063144"/>
              <a:gd name="connsiteY42-254" fmla="*/ 1155940 h 1570605"/>
              <a:gd name="connsiteX43-255" fmla="*/ 51758 w 2063144"/>
              <a:gd name="connsiteY43-256" fmla="*/ 1121434 h 1570605"/>
              <a:gd name="connsiteX44-257" fmla="*/ 17253 w 2063144"/>
              <a:gd name="connsiteY44-258" fmla="*/ 992038 h 1570605"/>
              <a:gd name="connsiteX45-259" fmla="*/ 0 w 2063144"/>
              <a:gd name="connsiteY45-260" fmla="*/ 905774 h 1570605"/>
              <a:gd name="connsiteX46-261" fmla="*/ 25879 w 2063144"/>
              <a:gd name="connsiteY46-262" fmla="*/ 577970 h 1570605"/>
              <a:gd name="connsiteX47-263" fmla="*/ 43132 w 2063144"/>
              <a:gd name="connsiteY47-264" fmla="*/ 552091 h 1570605"/>
              <a:gd name="connsiteX48-265" fmla="*/ 60385 w 2063144"/>
              <a:gd name="connsiteY48-266" fmla="*/ 508959 h 1570605"/>
              <a:gd name="connsiteX49-267" fmla="*/ 112143 w 2063144"/>
              <a:gd name="connsiteY49-268" fmla="*/ 439947 h 1570605"/>
              <a:gd name="connsiteX50-269" fmla="*/ 120770 w 2063144"/>
              <a:gd name="connsiteY50-270" fmla="*/ 405442 h 1570605"/>
              <a:gd name="connsiteX51-271" fmla="*/ 146649 w 2063144"/>
              <a:gd name="connsiteY51-272" fmla="*/ 370936 h 1570605"/>
              <a:gd name="connsiteX52-273" fmla="*/ 232913 w 2063144"/>
              <a:gd name="connsiteY52-274" fmla="*/ 293298 h 1570605"/>
              <a:gd name="connsiteX53-275" fmla="*/ 310551 w 2063144"/>
              <a:gd name="connsiteY53-276" fmla="*/ 224287 h 1570605"/>
              <a:gd name="connsiteX54-277" fmla="*/ 448573 w 2063144"/>
              <a:gd name="connsiteY54-278" fmla="*/ 146649 h 1570605"/>
              <a:gd name="connsiteX55-279" fmla="*/ 526211 w 2063144"/>
              <a:gd name="connsiteY55-280" fmla="*/ 103517 h 1570605"/>
              <a:gd name="connsiteX56-281" fmla="*/ 560717 w 2063144"/>
              <a:gd name="connsiteY56-282" fmla="*/ 94891 h 1570605"/>
              <a:gd name="connsiteX57-283" fmla="*/ 646981 w 2063144"/>
              <a:gd name="connsiteY57-284" fmla="*/ 51759 h 1570605"/>
              <a:gd name="connsiteX58-285" fmla="*/ 707366 w 2063144"/>
              <a:gd name="connsiteY58-286" fmla="*/ 43132 h 1570605"/>
              <a:gd name="connsiteX59-287" fmla="*/ 776377 w 2063144"/>
              <a:gd name="connsiteY59-288" fmla="*/ 25879 h 1570605"/>
              <a:gd name="connsiteX60-289" fmla="*/ 810883 w 2063144"/>
              <a:gd name="connsiteY60-290" fmla="*/ 17253 h 1570605"/>
              <a:gd name="connsiteX61-291" fmla="*/ 897147 w 2063144"/>
              <a:gd name="connsiteY61-292" fmla="*/ 0 h 1570605"/>
              <a:gd name="connsiteX62-293" fmla="*/ 1164566 w 2063144"/>
              <a:gd name="connsiteY62-294" fmla="*/ 8627 h 1570605"/>
              <a:gd name="connsiteX63-295" fmla="*/ 1207698 w 2063144"/>
              <a:gd name="connsiteY63-296" fmla="*/ 25879 h 1570605"/>
              <a:gd name="connsiteX64-297" fmla="*/ 1302589 w 2063144"/>
              <a:gd name="connsiteY64-298" fmla="*/ 34506 h 1570605"/>
              <a:gd name="connsiteX65-299" fmla="*/ 1388853 w 2063144"/>
              <a:gd name="connsiteY65-300" fmla="*/ 69012 h 1570605"/>
              <a:gd name="connsiteX66-301" fmla="*/ 1414732 w 2063144"/>
              <a:gd name="connsiteY66-302" fmla="*/ 77638 h 1570605"/>
              <a:gd name="connsiteX67-303" fmla="*/ 1440611 w 2063144"/>
              <a:gd name="connsiteY67-304" fmla="*/ 94891 h 1570605"/>
              <a:gd name="connsiteX68-305" fmla="*/ 1457864 w 2063144"/>
              <a:gd name="connsiteY68-306" fmla="*/ 120770 h 1570605"/>
              <a:gd name="connsiteX69-307" fmla="*/ 1483743 w 2063144"/>
              <a:gd name="connsiteY69-308" fmla="*/ 129396 h 1570605"/>
              <a:gd name="connsiteX70-309" fmla="*/ 1509623 w 2063144"/>
              <a:gd name="connsiteY70-310" fmla="*/ 146649 h 1570605"/>
              <a:gd name="connsiteX71-311" fmla="*/ 1535502 w 2063144"/>
              <a:gd name="connsiteY71-312" fmla="*/ 155276 h 1570605"/>
              <a:gd name="connsiteX72-313" fmla="*/ 1570007 w 2063144"/>
              <a:gd name="connsiteY72-314" fmla="*/ 172529 h 1570605"/>
              <a:gd name="connsiteX73-315" fmla="*/ 1613140 w 2063144"/>
              <a:gd name="connsiteY73-316" fmla="*/ 189781 h 1570605"/>
              <a:gd name="connsiteX74-317" fmla="*/ 1639019 w 2063144"/>
              <a:gd name="connsiteY74-318" fmla="*/ 207034 h 1570605"/>
              <a:gd name="connsiteX75-319" fmla="*/ 1673524 w 2063144"/>
              <a:gd name="connsiteY75-320" fmla="*/ 224287 h 1570605"/>
              <a:gd name="connsiteX76-321" fmla="*/ 1708030 w 2063144"/>
              <a:gd name="connsiteY76-322" fmla="*/ 250166 h 1570605"/>
              <a:gd name="connsiteX77-323" fmla="*/ 1759789 w 2063144"/>
              <a:gd name="connsiteY77-324" fmla="*/ 267419 h 1570605"/>
              <a:gd name="connsiteX78-325" fmla="*/ 1828800 w 2063144"/>
              <a:gd name="connsiteY78-326" fmla="*/ 301925 h 1570605"/>
              <a:gd name="connsiteX79-327" fmla="*/ 1889185 w 2063144"/>
              <a:gd name="connsiteY79-328" fmla="*/ 336430 h 1570605"/>
              <a:gd name="connsiteX80-329" fmla="*/ 1923690 w 2063144"/>
              <a:gd name="connsiteY80-330" fmla="*/ 353683 h 1570605"/>
              <a:gd name="connsiteX81-331" fmla="*/ 1932317 w 2063144"/>
              <a:gd name="connsiteY81-332" fmla="*/ 379562 h 1570605"/>
              <a:gd name="connsiteX82-333" fmla="*/ 1889185 w 2063144"/>
              <a:gd name="connsiteY82-334" fmla="*/ 388189 h 1570605"/>
              <a:gd name="connsiteX83-335" fmla="*/ 2061713 w 2063144"/>
              <a:gd name="connsiteY83-336" fmla="*/ 301924 h 1570605"/>
              <a:gd name="connsiteX0-337" fmla="*/ 2061713 w 2063144"/>
              <a:gd name="connsiteY0-338" fmla="*/ 301924 h 1570605"/>
              <a:gd name="connsiteX1-339" fmla="*/ 1768415 w 2063144"/>
              <a:gd name="connsiteY1-340" fmla="*/ 483080 h 1570605"/>
              <a:gd name="connsiteX2-341" fmla="*/ 1716656 w 2063144"/>
              <a:gd name="connsiteY2-342" fmla="*/ 534838 h 1570605"/>
              <a:gd name="connsiteX3-343" fmla="*/ 1699404 w 2063144"/>
              <a:gd name="connsiteY3-344" fmla="*/ 560717 h 1570605"/>
              <a:gd name="connsiteX4-345" fmla="*/ 1647645 w 2063144"/>
              <a:gd name="connsiteY4-346" fmla="*/ 603849 h 1570605"/>
              <a:gd name="connsiteX5-347" fmla="*/ 1604513 w 2063144"/>
              <a:gd name="connsiteY5-348" fmla="*/ 646981 h 1570605"/>
              <a:gd name="connsiteX6-349" fmla="*/ 1587260 w 2063144"/>
              <a:gd name="connsiteY6-350" fmla="*/ 672861 h 1570605"/>
              <a:gd name="connsiteX7-351" fmla="*/ 1561381 w 2063144"/>
              <a:gd name="connsiteY7-352" fmla="*/ 698740 h 1570605"/>
              <a:gd name="connsiteX8-353" fmla="*/ 1552755 w 2063144"/>
              <a:gd name="connsiteY8-354" fmla="*/ 724619 h 1570605"/>
              <a:gd name="connsiteX9-355" fmla="*/ 1526875 w 2063144"/>
              <a:gd name="connsiteY9-356" fmla="*/ 750498 h 1570605"/>
              <a:gd name="connsiteX10-357" fmla="*/ 1492370 w 2063144"/>
              <a:gd name="connsiteY10-358" fmla="*/ 802257 h 1570605"/>
              <a:gd name="connsiteX11-359" fmla="*/ 1475117 w 2063144"/>
              <a:gd name="connsiteY11-360" fmla="*/ 828136 h 1570605"/>
              <a:gd name="connsiteX12-361" fmla="*/ 1449238 w 2063144"/>
              <a:gd name="connsiteY12-362" fmla="*/ 854015 h 1570605"/>
              <a:gd name="connsiteX13-363" fmla="*/ 1440611 w 2063144"/>
              <a:gd name="connsiteY13-364" fmla="*/ 879895 h 1570605"/>
              <a:gd name="connsiteX14-365" fmla="*/ 1406105 w 2063144"/>
              <a:gd name="connsiteY14-366" fmla="*/ 1130061 h 1570605"/>
              <a:gd name="connsiteX15-367" fmla="*/ 1380226 w 2063144"/>
              <a:gd name="connsiteY15-368" fmla="*/ 957532 h 1570605"/>
              <a:gd name="connsiteX16-369" fmla="*/ 1345721 w 2063144"/>
              <a:gd name="connsiteY16-370" fmla="*/ 1009291 h 1570605"/>
              <a:gd name="connsiteX17-371" fmla="*/ 1293962 w 2063144"/>
              <a:gd name="connsiteY17-372" fmla="*/ 1086929 h 1570605"/>
              <a:gd name="connsiteX18-373" fmla="*/ 1276709 w 2063144"/>
              <a:gd name="connsiteY18-374" fmla="*/ 1112808 h 1570605"/>
              <a:gd name="connsiteX19-375" fmla="*/ 1259456 w 2063144"/>
              <a:gd name="connsiteY19-376" fmla="*/ 1138687 h 1570605"/>
              <a:gd name="connsiteX20-377" fmla="*/ 1242204 w 2063144"/>
              <a:gd name="connsiteY20-378" fmla="*/ 1190446 h 1570605"/>
              <a:gd name="connsiteX21-379" fmla="*/ 1233577 w 2063144"/>
              <a:gd name="connsiteY21-380" fmla="*/ 1216325 h 1570605"/>
              <a:gd name="connsiteX22-381" fmla="*/ 1199072 w 2063144"/>
              <a:gd name="connsiteY22-382" fmla="*/ 1268083 h 1570605"/>
              <a:gd name="connsiteX23-383" fmla="*/ 1181819 w 2063144"/>
              <a:gd name="connsiteY23-384" fmla="*/ 1319842 h 1570605"/>
              <a:gd name="connsiteX24-385" fmla="*/ 1173192 w 2063144"/>
              <a:gd name="connsiteY24-386" fmla="*/ 1345721 h 1570605"/>
              <a:gd name="connsiteX25-387" fmla="*/ 1138687 w 2063144"/>
              <a:gd name="connsiteY25-388" fmla="*/ 1397479 h 1570605"/>
              <a:gd name="connsiteX26-389" fmla="*/ 1112807 w 2063144"/>
              <a:gd name="connsiteY26-390" fmla="*/ 1449238 h 1570605"/>
              <a:gd name="connsiteX27-391" fmla="*/ 1061049 w 2063144"/>
              <a:gd name="connsiteY27-392" fmla="*/ 1500996 h 1570605"/>
              <a:gd name="connsiteX28-393" fmla="*/ 1043796 w 2063144"/>
              <a:gd name="connsiteY28-394" fmla="*/ 1526876 h 1570605"/>
              <a:gd name="connsiteX29-395" fmla="*/ 983411 w 2063144"/>
              <a:gd name="connsiteY29-396" fmla="*/ 1552755 h 1570605"/>
              <a:gd name="connsiteX30-397" fmla="*/ 957532 w 2063144"/>
              <a:gd name="connsiteY30-398" fmla="*/ 1570008 h 1570605"/>
              <a:gd name="connsiteX31-399" fmla="*/ 759124 w 2063144"/>
              <a:gd name="connsiteY31-400" fmla="*/ 1561381 h 1570605"/>
              <a:gd name="connsiteX32-401" fmla="*/ 698740 w 2063144"/>
              <a:gd name="connsiteY32-402" fmla="*/ 1535502 h 1570605"/>
              <a:gd name="connsiteX33-403" fmla="*/ 672860 w 2063144"/>
              <a:gd name="connsiteY33-404" fmla="*/ 1526876 h 1570605"/>
              <a:gd name="connsiteX34-405" fmla="*/ 629728 w 2063144"/>
              <a:gd name="connsiteY34-406" fmla="*/ 1509623 h 1570605"/>
              <a:gd name="connsiteX35-407" fmla="*/ 595223 w 2063144"/>
              <a:gd name="connsiteY35-408" fmla="*/ 1500996 h 1570605"/>
              <a:gd name="connsiteX36-409" fmla="*/ 560717 w 2063144"/>
              <a:gd name="connsiteY36-410" fmla="*/ 1483744 h 1570605"/>
              <a:gd name="connsiteX37-411" fmla="*/ 474453 w 2063144"/>
              <a:gd name="connsiteY37-412" fmla="*/ 1449238 h 1570605"/>
              <a:gd name="connsiteX38-413" fmla="*/ 405441 w 2063144"/>
              <a:gd name="connsiteY38-414" fmla="*/ 1414732 h 1570605"/>
              <a:gd name="connsiteX39-415" fmla="*/ 327804 w 2063144"/>
              <a:gd name="connsiteY39-416" fmla="*/ 1380227 h 1570605"/>
              <a:gd name="connsiteX40-417" fmla="*/ 258792 w 2063144"/>
              <a:gd name="connsiteY40-418" fmla="*/ 1328468 h 1570605"/>
              <a:gd name="connsiteX41-419" fmla="*/ 138023 w 2063144"/>
              <a:gd name="connsiteY41-420" fmla="*/ 1242204 h 1570605"/>
              <a:gd name="connsiteX42-421" fmla="*/ 77638 w 2063144"/>
              <a:gd name="connsiteY42-422" fmla="*/ 1155940 h 1570605"/>
              <a:gd name="connsiteX43-423" fmla="*/ 51758 w 2063144"/>
              <a:gd name="connsiteY43-424" fmla="*/ 1121434 h 1570605"/>
              <a:gd name="connsiteX44-425" fmla="*/ 17253 w 2063144"/>
              <a:gd name="connsiteY44-426" fmla="*/ 992038 h 1570605"/>
              <a:gd name="connsiteX45-427" fmla="*/ 0 w 2063144"/>
              <a:gd name="connsiteY45-428" fmla="*/ 905774 h 1570605"/>
              <a:gd name="connsiteX46-429" fmla="*/ 25879 w 2063144"/>
              <a:gd name="connsiteY46-430" fmla="*/ 577970 h 1570605"/>
              <a:gd name="connsiteX47-431" fmla="*/ 43132 w 2063144"/>
              <a:gd name="connsiteY47-432" fmla="*/ 552091 h 1570605"/>
              <a:gd name="connsiteX48-433" fmla="*/ 60385 w 2063144"/>
              <a:gd name="connsiteY48-434" fmla="*/ 508959 h 1570605"/>
              <a:gd name="connsiteX49-435" fmla="*/ 112143 w 2063144"/>
              <a:gd name="connsiteY49-436" fmla="*/ 439947 h 1570605"/>
              <a:gd name="connsiteX50-437" fmla="*/ 120770 w 2063144"/>
              <a:gd name="connsiteY50-438" fmla="*/ 405442 h 1570605"/>
              <a:gd name="connsiteX51-439" fmla="*/ 146649 w 2063144"/>
              <a:gd name="connsiteY51-440" fmla="*/ 370936 h 1570605"/>
              <a:gd name="connsiteX52-441" fmla="*/ 232913 w 2063144"/>
              <a:gd name="connsiteY52-442" fmla="*/ 293298 h 1570605"/>
              <a:gd name="connsiteX53-443" fmla="*/ 310551 w 2063144"/>
              <a:gd name="connsiteY53-444" fmla="*/ 224287 h 1570605"/>
              <a:gd name="connsiteX54-445" fmla="*/ 448573 w 2063144"/>
              <a:gd name="connsiteY54-446" fmla="*/ 146649 h 1570605"/>
              <a:gd name="connsiteX55-447" fmla="*/ 526211 w 2063144"/>
              <a:gd name="connsiteY55-448" fmla="*/ 103517 h 1570605"/>
              <a:gd name="connsiteX56-449" fmla="*/ 560717 w 2063144"/>
              <a:gd name="connsiteY56-450" fmla="*/ 94891 h 1570605"/>
              <a:gd name="connsiteX57-451" fmla="*/ 646981 w 2063144"/>
              <a:gd name="connsiteY57-452" fmla="*/ 51759 h 1570605"/>
              <a:gd name="connsiteX58-453" fmla="*/ 707366 w 2063144"/>
              <a:gd name="connsiteY58-454" fmla="*/ 43132 h 1570605"/>
              <a:gd name="connsiteX59-455" fmla="*/ 776377 w 2063144"/>
              <a:gd name="connsiteY59-456" fmla="*/ 25879 h 1570605"/>
              <a:gd name="connsiteX60-457" fmla="*/ 810883 w 2063144"/>
              <a:gd name="connsiteY60-458" fmla="*/ 17253 h 1570605"/>
              <a:gd name="connsiteX61-459" fmla="*/ 897147 w 2063144"/>
              <a:gd name="connsiteY61-460" fmla="*/ 0 h 1570605"/>
              <a:gd name="connsiteX62-461" fmla="*/ 1164566 w 2063144"/>
              <a:gd name="connsiteY62-462" fmla="*/ 8627 h 1570605"/>
              <a:gd name="connsiteX63-463" fmla="*/ 1207698 w 2063144"/>
              <a:gd name="connsiteY63-464" fmla="*/ 25879 h 1570605"/>
              <a:gd name="connsiteX64-465" fmla="*/ 1302589 w 2063144"/>
              <a:gd name="connsiteY64-466" fmla="*/ 34506 h 1570605"/>
              <a:gd name="connsiteX65-467" fmla="*/ 1388853 w 2063144"/>
              <a:gd name="connsiteY65-468" fmla="*/ 69012 h 1570605"/>
              <a:gd name="connsiteX66-469" fmla="*/ 1414732 w 2063144"/>
              <a:gd name="connsiteY66-470" fmla="*/ 77638 h 1570605"/>
              <a:gd name="connsiteX67-471" fmla="*/ 1440611 w 2063144"/>
              <a:gd name="connsiteY67-472" fmla="*/ 94891 h 1570605"/>
              <a:gd name="connsiteX68-473" fmla="*/ 1457864 w 2063144"/>
              <a:gd name="connsiteY68-474" fmla="*/ 120770 h 1570605"/>
              <a:gd name="connsiteX69-475" fmla="*/ 1483743 w 2063144"/>
              <a:gd name="connsiteY69-476" fmla="*/ 129396 h 1570605"/>
              <a:gd name="connsiteX70-477" fmla="*/ 1509623 w 2063144"/>
              <a:gd name="connsiteY70-478" fmla="*/ 146649 h 1570605"/>
              <a:gd name="connsiteX71-479" fmla="*/ 1535502 w 2063144"/>
              <a:gd name="connsiteY71-480" fmla="*/ 155276 h 1570605"/>
              <a:gd name="connsiteX72-481" fmla="*/ 1570007 w 2063144"/>
              <a:gd name="connsiteY72-482" fmla="*/ 172529 h 1570605"/>
              <a:gd name="connsiteX73-483" fmla="*/ 1613140 w 2063144"/>
              <a:gd name="connsiteY73-484" fmla="*/ 189781 h 1570605"/>
              <a:gd name="connsiteX74-485" fmla="*/ 1639019 w 2063144"/>
              <a:gd name="connsiteY74-486" fmla="*/ 207034 h 1570605"/>
              <a:gd name="connsiteX75-487" fmla="*/ 1673524 w 2063144"/>
              <a:gd name="connsiteY75-488" fmla="*/ 224287 h 1570605"/>
              <a:gd name="connsiteX76-489" fmla="*/ 1708030 w 2063144"/>
              <a:gd name="connsiteY76-490" fmla="*/ 250166 h 1570605"/>
              <a:gd name="connsiteX77-491" fmla="*/ 1759789 w 2063144"/>
              <a:gd name="connsiteY77-492" fmla="*/ 267419 h 1570605"/>
              <a:gd name="connsiteX78-493" fmla="*/ 1828800 w 2063144"/>
              <a:gd name="connsiteY78-494" fmla="*/ 301925 h 1570605"/>
              <a:gd name="connsiteX79-495" fmla="*/ 1889185 w 2063144"/>
              <a:gd name="connsiteY79-496" fmla="*/ 336430 h 1570605"/>
              <a:gd name="connsiteX80-497" fmla="*/ 1923690 w 2063144"/>
              <a:gd name="connsiteY80-498" fmla="*/ 353683 h 1570605"/>
              <a:gd name="connsiteX81-499" fmla="*/ 1932317 w 2063144"/>
              <a:gd name="connsiteY81-500" fmla="*/ 379562 h 1570605"/>
              <a:gd name="connsiteX82-501" fmla="*/ 1889185 w 2063144"/>
              <a:gd name="connsiteY82-502" fmla="*/ 388189 h 1570605"/>
              <a:gd name="connsiteX83-503" fmla="*/ 2061713 w 2063144"/>
              <a:gd name="connsiteY83-504" fmla="*/ 301924 h 1570605"/>
              <a:gd name="connsiteX0-505" fmla="*/ 2061713 w 2063144"/>
              <a:gd name="connsiteY0-506" fmla="*/ 301924 h 1570605"/>
              <a:gd name="connsiteX1-507" fmla="*/ 1768415 w 2063144"/>
              <a:gd name="connsiteY1-508" fmla="*/ 483080 h 1570605"/>
              <a:gd name="connsiteX2-509" fmla="*/ 1716656 w 2063144"/>
              <a:gd name="connsiteY2-510" fmla="*/ 534838 h 1570605"/>
              <a:gd name="connsiteX3-511" fmla="*/ 1699404 w 2063144"/>
              <a:gd name="connsiteY3-512" fmla="*/ 560717 h 1570605"/>
              <a:gd name="connsiteX4-513" fmla="*/ 1647645 w 2063144"/>
              <a:gd name="connsiteY4-514" fmla="*/ 603849 h 1570605"/>
              <a:gd name="connsiteX5-515" fmla="*/ 1604513 w 2063144"/>
              <a:gd name="connsiteY5-516" fmla="*/ 646981 h 1570605"/>
              <a:gd name="connsiteX6-517" fmla="*/ 1587260 w 2063144"/>
              <a:gd name="connsiteY6-518" fmla="*/ 672861 h 1570605"/>
              <a:gd name="connsiteX7-519" fmla="*/ 1561381 w 2063144"/>
              <a:gd name="connsiteY7-520" fmla="*/ 698740 h 1570605"/>
              <a:gd name="connsiteX8-521" fmla="*/ 1552755 w 2063144"/>
              <a:gd name="connsiteY8-522" fmla="*/ 724619 h 1570605"/>
              <a:gd name="connsiteX9-523" fmla="*/ 1526875 w 2063144"/>
              <a:gd name="connsiteY9-524" fmla="*/ 750498 h 1570605"/>
              <a:gd name="connsiteX10-525" fmla="*/ 1492370 w 2063144"/>
              <a:gd name="connsiteY10-526" fmla="*/ 802257 h 1570605"/>
              <a:gd name="connsiteX11-527" fmla="*/ 1475117 w 2063144"/>
              <a:gd name="connsiteY11-528" fmla="*/ 828136 h 1570605"/>
              <a:gd name="connsiteX12-529" fmla="*/ 1449238 w 2063144"/>
              <a:gd name="connsiteY12-530" fmla="*/ 854015 h 1570605"/>
              <a:gd name="connsiteX13-531" fmla="*/ 1440611 w 2063144"/>
              <a:gd name="connsiteY13-532" fmla="*/ 879895 h 1570605"/>
              <a:gd name="connsiteX14-533" fmla="*/ 1406105 w 2063144"/>
              <a:gd name="connsiteY14-534" fmla="*/ 1130061 h 1570605"/>
              <a:gd name="connsiteX15-535" fmla="*/ 1380226 w 2063144"/>
              <a:gd name="connsiteY15-536" fmla="*/ 957532 h 1570605"/>
              <a:gd name="connsiteX16-537" fmla="*/ 1345721 w 2063144"/>
              <a:gd name="connsiteY16-538" fmla="*/ 1009291 h 1570605"/>
              <a:gd name="connsiteX17-539" fmla="*/ 1293962 w 2063144"/>
              <a:gd name="connsiteY17-540" fmla="*/ 1086929 h 1570605"/>
              <a:gd name="connsiteX18-541" fmla="*/ 1276709 w 2063144"/>
              <a:gd name="connsiteY18-542" fmla="*/ 1112808 h 1570605"/>
              <a:gd name="connsiteX19-543" fmla="*/ 1259456 w 2063144"/>
              <a:gd name="connsiteY19-544" fmla="*/ 1138687 h 1570605"/>
              <a:gd name="connsiteX20-545" fmla="*/ 1242204 w 2063144"/>
              <a:gd name="connsiteY20-546" fmla="*/ 1190446 h 1570605"/>
              <a:gd name="connsiteX21-547" fmla="*/ 1233577 w 2063144"/>
              <a:gd name="connsiteY21-548" fmla="*/ 1216325 h 1570605"/>
              <a:gd name="connsiteX22-549" fmla="*/ 1354347 w 2063144"/>
              <a:gd name="connsiteY22-550" fmla="*/ 1457864 h 1570605"/>
              <a:gd name="connsiteX23-551" fmla="*/ 1181819 w 2063144"/>
              <a:gd name="connsiteY23-552" fmla="*/ 1319842 h 1570605"/>
              <a:gd name="connsiteX24-553" fmla="*/ 1173192 w 2063144"/>
              <a:gd name="connsiteY24-554" fmla="*/ 1345721 h 1570605"/>
              <a:gd name="connsiteX25-555" fmla="*/ 1138687 w 2063144"/>
              <a:gd name="connsiteY25-556" fmla="*/ 1397479 h 1570605"/>
              <a:gd name="connsiteX26-557" fmla="*/ 1112807 w 2063144"/>
              <a:gd name="connsiteY26-558" fmla="*/ 1449238 h 1570605"/>
              <a:gd name="connsiteX27-559" fmla="*/ 1061049 w 2063144"/>
              <a:gd name="connsiteY27-560" fmla="*/ 1500996 h 1570605"/>
              <a:gd name="connsiteX28-561" fmla="*/ 1043796 w 2063144"/>
              <a:gd name="connsiteY28-562" fmla="*/ 1526876 h 1570605"/>
              <a:gd name="connsiteX29-563" fmla="*/ 983411 w 2063144"/>
              <a:gd name="connsiteY29-564" fmla="*/ 1552755 h 1570605"/>
              <a:gd name="connsiteX30-565" fmla="*/ 957532 w 2063144"/>
              <a:gd name="connsiteY30-566" fmla="*/ 1570008 h 1570605"/>
              <a:gd name="connsiteX31-567" fmla="*/ 759124 w 2063144"/>
              <a:gd name="connsiteY31-568" fmla="*/ 1561381 h 1570605"/>
              <a:gd name="connsiteX32-569" fmla="*/ 698740 w 2063144"/>
              <a:gd name="connsiteY32-570" fmla="*/ 1535502 h 1570605"/>
              <a:gd name="connsiteX33-571" fmla="*/ 672860 w 2063144"/>
              <a:gd name="connsiteY33-572" fmla="*/ 1526876 h 1570605"/>
              <a:gd name="connsiteX34-573" fmla="*/ 629728 w 2063144"/>
              <a:gd name="connsiteY34-574" fmla="*/ 1509623 h 1570605"/>
              <a:gd name="connsiteX35-575" fmla="*/ 595223 w 2063144"/>
              <a:gd name="connsiteY35-576" fmla="*/ 1500996 h 1570605"/>
              <a:gd name="connsiteX36-577" fmla="*/ 560717 w 2063144"/>
              <a:gd name="connsiteY36-578" fmla="*/ 1483744 h 1570605"/>
              <a:gd name="connsiteX37-579" fmla="*/ 474453 w 2063144"/>
              <a:gd name="connsiteY37-580" fmla="*/ 1449238 h 1570605"/>
              <a:gd name="connsiteX38-581" fmla="*/ 405441 w 2063144"/>
              <a:gd name="connsiteY38-582" fmla="*/ 1414732 h 1570605"/>
              <a:gd name="connsiteX39-583" fmla="*/ 327804 w 2063144"/>
              <a:gd name="connsiteY39-584" fmla="*/ 1380227 h 1570605"/>
              <a:gd name="connsiteX40-585" fmla="*/ 258792 w 2063144"/>
              <a:gd name="connsiteY40-586" fmla="*/ 1328468 h 1570605"/>
              <a:gd name="connsiteX41-587" fmla="*/ 138023 w 2063144"/>
              <a:gd name="connsiteY41-588" fmla="*/ 1242204 h 1570605"/>
              <a:gd name="connsiteX42-589" fmla="*/ 77638 w 2063144"/>
              <a:gd name="connsiteY42-590" fmla="*/ 1155940 h 1570605"/>
              <a:gd name="connsiteX43-591" fmla="*/ 51758 w 2063144"/>
              <a:gd name="connsiteY43-592" fmla="*/ 1121434 h 1570605"/>
              <a:gd name="connsiteX44-593" fmla="*/ 17253 w 2063144"/>
              <a:gd name="connsiteY44-594" fmla="*/ 992038 h 1570605"/>
              <a:gd name="connsiteX45-595" fmla="*/ 0 w 2063144"/>
              <a:gd name="connsiteY45-596" fmla="*/ 905774 h 1570605"/>
              <a:gd name="connsiteX46-597" fmla="*/ 25879 w 2063144"/>
              <a:gd name="connsiteY46-598" fmla="*/ 577970 h 1570605"/>
              <a:gd name="connsiteX47-599" fmla="*/ 43132 w 2063144"/>
              <a:gd name="connsiteY47-600" fmla="*/ 552091 h 1570605"/>
              <a:gd name="connsiteX48-601" fmla="*/ 60385 w 2063144"/>
              <a:gd name="connsiteY48-602" fmla="*/ 508959 h 1570605"/>
              <a:gd name="connsiteX49-603" fmla="*/ 112143 w 2063144"/>
              <a:gd name="connsiteY49-604" fmla="*/ 439947 h 1570605"/>
              <a:gd name="connsiteX50-605" fmla="*/ 120770 w 2063144"/>
              <a:gd name="connsiteY50-606" fmla="*/ 405442 h 1570605"/>
              <a:gd name="connsiteX51-607" fmla="*/ 146649 w 2063144"/>
              <a:gd name="connsiteY51-608" fmla="*/ 370936 h 1570605"/>
              <a:gd name="connsiteX52-609" fmla="*/ 232913 w 2063144"/>
              <a:gd name="connsiteY52-610" fmla="*/ 293298 h 1570605"/>
              <a:gd name="connsiteX53-611" fmla="*/ 310551 w 2063144"/>
              <a:gd name="connsiteY53-612" fmla="*/ 224287 h 1570605"/>
              <a:gd name="connsiteX54-613" fmla="*/ 448573 w 2063144"/>
              <a:gd name="connsiteY54-614" fmla="*/ 146649 h 1570605"/>
              <a:gd name="connsiteX55-615" fmla="*/ 526211 w 2063144"/>
              <a:gd name="connsiteY55-616" fmla="*/ 103517 h 1570605"/>
              <a:gd name="connsiteX56-617" fmla="*/ 560717 w 2063144"/>
              <a:gd name="connsiteY56-618" fmla="*/ 94891 h 1570605"/>
              <a:gd name="connsiteX57-619" fmla="*/ 646981 w 2063144"/>
              <a:gd name="connsiteY57-620" fmla="*/ 51759 h 1570605"/>
              <a:gd name="connsiteX58-621" fmla="*/ 707366 w 2063144"/>
              <a:gd name="connsiteY58-622" fmla="*/ 43132 h 1570605"/>
              <a:gd name="connsiteX59-623" fmla="*/ 776377 w 2063144"/>
              <a:gd name="connsiteY59-624" fmla="*/ 25879 h 1570605"/>
              <a:gd name="connsiteX60-625" fmla="*/ 810883 w 2063144"/>
              <a:gd name="connsiteY60-626" fmla="*/ 17253 h 1570605"/>
              <a:gd name="connsiteX61-627" fmla="*/ 897147 w 2063144"/>
              <a:gd name="connsiteY61-628" fmla="*/ 0 h 1570605"/>
              <a:gd name="connsiteX62-629" fmla="*/ 1164566 w 2063144"/>
              <a:gd name="connsiteY62-630" fmla="*/ 8627 h 1570605"/>
              <a:gd name="connsiteX63-631" fmla="*/ 1207698 w 2063144"/>
              <a:gd name="connsiteY63-632" fmla="*/ 25879 h 1570605"/>
              <a:gd name="connsiteX64-633" fmla="*/ 1302589 w 2063144"/>
              <a:gd name="connsiteY64-634" fmla="*/ 34506 h 1570605"/>
              <a:gd name="connsiteX65-635" fmla="*/ 1388853 w 2063144"/>
              <a:gd name="connsiteY65-636" fmla="*/ 69012 h 1570605"/>
              <a:gd name="connsiteX66-637" fmla="*/ 1414732 w 2063144"/>
              <a:gd name="connsiteY66-638" fmla="*/ 77638 h 1570605"/>
              <a:gd name="connsiteX67-639" fmla="*/ 1440611 w 2063144"/>
              <a:gd name="connsiteY67-640" fmla="*/ 94891 h 1570605"/>
              <a:gd name="connsiteX68-641" fmla="*/ 1457864 w 2063144"/>
              <a:gd name="connsiteY68-642" fmla="*/ 120770 h 1570605"/>
              <a:gd name="connsiteX69-643" fmla="*/ 1483743 w 2063144"/>
              <a:gd name="connsiteY69-644" fmla="*/ 129396 h 1570605"/>
              <a:gd name="connsiteX70-645" fmla="*/ 1509623 w 2063144"/>
              <a:gd name="connsiteY70-646" fmla="*/ 146649 h 1570605"/>
              <a:gd name="connsiteX71-647" fmla="*/ 1535502 w 2063144"/>
              <a:gd name="connsiteY71-648" fmla="*/ 155276 h 1570605"/>
              <a:gd name="connsiteX72-649" fmla="*/ 1570007 w 2063144"/>
              <a:gd name="connsiteY72-650" fmla="*/ 172529 h 1570605"/>
              <a:gd name="connsiteX73-651" fmla="*/ 1613140 w 2063144"/>
              <a:gd name="connsiteY73-652" fmla="*/ 189781 h 1570605"/>
              <a:gd name="connsiteX74-653" fmla="*/ 1639019 w 2063144"/>
              <a:gd name="connsiteY74-654" fmla="*/ 207034 h 1570605"/>
              <a:gd name="connsiteX75-655" fmla="*/ 1673524 w 2063144"/>
              <a:gd name="connsiteY75-656" fmla="*/ 224287 h 1570605"/>
              <a:gd name="connsiteX76-657" fmla="*/ 1708030 w 2063144"/>
              <a:gd name="connsiteY76-658" fmla="*/ 250166 h 1570605"/>
              <a:gd name="connsiteX77-659" fmla="*/ 1759789 w 2063144"/>
              <a:gd name="connsiteY77-660" fmla="*/ 267419 h 1570605"/>
              <a:gd name="connsiteX78-661" fmla="*/ 1828800 w 2063144"/>
              <a:gd name="connsiteY78-662" fmla="*/ 301925 h 1570605"/>
              <a:gd name="connsiteX79-663" fmla="*/ 1889185 w 2063144"/>
              <a:gd name="connsiteY79-664" fmla="*/ 336430 h 1570605"/>
              <a:gd name="connsiteX80-665" fmla="*/ 1923690 w 2063144"/>
              <a:gd name="connsiteY80-666" fmla="*/ 353683 h 1570605"/>
              <a:gd name="connsiteX81-667" fmla="*/ 1932317 w 2063144"/>
              <a:gd name="connsiteY81-668" fmla="*/ 379562 h 1570605"/>
              <a:gd name="connsiteX82-669" fmla="*/ 1889185 w 2063144"/>
              <a:gd name="connsiteY82-670" fmla="*/ 388189 h 1570605"/>
              <a:gd name="connsiteX83-671" fmla="*/ 2061713 w 2063144"/>
              <a:gd name="connsiteY83-672" fmla="*/ 301924 h 1570605"/>
              <a:gd name="connsiteX0-673" fmla="*/ 2061713 w 2063144"/>
              <a:gd name="connsiteY0-674" fmla="*/ 301924 h 1570605"/>
              <a:gd name="connsiteX1-675" fmla="*/ 1768415 w 2063144"/>
              <a:gd name="connsiteY1-676" fmla="*/ 483080 h 1570605"/>
              <a:gd name="connsiteX2-677" fmla="*/ 1716656 w 2063144"/>
              <a:gd name="connsiteY2-678" fmla="*/ 534838 h 1570605"/>
              <a:gd name="connsiteX3-679" fmla="*/ 1699404 w 2063144"/>
              <a:gd name="connsiteY3-680" fmla="*/ 560717 h 1570605"/>
              <a:gd name="connsiteX4-681" fmla="*/ 1647645 w 2063144"/>
              <a:gd name="connsiteY4-682" fmla="*/ 603849 h 1570605"/>
              <a:gd name="connsiteX5-683" fmla="*/ 1604513 w 2063144"/>
              <a:gd name="connsiteY5-684" fmla="*/ 646981 h 1570605"/>
              <a:gd name="connsiteX6-685" fmla="*/ 1587260 w 2063144"/>
              <a:gd name="connsiteY6-686" fmla="*/ 672861 h 1570605"/>
              <a:gd name="connsiteX7-687" fmla="*/ 1561381 w 2063144"/>
              <a:gd name="connsiteY7-688" fmla="*/ 698740 h 1570605"/>
              <a:gd name="connsiteX8-689" fmla="*/ 1552755 w 2063144"/>
              <a:gd name="connsiteY8-690" fmla="*/ 724619 h 1570605"/>
              <a:gd name="connsiteX9-691" fmla="*/ 1526875 w 2063144"/>
              <a:gd name="connsiteY9-692" fmla="*/ 750498 h 1570605"/>
              <a:gd name="connsiteX10-693" fmla="*/ 1492370 w 2063144"/>
              <a:gd name="connsiteY10-694" fmla="*/ 802257 h 1570605"/>
              <a:gd name="connsiteX11-695" fmla="*/ 1475117 w 2063144"/>
              <a:gd name="connsiteY11-696" fmla="*/ 828136 h 1570605"/>
              <a:gd name="connsiteX12-697" fmla="*/ 1449238 w 2063144"/>
              <a:gd name="connsiteY12-698" fmla="*/ 854015 h 1570605"/>
              <a:gd name="connsiteX13-699" fmla="*/ 1440611 w 2063144"/>
              <a:gd name="connsiteY13-700" fmla="*/ 879895 h 1570605"/>
              <a:gd name="connsiteX14-701" fmla="*/ 1406105 w 2063144"/>
              <a:gd name="connsiteY14-702" fmla="*/ 1130061 h 1570605"/>
              <a:gd name="connsiteX15-703" fmla="*/ 1380226 w 2063144"/>
              <a:gd name="connsiteY15-704" fmla="*/ 957532 h 1570605"/>
              <a:gd name="connsiteX16-705" fmla="*/ 1345721 w 2063144"/>
              <a:gd name="connsiteY16-706" fmla="*/ 1009291 h 1570605"/>
              <a:gd name="connsiteX17-707" fmla="*/ 1293962 w 2063144"/>
              <a:gd name="connsiteY17-708" fmla="*/ 1086929 h 1570605"/>
              <a:gd name="connsiteX18-709" fmla="*/ 1276709 w 2063144"/>
              <a:gd name="connsiteY18-710" fmla="*/ 1112808 h 1570605"/>
              <a:gd name="connsiteX19-711" fmla="*/ 1483743 w 2063144"/>
              <a:gd name="connsiteY19-712" fmla="*/ 1518249 h 1570605"/>
              <a:gd name="connsiteX20-713" fmla="*/ 1242204 w 2063144"/>
              <a:gd name="connsiteY20-714" fmla="*/ 1190446 h 1570605"/>
              <a:gd name="connsiteX21-715" fmla="*/ 1233577 w 2063144"/>
              <a:gd name="connsiteY21-716" fmla="*/ 1216325 h 1570605"/>
              <a:gd name="connsiteX22-717" fmla="*/ 1354347 w 2063144"/>
              <a:gd name="connsiteY22-718" fmla="*/ 1457864 h 1570605"/>
              <a:gd name="connsiteX23-719" fmla="*/ 1181819 w 2063144"/>
              <a:gd name="connsiteY23-720" fmla="*/ 1319842 h 1570605"/>
              <a:gd name="connsiteX24-721" fmla="*/ 1173192 w 2063144"/>
              <a:gd name="connsiteY24-722" fmla="*/ 1345721 h 1570605"/>
              <a:gd name="connsiteX25-723" fmla="*/ 1138687 w 2063144"/>
              <a:gd name="connsiteY25-724" fmla="*/ 1397479 h 1570605"/>
              <a:gd name="connsiteX26-725" fmla="*/ 1112807 w 2063144"/>
              <a:gd name="connsiteY26-726" fmla="*/ 1449238 h 1570605"/>
              <a:gd name="connsiteX27-727" fmla="*/ 1061049 w 2063144"/>
              <a:gd name="connsiteY27-728" fmla="*/ 1500996 h 1570605"/>
              <a:gd name="connsiteX28-729" fmla="*/ 1043796 w 2063144"/>
              <a:gd name="connsiteY28-730" fmla="*/ 1526876 h 1570605"/>
              <a:gd name="connsiteX29-731" fmla="*/ 983411 w 2063144"/>
              <a:gd name="connsiteY29-732" fmla="*/ 1552755 h 1570605"/>
              <a:gd name="connsiteX30-733" fmla="*/ 957532 w 2063144"/>
              <a:gd name="connsiteY30-734" fmla="*/ 1570008 h 1570605"/>
              <a:gd name="connsiteX31-735" fmla="*/ 759124 w 2063144"/>
              <a:gd name="connsiteY31-736" fmla="*/ 1561381 h 1570605"/>
              <a:gd name="connsiteX32-737" fmla="*/ 698740 w 2063144"/>
              <a:gd name="connsiteY32-738" fmla="*/ 1535502 h 1570605"/>
              <a:gd name="connsiteX33-739" fmla="*/ 672860 w 2063144"/>
              <a:gd name="connsiteY33-740" fmla="*/ 1526876 h 1570605"/>
              <a:gd name="connsiteX34-741" fmla="*/ 629728 w 2063144"/>
              <a:gd name="connsiteY34-742" fmla="*/ 1509623 h 1570605"/>
              <a:gd name="connsiteX35-743" fmla="*/ 595223 w 2063144"/>
              <a:gd name="connsiteY35-744" fmla="*/ 1500996 h 1570605"/>
              <a:gd name="connsiteX36-745" fmla="*/ 560717 w 2063144"/>
              <a:gd name="connsiteY36-746" fmla="*/ 1483744 h 1570605"/>
              <a:gd name="connsiteX37-747" fmla="*/ 474453 w 2063144"/>
              <a:gd name="connsiteY37-748" fmla="*/ 1449238 h 1570605"/>
              <a:gd name="connsiteX38-749" fmla="*/ 405441 w 2063144"/>
              <a:gd name="connsiteY38-750" fmla="*/ 1414732 h 1570605"/>
              <a:gd name="connsiteX39-751" fmla="*/ 327804 w 2063144"/>
              <a:gd name="connsiteY39-752" fmla="*/ 1380227 h 1570605"/>
              <a:gd name="connsiteX40-753" fmla="*/ 258792 w 2063144"/>
              <a:gd name="connsiteY40-754" fmla="*/ 1328468 h 1570605"/>
              <a:gd name="connsiteX41-755" fmla="*/ 138023 w 2063144"/>
              <a:gd name="connsiteY41-756" fmla="*/ 1242204 h 1570605"/>
              <a:gd name="connsiteX42-757" fmla="*/ 77638 w 2063144"/>
              <a:gd name="connsiteY42-758" fmla="*/ 1155940 h 1570605"/>
              <a:gd name="connsiteX43-759" fmla="*/ 51758 w 2063144"/>
              <a:gd name="connsiteY43-760" fmla="*/ 1121434 h 1570605"/>
              <a:gd name="connsiteX44-761" fmla="*/ 17253 w 2063144"/>
              <a:gd name="connsiteY44-762" fmla="*/ 992038 h 1570605"/>
              <a:gd name="connsiteX45-763" fmla="*/ 0 w 2063144"/>
              <a:gd name="connsiteY45-764" fmla="*/ 905774 h 1570605"/>
              <a:gd name="connsiteX46-765" fmla="*/ 25879 w 2063144"/>
              <a:gd name="connsiteY46-766" fmla="*/ 577970 h 1570605"/>
              <a:gd name="connsiteX47-767" fmla="*/ 43132 w 2063144"/>
              <a:gd name="connsiteY47-768" fmla="*/ 552091 h 1570605"/>
              <a:gd name="connsiteX48-769" fmla="*/ 60385 w 2063144"/>
              <a:gd name="connsiteY48-770" fmla="*/ 508959 h 1570605"/>
              <a:gd name="connsiteX49-771" fmla="*/ 112143 w 2063144"/>
              <a:gd name="connsiteY49-772" fmla="*/ 439947 h 1570605"/>
              <a:gd name="connsiteX50-773" fmla="*/ 120770 w 2063144"/>
              <a:gd name="connsiteY50-774" fmla="*/ 405442 h 1570605"/>
              <a:gd name="connsiteX51-775" fmla="*/ 146649 w 2063144"/>
              <a:gd name="connsiteY51-776" fmla="*/ 370936 h 1570605"/>
              <a:gd name="connsiteX52-777" fmla="*/ 232913 w 2063144"/>
              <a:gd name="connsiteY52-778" fmla="*/ 293298 h 1570605"/>
              <a:gd name="connsiteX53-779" fmla="*/ 310551 w 2063144"/>
              <a:gd name="connsiteY53-780" fmla="*/ 224287 h 1570605"/>
              <a:gd name="connsiteX54-781" fmla="*/ 448573 w 2063144"/>
              <a:gd name="connsiteY54-782" fmla="*/ 146649 h 1570605"/>
              <a:gd name="connsiteX55-783" fmla="*/ 526211 w 2063144"/>
              <a:gd name="connsiteY55-784" fmla="*/ 103517 h 1570605"/>
              <a:gd name="connsiteX56-785" fmla="*/ 560717 w 2063144"/>
              <a:gd name="connsiteY56-786" fmla="*/ 94891 h 1570605"/>
              <a:gd name="connsiteX57-787" fmla="*/ 646981 w 2063144"/>
              <a:gd name="connsiteY57-788" fmla="*/ 51759 h 1570605"/>
              <a:gd name="connsiteX58-789" fmla="*/ 707366 w 2063144"/>
              <a:gd name="connsiteY58-790" fmla="*/ 43132 h 1570605"/>
              <a:gd name="connsiteX59-791" fmla="*/ 776377 w 2063144"/>
              <a:gd name="connsiteY59-792" fmla="*/ 25879 h 1570605"/>
              <a:gd name="connsiteX60-793" fmla="*/ 810883 w 2063144"/>
              <a:gd name="connsiteY60-794" fmla="*/ 17253 h 1570605"/>
              <a:gd name="connsiteX61-795" fmla="*/ 897147 w 2063144"/>
              <a:gd name="connsiteY61-796" fmla="*/ 0 h 1570605"/>
              <a:gd name="connsiteX62-797" fmla="*/ 1164566 w 2063144"/>
              <a:gd name="connsiteY62-798" fmla="*/ 8627 h 1570605"/>
              <a:gd name="connsiteX63-799" fmla="*/ 1207698 w 2063144"/>
              <a:gd name="connsiteY63-800" fmla="*/ 25879 h 1570605"/>
              <a:gd name="connsiteX64-801" fmla="*/ 1302589 w 2063144"/>
              <a:gd name="connsiteY64-802" fmla="*/ 34506 h 1570605"/>
              <a:gd name="connsiteX65-803" fmla="*/ 1388853 w 2063144"/>
              <a:gd name="connsiteY65-804" fmla="*/ 69012 h 1570605"/>
              <a:gd name="connsiteX66-805" fmla="*/ 1414732 w 2063144"/>
              <a:gd name="connsiteY66-806" fmla="*/ 77638 h 1570605"/>
              <a:gd name="connsiteX67-807" fmla="*/ 1440611 w 2063144"/>
              <a:gd name="connsiteY67-808" fmla="*/ 94891 h 1570605"/>
              <a:gd name="connsiteX68-809" fmla="*/ 1457864 w 2063144"/>
              <a:gd name="connsiteY68-810" fmla="*/ 120770 h 1570605"/>
              <a:gd name="connsiteX69-811" fmla="*/ 1483743 w 2063144"/>
              <a:gd name="connsiteY69-812" fmla="*/ 129396 h 1570605"/>
              <a:gd name="connsiteX70-813" fmla="*/ 1509623 w 2063144"/>
              <a:gd name="connsiteY70-814" fmla="*/ 146649 h 1570605"/>
              <a:gd name="connsiteX71-815" fmla="*/ 1535502 w 2063144"/>
              <a:gd name="connsiteY71-816" fmla="*/ 155276 h 1570605"/>
              <a:gd name="connsiteX72-817" fmla="*/ 1570007 w 2063144"/>
              <a:gd name="connsiteY72-818" fmla="*/ 172529 h 1570605"/>
              <a:gd name="connsiteX73-819" fmla="*/ 1613140 w 2063144"/>
              <a:gd name="connsiteY73-820" fmla="*/ 189781 h 1570605"/>
              <a:gd name="connsiteX74-821" fmla="*/ 1639019 w 2063144"/>
              <a:gd name="connsiteY74-822" fmla="*/ 207034 h 1570605"/>
              <a:gd name="connsiteX75-823" fmla="*/ 1673524 w 2063144"/>
              <a:gd name="connsiteY75-824" fmla="*/ 224287 h 1570605"/>
              <a:gd name="connsiteX76-825" fmla="*/ 1708030 w 2063144"/>
              <a:gd name="connsiteY76-826" fmla="*/ 250166 h 1570605"/>
              <a:gd name="connsiteX77-827" fmla="*/ 1759789 w 2063144"/>
              <a:gd name="connsiteY77-828" fmla="*/ 267419 h 1570605"/>
              <a:gd name="connsiteX78-829" fmla="*/ 1828800 w 2063144"/>
              <a:gd name="connsiteY78-830" fmla="*/ 301925 h 1570605"/>
              <a:gd name="connsiteX79-831" fmla="*/ 1889185 w 2063144"/>
              <a:gd name="connsiteY79-832" fmla="*/ 336430 h 1570605"/>
              <a:gd name="connsiteX80-833" fmla="*/ 1923690 w 2063144"/>
              <a:gd name="connsiteY80-834" fmla="*/ 353683 h 1570605"/>
              <a:gd name="connsiteX81-835" fmla="*/ 1932317 w 2063144"/>
              <a:gd name="connsiteY81-836" fmla="*/ 379562 h 1570605"/>
              <a:gd name="connsiteX82-837" fmla="*/ 1889185 w 2063144"/>
              <a:gd name="connsiteY82-838" fmla="*/ 388189 h 1570605"/>
              <a:gd name="connsiteX83-839" fmla="*/ 2061713 w 2063144"/>
              <a:gd name="connsiteY83-840" fmla="*/ 301924 h 1570605"/>
              <a:gd name="connsiteX0-841" fmla="*/ 2061713 w 2063144"/>
              <a:gd name="connsiteY0-842" fmla="*/ 301924 h 1570605"/>
              <a:gd name="connsiteX1-843" fmla="*/ 1768415 w 2063144"/>
              <a:gd name="connsiteY1-844" fmla="*/ 483080 h 1570605"/>
              <a:gd name="connsiteX2-845" fmla="*/ 1716656 w 2063144"/>
              <a:gd name="connsiteY2-846" fmla="*/ 534838 h 1570605"/>
              <a:gd name="connsiteX3-847" fmla="*/ 1699404 w 2063144"/>
              <a:gd name="connsiteY3-848" fmla="*/ 560717 h 1570605"/>
              <a:gd name="connsiteX4-849" fmla="*/ 1647645 w 2063144"/>
              <a:gd name="connsiteY4-850" fmla="*/ 603849 h 1570605"/>
              <a:gd name="connsiteX5-851" fmla="*/ 1604513 w 2063144"/>
              <a:gd name="connsiteY5-852" fmla="*/ 646981 h 1570605"/>
              <a:gd name="connsiteX6-853" fmla="*/ 1587260 w 2063144"/>
              <a:gd name="connsiteY6-854" fmla="*/ 672861 h 1570605"/>
              <a:gd name="connsiteX7-855" fmla="*/ 1561381 w 2063144"/>
              <a:gd name="connsiteY7-856" fmla="*/ 698740 h 1570605"/>
              <a:gd name="connsiteX8-857" fmla="*/ 1552755 w 2063144"/>
              <a:gd name="connsiteY8-858" fmla="*/ 724619 h 1570605"/>
              <a:gd name="connsiteX9-859" fmla="*/ 1526875 w 2063144"/>
              <a:gd name="connsiteY9-860" fmla="*/ 750498 h 1570605"/>
              <a:gd name="connsiteX10-861" fmla="*/ 1492370 w 2063144"/>
              <a:gd name="connsiteY10-862" fmla="*/ 802257 h 1570605"/>
              <a:gd name="connsiteX11-863" fmla="*/ 1475117 w 2063144"/>
              <a:gd name="connsiteY11-864" fmla="*/ 828136 h 1570605"/>
              <a:gd name="connsiteX12-865" fmla="*/ 1449238 w 2063144"/>
              <a:gd name="connsiteY12-866" fmla="*/ 854015 h 1570605"/>
              <a:gd name="connsiteX13-867" fmla="*/ 1440611 w 2063144"/>
              <a:gd name="connsiteY13-868" fmla="*/ 879895 h 1570605"/>
              <a:gd name="connsiteX14-869" fmla="*/ 1147312 w 2063144"/>
              <a:gd name="connsiteY14-870" fmla="*/ 1526877 h 1570605"/>
              <a:gd name="connsiteX15-871" fmla="*/ 1380226 w 2063144"/>
              <a:gd name="connsiteY15-872" fmla="*/ 957532 h 1570605"/>
              <a:gd name="connsiteX16-873" fmla="*/ 1345721 w 2063144"/>
              <a:gd name="connsiteY16-874" fmla="*/ 1009291 h 1570605"/>
              <a:gd name="connsiteX17-875" fmla="*/ 1293962 w 2063144"/>
              <a:gd name="connsiteY17-876" fmla="*/ 1086929 h 1570605"/>
              <a:gd name="connsiteX18-877" fmla="*/ 1276709 w 2063144"/>
              <a:gd name="connsiteY18-878" fmla="*/ 1112808 h 1570605"/>
              <a:gd name="connsiteX19-879" fmla="*/ 1483743 w 2063144"/>
              <a:gd name="connsiteY19-880" fmla="*/ 1518249 h 1570605"/>
              <a:gd name="connsiteX20-881" fmla="*/ 1242204 w 2063144"/>
              <a:gd name="connsiteY20-882" fmla="*/ 1190446 h 1570605"/>
              <a:gd name="connsiteX21-883" fmla="*/ 1233577 w 2063144"/>
              <a:gd name="connsiteY21-884" fmla="*/ 1216325 h 1570605"/>
              <a:gd name="connsiteX22-885" fmla="*/ 1354347 w 2063144"/>
              <a:gd name="connsiteY22-886" fmla="*/ 1457864 h 1570605"/>
              <a:gd name="connsiteX23-887" fmla="*/ 1181819 w 2063144"/>
              <a:gd name="connsiteY23-888" fmla="*/ 1319842 h 1570605"/>
              <a:gd name="connsiteX24-889" fmla="*/ 1173192 w 2063144"/>
              <a:gd name="connsiteY24-890" fmla="*/ 1345721 h 1570605"/>
              <a:gd name="connsiteX25-891" fmla="*/ 1138687 w 2063144"/>
              <a:gd name="connsiteY25-892" fmla="*/ 1397479 h 1570605"/>
              <a:gd name="connsiteX26-893" fmla="*/ 1112807 w 2063144"/>
              <a:gd name="connsiteY26-894" fmla="*/ 1449238 h 1570605"/>
              <a:gd name="connsiteX27-895" fmla="*/ 1061049 w 2063144"/>
              <a:gd name="connsiteY27-896" fmla="*/ 1500996 h 1570605"/>
              <a:gd name="connsiteX28-897" fmla="*/ 1043796 w 2063144"/>
              <a:gd name="connsiteY28-898" fmla="*/ 1526876 h 1570605"/>
              <a:gd name="connsiteX29-899" fmla="*/ 983411 w 2063144"/>
              <a:gd name="connsiteY29-900" fmla="*/ 1552755 h 1570605"/>
              <a:gd name="connsiteX30-901" fmla="*/ 957532 w 2063144"/>
              <a:gd name="connsiteY30-902" fmla="*/ 1570008 h 1570605"/>
              <a:gd name="connsiteX31-903" fmla="*/ 759124 w 2063144"/>
              <a:gd name="connsiteY31-904" fmla="*/ 1561381 h 1570605"/>
              <a:gd name="connsiteX32-905" fmla="*/ 698740 w 2063144"/>
              <a:gd name="connsiteY32-906" fmla="*/ 1535502 h 1570605"/>
              <a:gd name="connsiteX33-907" fmla="*/ 672860 w 2063144"/>
              <a:gd name="connsiteY33-908" fmla="*/ 1526876 h 1570605"/>
              <a:gd name="connsiteX34-909" fmla="*/ 629728 w 2063144"/>
              <a:gd name="connsiteY34-910" fmla="*/ 1509623 h 1570605"/>
              <a:gd name="connsiteX35-911" fmla="*/ 595223 w 2063144"/>
              <a:gd name="connsiteY35-912" fmla="*/ 1500996 h 1570605"/>
              <a:gd name="connsiteX36-913" fmla="*/ 560717 w 2063144"/>
              <a:gd name="connsiteY36-914" fmla="*/ 1483744 h 1570605"/>
              <a:gd name="connsiteX37-915" fmla="*/ 474453 w 2063144"/>
              <a:gd name="connsiteY37-916" fmla="*/ 1449238 h 1570605"/>
              <a:gd name="connsiteX38-917" fmla="*/ 405441 w 2063144"/>
              <a:gd name="connsiteY38-918" fmla="*/ 1414732 h 1570605"/>
              <a:gd name="connsiteX39-919" fmla="*/ 327804 w 2063144"/>
              <a:gd name="connsiteY39-920" fmla="*/ 1380227 h 1570605"/>
              <a:gd name="connsiteX40-921" fmla="*/ 258792 w 2063144"/>
              <a:gd name="connsiteY40-922" fmla="*/ 1328468 h 1570605"/>
              <a:gd name="connsiteX41-923" fmla="*/ 138023 w 2063144"/>
              <a:gd name="connsiteY41-924" fmla="*/ 1242204 h 1570605"/>
              <a:gd name="connsiteX42-925" fmla="*/ 77638 w 2063144"/>
              <a:gd name="connsiteY42-926" fmla="*/ 1155940 h 1570605"/>
              <a:gd name="connsiteX43-927" fmla="*/ 51758 w 2063144"/>
              <a:gd name="connsiteY43-928" fmla="*/ 1121434 h 1570605"/>
              <a:gd name="connsiteX44-929" fmla="*/ 17253 w 2063144"/>
              <a:gd name="connsiteY44-930" fmla="*/ 992038 h 1570605"/>
              <a:gd name="connsiteX45-931" fmla="*/ 0 w 2063144"/>
              <a:gd name="connsiteY45-932" fmla="*/ 905774 h 1570605"/>
              <a:gd name="connsiteX46-933" fmla="*/ 25879 w 2063144"/>
              <a:gd name="connsiteY46-934" fmla="*/ 577970 h 1570605"/>
              <a:gd name="connsiteX47-935" fmla="*/ 43132 w 2063144"/>
              <a:gd name="connsiteY47-936" fmla="*/ 552091 h 1570605"/>
              <a:gd name="connsiteX48-937" fmla="*/ 60385 w 2063144"/>
              <a:gd name="connsiteY48-938" fmla="*/ 508959 h 1570605"/>
              <a:gd name="connsiteX49-939" fmla="*/ 112143 w 2063144"/>
              <a:gd name="connsiteY49-940" fmla="*/ 439947 h 1570605"/>
              <a:gd name="connsiteX50-941" fmla="*/ 120770 w 2063144"/>
              <a:gd name="connsiteY50-942" fmla="*/ 405442 h 1570605"/>
              <a:gd name="connsiteX51-943" fmla="*/ 146649 w 2063144"/>
              <a:gd name="connsiteY51-944" fmla="*/ 370936 h 1570605"/>
              <a:gd name="connsiteX52-945" fmla="*/ 232913 w 2063144"/>
              <a:gd name="connsiteY52-946" fmla="*/ 293298 h 1570605"/>
              <a:gd name="connsiteX53-947" fmla="*/ 310551 w 2063144"/>
              <a:gd name="connsiteY53-948" fmla="*/ 224287 h 1570605"/>
              <a:gd name="connsiteX54-949" fmla="*/ 448573 w 2063144"/>
              <a:gd name="connsiteY54-950" fmla="*/ 146649 h 1570605"/>
              <a:gd name="connsiteX55-951" fmla="*/ 526211 w 2063144"/>
              <a:gd name="connsiteY55-952" fmla="*/ 103517 h 1570605"/>
              <a:gd name="connsiteX56-953" fmla="*/ 560717 w 2063144"/>
              <a:gd name="connsiteY56-954" fmla="*/ 94891 h 1570605"/>
              <a:gd name="connsiteX57-955" fmla="*/ 646981 w 2063144"/>
              <a:gd name="connsiteY57-956" fmla="*/ 51759 h 1570605"/>
              <a:gd name="connsiteX58-957" fmla="*/ 707366 w 2063144"/>
              <a:gd name="connsiteY58-958" fmla="*/ 43132 h 1570605"/>
              <a:gd name="connsiteX59-959" fmla="*/ 776377 w 2063144"/>
              <a:gd name="connsiteY59-960" fmla="*/ 25879 h 1570605"/>
              <a:gd name="connsiteX60-961" fmla="*/ 810883 w 2063144"/>
              <a:gd name="connsiteY60-962" fmla="*/ 17253 h 1570605"/>
              <a:gd name="connsiteX61-963" fmla="*/ 897147 w 2063144"/>
              <a:gd name="connsiteY61-964" fmla="*/ 0 h 1570605"/>
              <a:gd name="connsiteX62-965" fmla="*/ 1164566 w 2063144"/>
              <a:gd name="connsiteY62-966" fmla="*/ 8627 h 1570605"/>
              <a:gd name="connsiteX63-967" fmla="*/ 1207698 w 2063144"/>
              <a:gd name="connsiteY63-968" fmla="*/ 25879 h 1570605"/>
              <a:gd name="connsiteX64-969" fmla="*/ 1302589 w 2063144"/>
              <a:gd name="connsiteY64-970" fmla="*/ 34506 h 1570605"/>
              <a:gd name="connsiteX65-971" fmla="*/ 1388853 w 2063144"/>
              <a:gd name="connsiteY65-972" fmla="*/ 69012 h 1570605"/>
              <a:gd name="connsiteX66-973" fmla="*/ 1414732 w 2063144"/>
              <a:gd name="connsiteY66-974" fmla="*/ 77638 h 1570605"/>
              <a:gd name="connsiteX67-975" fmla="*/ 1440611 w 2063144"/>
              <a:gd name="connsiteY67-976" fmla="*/ 94891 h 1570605"/>
              <a:gd name="connsiteX68-977" fmla="*/ 1457864 w 2063144"/>
              <a:gd name="connsiteY68-978" fmla="*/ 120770 h 1570605"/>
              <a:gd name="connsiteX69-979" fmla="*/ 1483743 w 2063144"/>
              <a:gd name="connsiteY69-980" fmla="*/ 129396 h 1570605"/>
              <a:gd name="connsiteX70-981" fmla="*/ 1509623 w 2063144"/>
              <a:gd name="connsiteY70-982" fmla="*/ 146649 h 1570605"/>
              <a:gd name="connsiteX71-983" fmla="*/ 1535502 w 2063144"/>
              <a:gd name="connsiteY71-984" fmla="*/ 155276 h 1570605"/>
              <a:gd name="connsiteX72-985" fmla="*/ 1570007 w 2063144"/>
              <a:gd name="connsiteY72-986" fmla="*/ 172529 h 1570605"/>
              <a:gd name="connsiteX73-987" fmla="*/ 1613140 w 2063144"/>
              <a:gd name="connsiteY73-988" fmla="*/ 189781 h 1570605"/>
              <a:gd name="connsiteX74-989" fmla="*/ 1639019 w 2063144"/>
              <a:gd name="connsiteY74-990" fmla="*/ 207034 h 1570605"/>
              <a:gd name="connsiteX75-991" fmla="*/ 1673524 w 2063144"/>
              <a:gd name="connsiteY75-992" fmla="*/ 224287 h 1570605"/>
              <a:gd name="connsiteX76-993" fmla="*/ 1708030 w 2063144"/>
              <a:gd name="connsiteY76-994" fmla="*/ 250166 h 1570605"/>
              <a:gd name="connsiteX77-995" fmla="*/ 1759789 w 2063144"/>
              <a:gd name="connsiteY77-996" fmla="*/ 267419 h 1570605"/>
              <a:gd name="connsiteX78-997" fmla="*/ 1828800 w 2063144"/>
              <a:gd name="connsiteY78-998" fmla="*/ 301925 h 1570605"/>
              <a:gd name="connsiteX79-999" fmla="*/ 1889185 w 2063144"/>
              <a:gd name="connsiteY79-1000" fmla="*/ 336430 h 1570605"/>
              <a:gd name="connsiteX80-1001" fmla="*/ 1923690 w 2063144"/>
              <a:gd name="connsiteY80-1002" fmla="*/ 353683 h 1570605"/>
              <a:gd name="connsiteX81-1003" fmla="*/ 1932317 w 2063144"/>
              <a:gd name="connsiteY81-1004" fmla="*/ 379562 h 1570605"/>
              <a:gd name="connsiteX82-1005" fmla="*/ 1889185 w 2063144"/>
              <a:gd name="connsiteY82-1006" fmla="*/ 388189 h 1570605"/>
              <a:gd name="connsiteX83-1007" fmla="*/ 2061713 w 2063144"/>
              <a:gd name="connsiteY83-1008" fmla="*/ 301924 h 1570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 userDrawn="1"/>
        </p:nvSpPr>
        <p:spPr>
          <a:xfrm rot="1077720">
            <a:off x="7924565" y="5201328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-1" fmla="*/ 1854679 w 1934165"/>
              <a:gd name="connsiteY0-2" fmla="*/ 396815 h 1570605"/>
              <a:gd name="connsiteX1-3" fmla="*/ 1768415 w 1934165"/>
              <a:gd name="connsiteY1-4" fmla="*/ 483080 h 1570605"/>
              <a:gd name="connsiteX2-5" fmla="*/ 1716656 w 1934165"/>
              <a:gd name="connsiteY2-6" fmla="*/ 534838 h 1570605"/>
              <a:gd name="connsiteX3-7" fmla="*/ 1699404 w 1934165"/>
              <a:gd name="connsiteY3-8" fmla="*/ 560717 h 1570605"/>
              <a:gd name="connsiteX4-9" fmla="*/ 1647645 w 1934165"/>
              <a:gd name="connsiteY4-10" fmla="*/ 603849 h 1570605"/>
              <a:gd name="connsiteX5-11" fmla="*/ 1604513 w 1934165"/>
              <a:gd name="connsiteY5-12" fmla="*/ 646981 h 1570605"/>
              <a:gd name="connsiteX6-13" fmla="*/ 1587260 w 1934165"/>
              <a:gd name="connsiteY6-14" fmla="*/ 672861 h 1570605"/>
              <a:gd name="connsiteX7-15" fmla="*/ 1561381 w 1934165"/>
              <a:gd name="connsiteY7-16" fmla="*/ 698740 h 1570605"/>
              <a:gd name="connsiteX8-17" fmla="*/ 1552755 w 1934165"/>
              <a:gd name="connsiteY8-18" fmla="*/ 724619 h 1570605"/>
              <a:gd name="connsiteX9-19" fmla="*/ 1526875 w 1934165"/>
              <a:gd name="connsiteY9-20" fmla="*/ 750498 h 1570605"/>
              <a:gd name="connsiteX10-21" fmla="*/ 1492370 w 1934165"/>
              <a:gd name="connsiteY10-22" fmla="*/ 802257 h 1570605"/>
              <a:gd name="connsiteX11-23" fmla="*/ 1475117 w 1934165"/>
              <a:gd name="connsiteY11-24" fmla="*/ 828136 h 1570605"/>
              <a:gd name="connsiteX12-25" fmla="*/ 1449238 w 1934165"/>
              <a:gd name="connsiteY12-26" fmla="*/ 854015 h 1570605"/>
              <a:gd name="connsiteX13-27" fmla="*/ 1440611 w 1934165"/>
              <a:gd name="connsiteY13-28" fmla="*/ 879895 h 1570605"/>
              <a:gd name="connsiteX14-29" fmla="*/ 1397479 w 1934165"/>
              <a:gd name="connsiteY14-30" fmla="*/ 931653 h 1570605"/>
              <a:gd name="connsiteX15-31" fmla="*/ 1380226 w 1934165"/>
              <a:gd name="connsiteY15-32" fmla="*/ 957532 h 1570605"/>
              <a:gd name="connsiteX16-33" fmla="*/ 1345721 w 1934165"/>
              <a:gd name="connsiteY16-34" fmla="*/ 1009291 h 1570605"/>
              <a:gd name="connsiteX17-35" fmla="*/ 1293962 w 1934165"/>
              <a:gd name="connsiteY17-36" fmla="*/ 1086929 h 1570605"/>
              <a:gd name="connsiteX18-37" fmla="*/ 1276709 w 1934165"/>
              <a:gd name="connsiteY18-38" fmla="*/ 1112808 h 1570605"/>
              <a:gd name="connsiteX19-39" fmla="*/ 1259456 w 1934165"/>
              <a:gd name="connsiteY19-40" fmla="*/ 1138687 h 1570605"/>
              <a:gd name="connsiteX20-41" fmla="*/ 1242204 w 1934165"/>
              <a:gd name="connsiteY20-42" fmla="*/ 1190446 h 1570605"/>
              <a:gd name="connsiteX21-43" fmla="*/ 1233577 w 1934165"/>
              <a:gd name="connsiteY21-44" fmla="*/ 1216325 h 1570605"/>
              <a:gd name="connsiteX22-45" fmla="*/ 1199072 w 1934165"/>
              <a:gd name="connsiteY22-46" fmla="*/ 1268083 h 1570605"/>
              <a:gd name="connsiteX23-47" fmla="*/ 1181819 w 1934165"/>
              <a:gd name="connsiteY23-48" fmla="*/ 1319842 h 1570605"/>
              <a:gd name="connsiteX24-49" fmla="*/ 1173192 w 1934165"/>
              <a:gd name="connsiteY24-50" fmla="*/ 1345721 h 1570605"/>
              <a:gd name="connsiteX25-51" fmla="*/ 1138687 w 1934165"/>
              <a:gd name="connsiteY25-52" fmla="*/ 1397479 h 1570605"/>
              <a:gd name="connsiteX26-53" fmla="*/ 1112807 w 1934165"/>
              <a:gd name="connsiteY26-54" fmla="*/ 1449238 h 1570605"/>
              <a:gd name="connsiteX27-55" fmla="*/ 1061049 w 1934165"/>
              <a:gd name="connsiteY27-56" fmla="*/ 1500996 h 1570605"/>
              <a:gd name="connsiteX28-57" fmla="*/ 1043796 w 1934165"/>
              <a:gd name="connsiteY28-58" fmla="*/ 1526876 h 1570605"/>
              <a:gd name="connsiteX29-59" fmla="*/ 983411 w 1934165"/>
              <a:gd name="connsiteY29-60" fmla="*/ 1552755 h 1570605"/>
              <a:gd name="connsiteX30-61" fmla="*/ 957532 w 1934165"/>
              <a:gd name="connsiteY30-62" fmla="*/ 1570008 h 1570605"/>
              <a:gd name="connsiteX31-63" fmla="*/ 759124 w 1934165"/>
              <a:gd name="connsiteY31-64" fmla="*/ 1561381 h 1570605"/>
              <a:gd name="connsiteX32-65" fmla="*/ 698740 w 1934165"/>
              <a:gd name="connsiteY32-66" fmla="*/ 1535502 h 1570605"/>
              <a:gd name="connsiteX33-67" fmla="*/ 672860 w 1934165"/>
              <a:gd name="connsiteY33-68" fmla="*/ 1526876 h 1570605"/>
              <a:gd name="connsiteX34-69" fmla="*/ 629728 w 1934165"/>
              <a:gd name="connsiteY34-70" fmla="*/ 1509623 h 1570605"/>
              <a:gd name="connsiteX35-71" fmla="*/ 595223 w 1934165"/>
              <a:gd name="connsiteY35-72" fmla="*/ 1500996 h 1570605"/>
              <a:gd name="connsiteX36-73" fmla="*/ 560717 w 1934165"/>
              <a:gd name="connsiteY36-74" fmla="*/ 1483744 h 1570605"/>
              <a:gd name="connsiteX37-75" fmla="*/ 474453 w 1934165"/>
              <a:gd name="connsiteY37-76" fmla="*/ 1449238 h 1570605"/>
              <a:gd name="connsiteX38-77" fmla="*/ 405441 w 1934165"/>
              <a:gd name="connsiteY38-78" fmla="*/ 1414732 h 1570605"/>
              <a:gd name="connsiteX39-79" fmla="*/ 327804 w 1934165"/>
              <a:gd name="connsiteY39-80" fmla="*/ 1380227 h 1570605"/>
              <a:gd name="connsiteX40-81" fmla="*/ 258792 w 1934165"/>
              <a:gd name="connsiteY40-82" fmla="*/ 1328468 h 1570605"/>
              <a:gd name="connsiteX41-83" fmla="*/ 138023 w 1934165"/>
              <a:gd name="connsiteY41-84" fmla="*/ 1242204 h 1570605"/>
              <a:gd name="connsiteX42-85" fmla="*/ 77638 w 1934165"/>
              <a:gd name="connsiteY42-86" fmla="*/ 1155940 h 1570605"/>
              <a:gd name="connsiteX43-87" fmla="*/ 51758 w 1934165"/>
              <a:gd name="connsiteY43-88" fmla="*/ 1121434 h 1570605"/>
              <a:gd name="connsiteX44-89" fmla="*/ 17253 w 1934165"/>
              <a:gd name="connsiteY44-90" fmla="*/ 992038 h 1570605"/>
              <a:gd name="connsiteX45-91" fmla="*/ 0 w 1934165"/>
              <a:gd name="connsiteY45-92" fmla="*/ 905774 h 1570605"/>
              <a:gd name="connsiteX46-93" fmla="*/ 25879 w 1934165"/>
              <a:gd name="connsiteY46-94" fmla="*/ 577970 h 1570605"/>
              <a:gd name="connsiteX47-95" fmla="*/ 43132 w 1934165"/>
              <a:gd name="connsiteY47-96" fmla="*/ 552091 h 1570605"/>
              <a:gd name="connsiteX48-97" fmla="*/ 60385 w 1934165"/>
              <a:gd name="connsiteY48-98" fmla="*/ 508959 h 1570605"/>
              <a:gd name="connsiteX49-99" fmla="*/ 112143 w 1934165"/>
              <a:gd name="connsiteY49-100" fmla="*/ 439947 h 1570605"/>
              <a:gd name="connsiteX50-101" fmla="*/ 120770 w 1934165"/>
              <a:gd name="connsiteY50-102" fmla="*/ 405442 h 1570605"/>
              <a:gd name="connsiteX51-103" fmla="*/ 146649 w 1934165"/>
              <a:gd name="connsiteY51-104" fmla="*/ 370936 h 1570605"/>
              <a:gd name="connsiteX52-105" fmla="*/ 232913 w 1934165"/>
              <a:gd name="connsiteY52-106" fmla="*/ 293298 h 1570605"/>
              <a:gd name="connsiteX53-107" fmla="*/ 310551 w 1934165"/>
              <a:gd name="connsiteY53-108" fmla="*/ 224287 h 1570605"/>
              <a:gd name="connsiteX54-109" fmla="*/ 448573 w 1934165"/>
              <a:gd name="connsiteY54-110" fmla="*/ 146649 h 1570605"/>
              <a:gd name="connsiteX55-111" fmla="*/ 526211 w 1934165"/>
              <a:gd name="connsiteY55-112" fmla="*/ 103517 h 1570605"/>
              <a:gd name="connsiteX56-113" fmla="*/ 560717 w 1934165"/>
              <a:gd name="connsiteY56-114" fmla="*/ 94891 h 1570605"/>
              <a:gd name="connsiteX57-115" fmla="*/ 646981 w 1934165"/>
              <a:gd name="connsiteY57-116" fmla="*/ 51759 h 1570605"/>
              <a:gd name="connsiteX58-117" fmla="*/ 707366 w 1934165"/>
              <a:gd name="connsiteY58-118" fmla="*/ 43132 h 1570605"/>
              <a:gd name="connsiteX59-119" fmla="*/ 776377 w 1934165"/>
              <a:gd name="connsiteY59-120" fmla="*/ 25879 h 1570605"/>
              <a:gd name="connsiteX60-121" fmla="*/ 810883 w 1934165"/>
              <a:gd name="connsiteY60-122" fmla="*/ 17253 h 1570605"/>
              <a:gd name="connsiteX61-123" fmla="*/ 897147 w 1934165"/>
              <a:gd name="connsiteY61-124" fmla="*/ 0 h 1570605"/>
              <a:gd name="connsiteX62-125" fmla="*/ 1164566 w 1934165"/>
              <a:gd name="connsiteY62-126" fmla="*/ 8627 h 1570605"/>
              <a:gd name="connsiteX63-127" fmla="*/ 1207698 w 1934165"/>
              <a:gd name="connsiteY63-128" fmla="*/ 25879 h 1570605"/>
              <a:gd name="connsiteX64-129" fmla="*/ 1302589 w 1934165"/>
              <a:gd name="connsiteY64-130" fmla="*/ 34506 h 1570605"/>
              <a:gd name="connsiteX65-131" fmla="*/ 1388853 w 1934165"/>
              <a:gd name="connsiteY65-132" fmla="*/ 69012 h 1570605"/>
              <a:gd name="connsiteX66-133" fmla="*/ 1414732 w 1934165"/>
              <a:gd name="connsiteY66-134" fmla="*/ 77638 h 1570605"/>
              <a:gd name="connsiteX67-135" fmla="*/ 1440611 w 1934165"/>
              <a:gd name="connsiteY67-136" fmla="*/ 94891 h 1570605"/>
              <a:gd name="connsiteX68-137" fmla="*/ 1457864 w 1934165"/>
              <a:gd name="connsiteY68-138" fmla="*/ 120770 h 1570605"/>
              <a:gd name="connsiteX69-139" fmla="*/ 1483743 w 1934165"/>
              <a:gd name="connsiteY69-140" fmla="*/ 129396 h 1570605"/>
              <a:gd name="connsiteX70-141" fmla="*/ 1509623 w 1934165"/>
              <a:gd name="connsiteY70-142" fmla="*/ 146649 h 1570605"/>
              <a:gd name="connsiteX71-143" fmla="*/ 1535502 w 1934165"/>
              <a:gd name="connsiteY71-144" fmla="*/ 155276 h 1570605"/>
              <a:gd name="connsiteX72-145" fmla="*/ 1570007 w 1934165"/>
              <a:gd name="connsiteY72-146" fmla="*/ 172529 h 1570605"/>
              <a:gd name="connsiteX73-147" fmla="*/ 1613140 w 1934165"/>
              <a:gd name="connsiteY73-148" fmla="*/ 189781 h 1570605"/>
              <a:gd name="connsiteX74-149" fmla="*/ 1639019 w 1934165"/>
              <a:gd name="connsiteY74-150" fmla="*/ 207034 h 1570605"/>
              <a:gd name="connsiteX75-151" fmla="*/ 1673524 w 1934165"/>
              <a:gd name="connsiteY75-152" fmla="*/ 224287 h 1570605"/>
              <a:gd name="connsiteX76-153" fmla="*/ 1708030 w 1934165"/>
              <a:gd name="connsiteY76-154" fmla="*/ 250166 h 1570605"/>
              <a:gd name="connsiteX77-155" fmla="*/ 1759789 w 1934165"/>
              <a:gd name="connsiteY77-156" fmla="*/ 267419 h 1570605"/>
              <a:gd name="connsiteX78-157" fmla="*/ 1828800 w 1934165"/>
              <a:gd name="connsiteY78-158" fmla="*/ 301925 h 1570605"/>
              <a:gd name="connsiteX79-159" fmla="*/ 1889185 w 1934165"/>
              <a:gd name="connsiteY79-160" fmla="*/ 336430 h 1570605"/>
              <a:gd name="connsiteX80-161" fmla="*/ 1923690 w 1934165"/>
              <a:gd name="connsiteY80-162" fmla="*/ 353683 h 1570605"/>
              <a:gd name="connsiteX81-163" fmla="*/ 1932317 w 1934165"/>
              <a:gd name="connsiteY81-164" fmla="*/ 379562 h 1570605"/>
              <a:gd name="connsiteX82-165" fmla="*/ 1889185 w 1934165"/>
              <a:gd name="connsiteY82-166" fmla="*/ 388189 h 1570605"/>
              <a:gd name="connsiteX83-167" fmla="*/ 1854679 w 1934165"/>
              <a:gd name="connsiteY83-168" fmla="*/ 396815 h 1570605"/>
              <a:gd name="connsiteX0-169" fmla="*/ 2061713 w 2063144"/>
              <a:gd name="connsiteY0-170" fmla="*/ 301924 h 1570605"/>
              <a:gd name="connsiteX1-171" fmla="*/ 1768415 w 2063144"/>
              <a:gd name="connsiteY1-172" fmla="*/ 483080 h 1570605"/>
              <a:gd name="connsiteX2-173" fmla="*/ 1716656 w 2063144"/>
              <a:gd name="connsiteY2-174" fmla="*/ 534838 h 1570605"/>
              <a:gd name="connsiteX3-175" fmla="*/ 1699404 w 2063144"/>
              <a:gd name="connsiteY3-176" fmla="*/ 560717 h 1570605"/>
              <a:gd name="connsiteX4-177" fmla="*/ 1647645 w 2063144"/>
              <a:gd name="connsiteY4-178" fmla="*/ 603849 h 1570605"/>
              <a:gd name="connsiteX5-179" fmla="*/ 1604513 w 2063144"/>
              <a:gd name="connsiteY5-180" fmla="*/ 646981 h 1570605"/>
              <a:gd name="connsiteX6-181" fmla="*/ 1587260 w 2063144"/>
              <a:gd name="connsiteY6-182" fmla="*/ 672861 h 1570605"/>
              <a:gd name="connsiteX7-183" fmla="*/ 1561381 w 2063144"/>
              <a:gd name="connsiteY7-184" fmla="*/ 698740 h 1570605"/>
              <a:gd name="connsiteX8-185" fmla="*/ 1552755 w 2063144"/>
              <a:gd name="connsiteY8-186" fmla="*/ 724619 h 1570605"/>
              <a:gd name="connsiteX9-187" fmla="*/ 1526875 w 2063144"/>
              <a:gd name="connsiteY9-188" fmla="*/ 750498 h 1570605"/>
              <a:gd name="connsiteX10-189" fmla="*/ 1492370 w 2063144"/>
              <a:gd name="connsiteY10-190" fmla="*/ 802257 h 1570605"/>
              <a:gd name="connsiteX11-191" fmla="*/ 1475117 w 2063144"/>
              <a:gd name="connsiteY11-192" fmla="*/ 828136 h 1570605"/>
              <a:gd name="connsiteX12-193" fmla="*/ 1449238 w 2063144"/>
              <a:gd name="connsiteY12-194" fmla="*/ 854015 h 1570605"/>
              <a:gd name="connsiteX13-195" fmla="*/ 1440611 w 2063144"/>
              <a:gd name="connsiteY13-196" fmla="*/ 879895 h 1570605"/>
              <a:gd name="connsiteX14-197" fmla="*/ 1397479 w 2063144"/>
              <a:gd name="connsiteY14-198" fmla="*/ 931653 h 1570605"/>
              <a:gd name="connsiteX15-199" fmla="*/ 1380226 w 2063144"/>
              <a:gd name="connsiteY15-200" fmla="*/ 957532 h 1570605"/>
              <a:gd name="connsiteX16-201" fmla="*/ 1345721 w 2063144"/>
              <a:gd name="connsiteY16-202" fmla="*/ 1009291 h 1570605"/>
              <a:gd name="connsiteX17-203" fmla="*/ 1293962 w 2063144"/>
              <a:gd name="connsiteY17-204" fmla="*/ 1086929 h 1570605"/>
              <a:gd name="connsiteX18-205" fmla="*/ 1276709 w 2063144"/>
              <a:gd name="connsiteY18-206" fmla="*/ 1112808 h 1570605"/>
              <a:gd name="connsiteX19-207" fmla="*/ 1259456 w 2063144"/>
              <a:gd name="connsiteY19-208" fmla="*/ 1138687 h 1570605"/>
              <a:gd name="connsiteX20-209" fmla="*/ 1242204 w 2063144"/>
              <a:gd name="connsiteY20-210" fmla="*/ 1190446 h 1570605"/>
              <a:gd name="connsiteX21-211" fmla="*/ 1233577 w 2063144"/>
              <a:gd name="connsiteY21-212" fmla="*/ 1216325 h 1570605"/>
              <a:gd name="connsiteX22-213" fmla="*/ 1199072 w 2063144"/>
              <a:gd name="connsiteY22-214" fmla="*/ 1268083 h 1570605"/>
              <a:gd name="connsiteX23-215" fmla="*/ 1181819 w 2063144"/>
              <a:gd name="connsiteY23-216" fmla="*/ 1319842 h 1570605"/>
              <a:gd name="connsiteX24-217" fmla="*/ 1173192 w 2063144"/>
              <a:gd name="connsiteY24-218" fmla="*/ 1345721 h 1570605"/>
              <a:gd name="connsiteX25-219" fmla="*/ 1138687 w 2063144"/>
              <a:gd name="connsiteY25-220" fmla="*/ 1397479 h 1570605"/>
              <a:gd name="connsiteX26-221" fmla="*/ 1112807 w 2063144"/>
              <a:gd name="connsiteY26-222" fmla="*/ 1449238 h 1570605"/>
              <a:gd name="connsiteX27-223" fmla="*/ 1061049 w 2063144"/>
              <a:gd name="connsiteY27-224" fmla="*/ 1500996 h 1570605"/>
              <a:gd name="connsiteX28-225" fmla="*/ 1043796 w 2063144"/>
              <a:gd name="connsiteY28-226" fmla="*/ 1526876 h 1570605"/>
              <a:gd name="connsiteX29-227" fmla="*/ 983411 w 2063144"/>
              <a:gd name="connsiteY29-228" fmla="*/ 1552755 h 1570605"/>
              <a:gd name="connsiteX30-229" fmla="*/ 957532 w 2063144"/>
              <a:gd name="connsiteY30-230" fmla="*/ 1570008 h 1570605"/>
              <a:gd name="connsiteX31-231" fmla="*/ 759124 w 2063144"/>
              <a:gd name="connsiteY31-232" fmla="*/ 1561381 h 1570605"/>
              <a:gd name="connsiteX32-233" fmla="*/ 698740 w 2063144"/>
              <a:gd name="connsiteY32-234" fmla="*/ 1535502 h 1570605"/>
              <a:gd name="connsiteX33-235" fmla="*/ 672860 w 2063144"/>
              <a:gd name="connsiteY33-236" fmla="*/ 1526876 h 1570605"/>
              <a:gd name="connsiteX34-237" fmla="*/ 629728 w 2063144"/>
              <a:gd name="connsiteY34-238" fmla="*/ 1509623 h 1570605"/>
              <a:gd name="connsiteX35-239" fmla="*/ 595223 w 2063144"/>
              <a:gd name="connsiteY35-240" fmla="*/ 1500996 h 1570605"/>
              <a:gd name="connsiteX36-241" fmla="*/ 560717 w 2063144"/>
              <a:gd name="connsiteY36-242" fmla="*/ 1483744 h 1570605"/>
              <a:gd name="connsiteX37-243" fmla="*/ 474453 w 2063144"/>
              <a:gd name="connsiteY37-244" fmla="*/ 1449238 h 1570605"/>
              <a:gd name="connsiteX38-245" fmla="*/ 405441 w 2063144"/>
              <a:gd name="connsiteY38-246" fmla="*/ 1414732 h 1570605"/>
              <a:gd name="connsiteX39-247" fmla="*/ 327804 w 2063144"/>
              <a:gd name="connsiteY39-248" fmla="*/ 1380227 h 1570605"/>
              <a:gd name="connsiteX40-249" fmla="*/ 258792 w 2063144"/>
              <a:gd name="connsiteY40-250" fmla="*/ 1328468 h 1570605"/>
              <a:gd name="connsiteX41-251" fmla="*/ 138023 w 2063144"/>
              <a:gd name="connsiteY41-252" fmla="*/ 1242204 h 1570605"/>
              <a:gd name="connsiteX42-253" fmla="*/ 77638 w 2063144"/>
              <a:gd name="connsiteY42-254" fmla="*/ 1155940 h 1570605"/>
              <a:gd name="connsiteX43-255" fmla="*/ 51758 w 2063144"/>
              <a:gd name="connsiteY43-256" fmla="*/ 1121434 h 1570605"/>
              <a:gd name="connsiteX44-257" fmla="*/ 17253 w 2063144"/>
              <a:gd name="connsiteY44-258" fmla="*/ 992038 h 1570605"/>
              <a:gd name="connsiteX45-259" fmla="*/ 0 w 2063144"/>
              <a:gd name="connsiteY45-260" fmla="*/ 905774 h 1570605"/>
              <a:gd name="connsiteX46-261" fmla="*/ 25879 w 2063144"/>
              <a:gd name="connsiteY46-262" fmla="*/ 577970 h 1570605"/>
              <a:gd name="connsiteX47-263" fmla="*/ 43132 w 2063144"/>
              <a:gd name="connsiteY47-264" fmla="*/ 552091 h 1570605"/>
              <a:gd name="connsiteX48-265" fmla="*/ 60385 w 2063144"/>
              <a:gd name="connsiteY48-266" fmla="*/ 508959 h 1570605"/>
              <a:gd name="connsiteX49-267" fmla="*/ 112143 w 2063144"/>
              <a:gd name="connsiteY49-268" fmla="*/ 439947 h 1570605"/>
              <a:gd name="connsiteX50-269" fmla="*/ 120770 w 2063144"/>
              <a:gd name="connsiteY50-270" fmla="*/ 405442 h 1570605"/>
              <a:gd name="connsiteX51-271" fmla="*/ 146649 w 2063144"/>
              <a:gd name="connsiteY51-272" fmla="*/ 370936 h 1570605"/>
              <a:gd name="connsiteX52-273" fmla="*/ 232913 w 2063144"/>
              <a:gd name="connsiteY52-274" fmla="*/ 293298 h 1570605"/>
              <a:gd name="connsiteX53-275" fmla="*/ 310551 w 2063144"/>
              <a:gd name="connsiteY53-276" fmla="*/ 224287 h 1570605"/>
              <a:gd name="connsiteX54-277" fmla="*/ 448573 w 2063144"/>
              <a:gd name="connsiteY54-278" fmla="*/ 146649 h 1570605"/>
              <a:gd name="connsiteX55-279" fmla="*/ 526211 w 2063144"/>
              <a:gd name="connsiteY55-280" fmla="*/ 103517 h 1570605"/>
              <a:gd name="connsiteX56-281" fmla="*/ 560717 w 2063144"/>
              <a:gd name="connsiteY56-282" fmla="*/ 94891 h 1570605"/>
              <a:gd name="connsiteX57-283" fmla="*/ 646981 w 2063144"/>
              <a:gd name="connsiteY57-284" fmla="*/ 51759 h 1570605"/>
              <a:gd name="connsiteX58-285" fmla="*/ 707366 w 2063144"/>
              <a:gd name="connsiteY58-286" fmla="*/ 43132 h 1570605"/>
              <a:gd name="connsiteX59-287" fmla="*/ 776377 w 2063144"/>
              <a:gd name="connsiteY59-288" fmla="*/ 25879 h 1570605"/>
              <a:gd name="connsiteX60-289" fmla="*/ 810883 w 2063144"/>
              <a:gd name="connsiteY60-290" fmla="*/ 17253 h 1570605"/>
              <a:gd name="connsiteX61-291" fmla="*/ 897147 w 2063144"/>
              <a:gd name="connsiteY61-292" fmla="*/ 0 h 1570605"/>
              <a:gd name="connsiteX62-293" fmla="*/ 1164566 w 2063144"/>
              <a:gd name="connsiteY62-294" fmla="*/ 8627 h 1570605"/>
              <a:gd name="connsiteX63-295" fmla="*/ 1207698 w 2063144"/>
              <a:gd name="connsiteY63-296" fmla="*/ 25879 h 1570605"/>
              <a:gd name="connsiteX64-297" fmla="*/ 1302589 w 2063144"/>
              <a:gd name="connsiteY64-298" fmla="*/ 34506 h 1570605"/>
              <a:gd name="connsiteX65-299" fmla="*/ 1388853 w 2063144"/>
              <a:gd name="connsiteY65-300" fmla="*/ 69012 h 1570605"/>
              <a:gd name="connsiteX66-301" fmla="*/ 1414732 w 2063144"/>
              <a:gd name="connsiteY66-302" fmla="*/ 77638 h 1570605"/>
              <a:gd name="connsiteX67-303" fmla="*/ 1440611 w 2063144"/>
              <a:gd name="connsiteY67-304" fmla="*/ 94891 h 1570605"/>
              <a:gd name="connsiteX68-305" fmla="*/ 1457864 w 2063144"/>
              <a:gd name="connsiteY68-306" fmla="*/ 120770 h 1570605"/>
              <a:gd name="connsiteX69-307" fmla="*/ 1483743 w 2063144"/>
              <a:gd name="connsiteY69-308" fmla="*/ 129396 h 1570605"/>
              <a:gd name="connsiteX70-309" fmla="*/ 1509623 w 2063144"/>
              <a:gd name="connsiteY70-310" fmla="*/ 146649 h 1570605"/>
              <a:gd name="connsiteX71-311" fmla="*/ 1535502 w 2063144"/>
              <a:gd name="connsiteY71-312" fmla="*/ 155276 h 1570605"/>
              <a:gd name="connsiteX72-313" fmla="*/ 1570007 w 2063144"/>
              <a:gd name="connsiteY72-314" fmla="*/ 172529 h 1570605"/>
              <a:gd name="connsiteX73-315" fmla="*/ 1613140 w 2063144"/>
              <a:gd name="connsiteY73-316" fmla="*/ 189781 h 1570605"/>
              <a:gd name="connsiteX74-317" fmla="*/ 1639019 w 2063144"/>
              <a:gd name="connsiteY74-318" fmla="*/ 207034 h 1570605"/>
              <a:gd name="connsiteX75-319" fmla="*/ 1673524 w 2063144"/>
              <a:gd name="connsiteY75-320" fmla="*/ 224287 h 1570605"/>
              <a:gd name="connsiteX76-321" fmla="*/ 1708030 w 2063144"/>
              <a:gd name="connsiteY76-322" fmla="*/ 250166 h 1570605"/>
              <a:gd name="connsiteX77-323" fmla="*/ 1759789 w 2063144"/>
              <a:gd name="connsiteY77-324" fmla="*/ 267419 h 1570605"/>
              <a:gd name="connsiteX78-325" fmla="*/ 1828800 w 2063144"/>
              <a:gd name="connsiteY78-326" fmla="*/ 301925 h 1570605"/>
              <a:gd name="connsiteX79-327" fmla="*/ 1889185 w 2063144"/>
              <a:gd name="connsiteY79-328" fmla="*/ 336430 h 1570605"/>
              <a:gd name="connsiteX80-329" fmla="*/ 1923690 w 2063144"/>
              <a:gd name="connsiteY80-330" fmla="*/ 353683 h 1570605"/>
              <a:gd name="connsiteX81-331" fmla="*/ 1932317 w 2063144"/>
              <a:gd name="connsiteY81-332" fmla="*/ 379562 h 1570605"/>
              <a:gd name="connsiteX82-333" fmla="*/ 1889185 w 2063144"/>
              <a:gd name="connsiteY82-334" fmla="*/ 388189 h 1570605"/>
              <a:gd name="connsiteX83-335" fmla="*/ 2061713 w 2063144"/>
              <a:gd name="connsiteY83-336" fmla="*/ 301924 h 1570605"/>
              <a:gd name="connsiteX0-337" fmla="*/ 2061713 w 2063144"/>
              <a:gd name="connsiteY0-338" fmla="*/ 301924 h 1570605"/>
              <a:gd name="connsiteX1-339" fmla="*/ 1768415 w 2063144"/>
              <a:gd name="connsiteY1-340" fmla="*/ 483080 h 1570605"/>
              <a:gd name="connsiteX2-341" fmla="*/ 1716656 w 2063144"/>
              <a:gd name="connsiteY2-342" fmla="*/ 534838 h 1570605"/>
              <a:gd name="connsiteX3-343" fmla="*/ 1699404 w 2063144"/>
              <a:gd name="connsiteY3-344" fmla="*/ 560717 h 1570605"/>
              <a:gd name="connsiteX4-345" fmla="*/ 1647645 w 2063144"/>
              <a:gd name="connsiteY4-346" fmla="*/ 603849 h 1570605"/>
              <a:gd name="connsiteX5-347" fmla="*/ 1604513 w 2063144"/>
              <a:gd name="connsiteY5-348" fmla="*/ 646981 h 1570605"/>
              <a:gd name="connsiteX6-349" fmla="*/ 1587260 w 2063144"/>
              <a:gd name="connsiteY6-350" fmla="*/ 672861 h 1570605"/>
              <a:gd name="connsiteX7-351" fmla="*/ 1561381 w 2063144"/>
              <a:gd name="connsiteY7-352" fmla="*/ 698740 h 1570605"/>
              <a:gd name="connsiteX8-353" fmla="*/ 1552755 w 2063144"/>
              <a:gd name="connsiteY8-354" fmla="*/ 724619 h 1570605"/>
              <a:gd name="connsiteX9-355" fmla="*/ 1526875 w 2063144"/>
              <a:gd name="connsiteY9-356" fmla="*/ 750498 h 1570605"/>
              <a:gd name="connsiteX10-357" fmla="*/ 1492370 w 2063144"/>
              <a:gd name="connsiteY10-358" fmla="*/ 802257 h 1570605"/>
              <a:gd name="connsiteX11-359" fmla="*/ 1475117 w 2063144"/>
              <a:gd name="connsiteY11-360" fmla="*/ 828136 h 1570605"/>
              <a:gd name="connsiteX12-361" fmla="*/ 1449238 w 2063144"/>
              <a:gd name="connsiteY12-362" fmla="*/ 854015 h 1570605"/>
              <a:gd name="connsiteX13-363" fmla="*/ 1440611 w 2063144"/>
              <a:gd name="connsiteY13-364" fmla="*/ 879895 h 1570605"/>
              <a:gd name="connsiteX14-365" fmla="*/ 1406105 w 2063144"/>
              <a:gd name="connsiteY14-366" fmla="*/ 1130061 h 1570605"/>
              <a:gd name="connsiteX15-367" fmla="*/ 1380226 w 2063144"/>
              <a:gd name="connsiteY15-368" fmla="*/ 957532 h 1570605"/>
              <a:gd name="connsiteX16-369" fmla="*/ 1345721 w 2063144"/>
              <a:gd name="connsiteY16-370" fmla="*/ 1009291 h 1570605"/>
              <a:gd name="connsiteX17-371" fmla="*/ 1293962 w 2063144"/>
              <a:gd name="connsiteY17-372" fmla="*/ 1086929 h 1570605"/>
              <a:gd name="connsiteX18-373" fmla="*/ 1276709 w 2063144"/>
              <a:gd name="connsiteY18-374" fmla="*/ 1112808 h 1570605"/>
              <a:gd name="connsiteX19-375" fmla="*/ 1259456 w 2063144"/>
              <a:gd name="connsiteY19-376" fmla="*/ 1138687 h 1570605"/>
              <a:gd name="connsiteX20-377" fmla="*/ 1242204 w 2063144"/>
              <a:gd name="connsiteY20-378" fmla="*/ 1190446 h 1570605"/>
              <a:gd name="connsiteX21-379" fmla="*/ 1233577 w 2063144"/>
              <a:gd name="connsiteY21-380" fmla="*/ 1216325 h 1570605"/>
              <a:gd name="connsiteX22-381" fmla="*/ 1199072 w 2063144"/>
              <a:gd name="connsiteY22-382" fmla="*/ 1268083 h 1570605"/>
              <a:gd name="connsiteX23-383" fmla="*/ 1181819 w 2063144"/>
              <a:gd name="connsiteY23-384" fmla="*/ 1319842 h 1570605"/>
              <a:gd name="connsiteX24-385" fmla="*/ 1173192 w 2063144"/>
              <a:gd name="connsiteY24-386" fmla="*/ 1345721 h 1570605"/>
              <a:gd name="connsiteX25-387" fmla="*/ 1138687 w 2063144"/>
              <a:gd name="connsiteY25-388" fmla="*/ 1397479 h 1570605"/>
              <a:gd name="connsiteX26-389" fmla="*/ 1112807 w 2063144"/>
              <a:gd name="connsiteY26-390" fmla="*/ 1449238 h 1570605"/>
              <a:gd name="connsiteX27-391" fmla="*/ 1061049 w 2063144"/>
              <a:gd name="connsiteY27-392" fmla="*/ 1500996 h 1570605"/>
              <a:gd name="connsiteX28-393" fmla="*/ 1043796 w 2063144"/>
              <a:gd name="connsiteY28-394" fmla="*/ 1526876 h 1570605"/>
              <a:gd name="connsiteX29-395" fmla="*/ 983411 w 2063144"/>
              <a:gd name="connsiteY29-396" fmla="*/ 1552755 h 1570605"/>
              <a:gd name="connsiteX30-397" fmla="*/ 957532 w 2063144"/>
              <a:gd name="connsiteY30-398" fmla="*/ 1570008 h 1570605"/>
              <a:gd name="connsiteX31-399" fmla="*/ 759124 w 2063144"/>
              <a:gd name="connsiteY31-400" fmla="*/ 1561381 h 1570605"/>
              <a:gd name="connsiteX32-401" fmla="*/ 698740 w 2063144"/>
              <a:gd name="connsiteY32-402" fmla="*/ 1535502 h 1570605"/>
              <a:gd name="connsiteX33-403" fmla="*/ 672860 w 2063144"/>
              <a:gd name="connsiteY33-404" fmla="*/ 1526876 h 1570605"/>
              <a:gd name="connsiteX34-405" fmla="*/ 629728 w 2063144"/>
              <a:gd name="connsiteY34-406" fmla="*/ 1509623 h 1570605"/>
              <a:gd name="connsiteX35-407" fmla="*/ 595223 w 2063144"/>
              <a:gd name="connsiteY35-408" fmla="*/ 1500996 h 1570605"/>
              <a:gd name="connsiteX36-409" fmla="*/ 560717 w 2063144"/>
              <a:gd name="connsiteY36-410" fmla="*/ 1483744 h 1570605"/>
              <a:gd name="connsiteX37-411" fmla="*/ 474453 w 2063144"/>
              <a:gd name="connsiteY37-412" fmla="*/ 1449238 h 1570605"/>
              <a:gd name="connsiteX38-413" fmla="*/ 405441 w 2063144"/>
              <a:gd name="connsiteY38-414" fmla="*/ 1414732 h 1570605"/>
              <a:gd name="connsiteX39-415" fmla="*/ 327804 w 2063144"/>
              <a:gd name="connsiteY39-416" fmla="*/ 1380227 h 1570605"/>
              <a:gd name="connsiteX40-417" fmla="*/ 258792 w 2063144"/>
              <a:gd name="connsiteY40-418" fmla="*/ 1328468 h 1570605"/>
              <a:gd name="connsiteX41-419" fmla="*/ 138023 w 2063144"/>
              <a:gd name="connsiteY41-420" fmla="*/ 1242204 h 1570605"/>
              <a:gd name="connsiteX42-421" fmla="*/ 77638 w 2063144"/>
              <a:gd name="connsiteY42-422" fmla="*/ 1155940 h 1570605"/>
              <a:gd name="connsiteX43-423" fmla="*/ 51758 w 2063144"/>
              <a:gd name="connsiteY43-424" fmla="*/ 1121434 h 1570605"/>
              <a:gd name="connsiteX44-425" fmla="*/ 17253 w 2063144"/>
              <a:gd name="connsiteY44-426" fmla="*/ 992038 h 1570605"/>
              <a:gd name="connsiteX45-427" fmla="*/ 0 w 2063144"/>
              <a:gd name="connsiteY45-428" fmla="*/ 905774 h 1570605"/>
              <a:gd name="connsiteX46-429" fmla="*/ 25879 w 2063144"/>
              <a:gd name="connsiteY46-430" fmla="*/ 577970 h 1570605"/>
              <a:gd name="connsiteX47-431" fmla="*/ 43132 w 2063144"/>
              <a:gd name="connsiteY47-432" fmla="*/ 552091 h 1570605"/>
              <a:gd name="connsiteX48-433" fmla="*/ 60385 w 2063144"/>
              <a:gd name="connsiteY48-434" fmla="*/ 508959 h 1570605"/>
              <a:gd name="connsiteX49-435" fmla="*/ 112143 w 2063144"/>
              <a:gd name="connsiteY49-436" fmla="*/ 439947 h 1570605"/>
              <a:gd name="connsiteX50-437" fmla="*/ 120770 w 2063144"/>
              <a:gd name="connsiteY50-438" fmla="*/ 405442 h 1570605"/>
              <a:gd name="connsiteX51-439" fmla="*/ 146649 w 2063144"/>
              <a:gd name="connsiteY51-440" fmla="*/ 370936 h 1570605"/>
              <a:gd name="connsiteX52-441" fmla="*/ 232913 w 2063144"/>
              <a:gd name="connsiteY52-442" fmla="*/ 293298 h 1570605"/>
              <a:gd name="connsiteX53-443" fmla="*/ 310551 w 2063144"/>
              <a:gd name="connsiteY53-444" fmla="*/ 224287 h 1570605"/>
              <a:gd name="connsiteX54-445" fmla="*/ 448573 w 2063144"/>
              <a:gd name="connsiteY54-446" fmla="*/ 146649 h 1570605"/>
              <a:gd name="connsiteX55-447" fmla="*/ 526211 w 2063144"/>
              <a:gd name="connsiteY55-448" fmla="*/ 103517 h 1570605"/>
              <a:gd name="connsiteX56-449" fmla="*/ 560717 w 2063144"/>
              <a:gd name="connsiteY56-450" fmla="*/ 94891 h 1570605"/>
              <a:gd name="connsiteX57-451" fmla="*/ 646981 w 2063144"/>
              <a:gd name="connsiteY57-452" fmla="*/ 51759 h 1570605"/>
              <a:gd name="connsiteX58-453" fmla="*/ 707366 w 2063144"/>
              <a:gd name="connsiteY58-454" fmla="*/ 43132 h 1570605"/>
              <a:gd name="connsiteX59-455" fmla="*/ 776377 w 2063144"/>
              <a:gd name="connsiteY59-456" fmla="*/ 25879 h 1570605"/>
              <a:gd name="connsiteX60-457" fmla="*/ 810883 w 2063144"/>
              <a:gd name="connsiteY60-458" fmla="*/ 17253 h 1570605"/>
              <a:gd name="connsiteX61-459" fmla="*/ 897147 w 2063144"/>
              <a:gd name="connsiteY61-460" fmla="*/ 0 h 1570605"/>
              <a:gd name="connsiteX62-461" fmla="*/ 1164566 w 2063144"/>
              <a:gd name="connsiteY62-462" fmla="*/ 8627 h 1570605"/>
              <a:gd name="connsiteX63-463" fmla="*/ 1207698 w 2063144"/>
              <a:gd name="connsiteY63-464" fmla="*/ 25879 h 1570605"/>
              <a:gd name="connsiteX64-465" fmla="*/ 1302589 w 2063144"/>
              <a:gd name="connsiteY64-466" fmla="*/ 34506 h 1570605"/>
              <a:gd name="connsiteX65-467" fmla="*/ 1388853 w 2063144"/>
              <a:gd name="connsiteY65-468" fmla="*/ 69012 h 1570605"/>
              <a:gd name="connsiteX66-469" fmla="*/ 1414732 w 2063144"/>
              <a:gd name="connsiteY66-470" fmla="*/ 77638 h 1570605"/>
              <a:gd name="connsiteX67-471" fmla="*/ 1440611 w 2063144"/>
              <a:gd name="connsiteY67-472" fmla="*/ 94891 h 1570605"/>
              <a:gd name="connsiteX68-473" fmla="*/ 1457864 w 2063144"/>
              <a:gd name="connsiteY68-474" fmla="*/ 120770 h 1570605"/>
              <a:gd name="connsiteX69-475" fmla="*/ 1483743 w 2063144"/>
              <a:gd name="connsiteY69-476" fmla="*/ 129396 h 1570605"/>
              <a:gd name="connsiteX70-477" fmla="*/ 1509623 w 2063144"/>
              <a:gd name="connsiteY70-478" fmla="*/ 146649 h 1570605"/>
              <a:gd name="connsiteX71-479" fmla="*/ 1535502 w 2063144"/>
              <a:gd name="connsiteY71-480" fmla="*/ 155276 h 1570605"/>
              <a:gd name="connsiteX72-481" fmla="*/ 1570007 w 2063144"/>
              <a:gd name="connsiteY72-482" fmla="*/ 172529 h 1570605"/>
              <a:gd name="connsiteX73-483" fmla="*/ 1613140 w 2063144"/>
              <a:gd name="connsiteY73-484" fmla="*/ 189781 h 1570605"/>
              <a:gd name="connsiteX74-485" fmla="*/ 1639019 w 2063144"/>
              <a:gd name="connsiteY74-486" fmla="*/ 207034 h 1570605"/>
              <a:gd name="connsiteX75-487" fmla="*/ 1673524 w 2063144"/>
              <a:gd name="connsiteY75-488" fmla="*/ 224287 h 1570605"/>
              <a:gd name="connsiteX76-489" fmla="*/ 1708030 w 2063144"/>
              <a:gd name="connsiteY76-490" fmla="*/ 250166 h 1570605"/>
              <a:gd name="connsiteX77-491" fmla="*/ 1759789 w 2063144"/>
              <a:gd name="connsiteY77-492" fmla="*/ 267419 h 1570605"/>
              <a:gd name="connsiteX78-493" fmla="*/ 1828800 w 2063144"/>
              <a:gd name="connsiteY78-494" fmla="*/ 301925 h 1570605"/>
              <a:gd name="connsiteX79-495" fmla="*/ 1889185 w 2063144"/>
              <a:gd name="connsiteY79-496" fmla="*/ 336430 h 1570605"/>
              <a:gd name="connsiteX80-497" fmla="*/ 1923690 w 2063144"/>
              <a:gd name="connsiteY80-498" fmla="*/ 353683 h 1570605"/>
              <a:gd name="connsiteX81-499" fmla="*/ 1932317 w 2063144"/>
              <a:gd name="connsiteY81-500" fmla="*/ 379562 h 1570605"/>
              <a:gd name="connsiteX82-501" fmla="*/ 1889185 w 2063144"/>
              <a:gd name="connsiteY82-502" fmla="*/ 388189 h 1570605"/>
              <a:gd name="connsiteX83-503" fmla="*/ 2061713 w 2063144"/>
              <a:gd name="connsiteY83-504" fmla="*/ 301924 h 1570605"/>
              <a:gd name="connsiteX0-505" fmla="*/ 2061713 w 2063144"/>
              <a:gd name="connsiteY0-506" fmla="*/ 301924 h 1570605"/>
              <a:gd name="connsiteX1-507" fmla="*/ 1768415 w 2063144"/>
              <a:gd name="connsiteY1-508" fmla="*/ 483080 h 1570605"/>
              <a:gd name="connsiteX2-509" fmla="*/ 1716656 w 2063144"/>
              <a:gd name="connsiteY2-510" fmla="*/ 534838 h 1570605"/>
              <a:gd name="connsiteX3-511" fmla="*/ 1699404 w 2063144"/>
              <a:gd name="connsiteY3-512" fmla="*/ 560717 h 1570605"/>
              <a:gd name="connsiteX4-513" fmla="*/ 1647645 w 2063144"/>
              <a:gd name="connsiteY4-514" fmla="*/ 603849 h 1570605"/>
              <a:gd name="connsiteX5-515" fmla="*/ 1604513 w 2063144"/>
              <a:gd name="connsiteY5-516" fmla="*/ 646981 h 1570605"/>
              <a:gd name="connsiteX6-517" fmla="*/ 1587260 w 2063144"/>
              <a:gd name="connsiteY6-518" fmla="*/ 672861 h 1570605"/>
              <a:gd name="connsiteX7-519" fmla="*/ 1561381 w 2063144"/>
              <a:gd name="connsiteY7-520" fmla="*/ 698740 h 1570605"/>
              <a:gd name="connsiteX8-521" fmla="*/ 1552755 w 2063144"/>
              <a:gd name="connsiteY8-522" fmla="*/ 724619 h 1570605"/>
              <a:gd name="connsiteX9-523" fmla="*/ 1526875 w 2063144"/>
              <a:gd name="connsiteY9-524" fmla="*/ 750498 h 1570605"/>
              <a:gd name="connsiteX10-525" fmla="*/ 1492370 w 2063144"/>
              <a:gd name="connsiteY10-526" fmla="*/ 802257 h 1570605"/>
              <a:gd name="connsiteX11-527" fmla="*/ 1475117 w 2063144"/>
              <a:gd name="connsiteY11-528" fmla="*/ 828136 h 1570605"/>
              <a:gd name="connsiteX12-529" fmla="*/ 1449238 w 2063144"/>
              <a:gd name="connsiteY12-530" fmla="*/ 854015 h 1570605"/>
              <a:gd name="connsiteX13-531" fmla="*/ 1440611 w 2063144"/>
              <a:gd name="connsiteY13-532" fmla="*/ 879895 h 1570605"/>
              <a:gd name="connsiteX14-533" fmla="*/ 1406105 w 2063144"/>
              <a:gd name="connsiteY14-534" fmla="*/ 1130061 h 1570605"/>
              <a:gd name="connsiteX15-535" fmla="*/ 1380226 w 2063144"/>
              <a:gd name="connsiteY15-536" fmla="*/ 957532 h 1570605"/>
              <a:gd name="connsiteX16-537" fmla="*/ 1345721 w 2063144"/>
              <a:gd name="connsiteY16-538" fmla="*/ 1009291 h 1570605"/>
              <a:gd name="connsiteX17-539" fmla="*/ 1293962 w 2063144"/>
              <a:gd name="connsiteY17-540" fmla="*/ 1086929 h 1570605"/>
              <a:gd name="connsiteX18-541" fmla="*/ 1276709 w 2063144"/>
              <a:gd name="connsiteY18-542" fmla="*/ 1112808 h 1570605"/>
              <a:gd name="connsiteX19-543" fmla="*/ 1259456 w 2063144"/>
              <a:gd name="connsiteY19-544" fmla="*/ 1138687 h 1570605"/>
              <a:gd name="connsiteX20-545" fmla="*/ 1242204 w 2063144"/>
              <a:gd name="connsiteY20-546" fmla="*/ 1190446 h 1570605"/>
              <a:gd name="connsiteX21-547" fmla="*/ 1233577 w 2063144"/>
              <a:gd name="connsiteY21-548" fmla="*/ 1216325 h 1570605"/>
              <a:gd name="connsiteX22-549" fmla="*/ 1354347 w 2063144"/>
              <a:gd name="connsiteY22-550" fmla="*/ 1457864 h 1570605"/>
              <a:gd name="connsiteX23-551" fmla="*/ 1181819 w 2063144"/>
              <a:gd name="connsiteY23-552" fmla="*/ 1319842 h 1570605"/>
              <a:gd name="connsiteX24-553" fmla="*/ 1173192 w 2063144"/>
              <a:gd name="connsiteY24-554" fmla="*/ 1345721 h 1570605"/>
              <a:gd name="connsiteX25-555" fmla="*/ 1138687 w 2063144"/>
              <a:gd name="connsiteY25-556" fmla="*/ 1397479 h 1570605"/>
              <a:gd name="connsiteX26-557" fmla="*/ 1112807 w 2063144"/>
              <a:gd name="connsiteY26-558" fmla="*/ 1449238 h 1570605"/>
              <a:gd name="connsiteX27-559" fmla="*/ 1061049 w 2063144"/>
              <a:gd name="connsiteY27-560" fmla="*/ 1500996 h 1570605"/>
              <a:gd name="connsiteX28-561" fmla="*/ 1043796 w 2063144"/>
              <a:gd name="connsiteY28-562" fmla="*/ 1526876 h 1570605"/>
              <a:gd name="connsiteX29-563" fmla="*/ 983411 w 2063144"/>
              <a:gd name="connsiteY29-564" fmla="*/ 1552755 h 1570605"/>
              <a:gd name="connsiteX30-565" fmla="*/ 957532 w 2063144"/>
              <a:gd name="connsiteY30-566" fmla="*/ 1570008 h 1570605"/>
              <a:gd name="connsiteX31-567" fmla="*/ 759124 w 2063144"/>
              <a:gd name="connsiteY31-568" fmla="*/ 1561381 h 1570605"/>
              <a:gd name="connsiteX32-569" fmla="*/ 698740 w 2063144"/>
              <a:gd name="connsiteY32-570" fmla="*/ 1535502 h 1570605"/>
              <a:gd name="connsiteX33-571" fmla="*/ 672860 w 2063144"/>
              <a:gd name="connsiteY33-572" fmla="*/ 1526876 h 1570605"/>
              <a:gd name="connsiteX34-573" fmla="*/ 629728 w 2063144"/>
              <a:gd name="connsiteY34-574" fmla="*/ 1509623 h 1570605"/>
              <a:gd name="connsiteX35-575" fmla="*/ 595223 w 2063144"/>
              <a:gd name="connsiteY35-576" fmla="*/ 1500996 h 1570605"/>
              <a:gd name="connsiteX36-577" fmla="*/ 560717 w 2063144"/>
              <a:gd name="connsiteY36-578" fmla="*/ 1483744 h 1570605"/>
              <a:gd name="connsiteX37-579" fmla="*/ 474453 w 2063144"/>
              <a:gd name="connsiteY37-580" fmla="*/ 1449238 h 1570605"/>
              <a:gd name="connsiteX38-581" fmla="*/ 405441 w 2063144"/>
              <a:gd name="connsiteY38-582" fmla="*/ 1414732 h 1570605"/>
              <a:gd name="connsiteX39-583" fmla="*/ 327804 w 2063144"/>
              <a:gd name="connsiteY39-584" fmla="*/ 1380227 h 1570605"/>
              <a:gd name="connsiteX40-585" fmla="*/ 258792 w 2063144"/>
              <a:gd name="connsiteY40-586" fmla="*/ 1328468 h 1570605"/>
              <a:gd name="connsiteX41-587" fmla="*/ 138023 w 2063144"/>
              <a:gd name="connsiteY41-588" fmla="*/ 1242204 h 1570605"/>
              <a:gd name="connsiteX42-589" fmla="*/ 77638 w 2063144"/>
              <a:gd name="connsiteY42-590" fmla="*/ 1155940 h 1570605"/>
              <a:gd name="connsiteX43-591" fmla="*/ 51758 w 2063144"/>
              <a:gd name="connsiteY43-592" fmla="*/ 1121434 h 1570605"/>
              <a:gd name="connsiteX44-593" fmla="*/ 17253 w 2063144"/>
              <a:gd name="connsiteY44-594" fmla="*/ 992038 h 1570605"/>
              <a:gd name="connsiteX45-595" fmla="*/ 0 w 2063144"/>
              <a:gd name="connsiteY45-596" fmla="*/ 905774 h 1570605"/>
              <a:gd name="connsiteX46-597" fmla="*/ 25879 w 2063144"/>
              <a:gd name="connsiteY46-598" fmla="*/ 577970 h 1570605"/>
              <a:gd name="connsiteX47-599" fmla="*/ 43132 w 2063144"/>
              <a:gd name="connsiteY47-600" fmla="*/ 552091 h 1570605"/>
              <a:gd name="connsiteX48-601" fmla="*/ 60385 w 2063144"/>
              <a:gd name="connsiteY48-602" fmla="*/ 508959 h 1570605"/>
              <a:gd name="connsiteX49-603" fmla="*/ 112143 w 2063144"/>
              <a:gd name="connsiteY49-604" fmla="*/ 439947 h 1570605"/>
              <a:gd name="connsiteX50-605" fmla="*/ 120770 w 2063144"/>
              <a:gd name="connsiteY50-606" fmla="*/ 405442 h 1570605"/>
              <a:gd name="connsiteX51-607" fmla="*/ 146649 w 2063144"/>
              <a:gd name="connsiteY51-608" fmla="*/ 370936 h 1570605"/>
              <a:gd name="connsiteX52-609" fmla="*/ 232913 w 2063144"/>
              <a:gd name="connsiteY52-610" fmla="*/ 293298 h 1570605"/>
              <a:gd name="connsiteX53-611" fmla="*/ 310551 w 2063144"/>
              <a:gd name="connsiteY53-612" fmla="*/ 224287 h 1570605"/>
              <a:gd name="connsiteX54-613" fmla="*/ 448573 w 2063144"/>
              <a:gd name="connsiteY54-614" fmla="*/ 146649 h 1570605"/>
              <a:gd name="connsiteX55-615" fmla="*/ 526211 w 2063144"/>
              <a:gd name="connsiteY55-616" fmla="*/ 103517 h 1570605"/>
              <a:gd name="connsiteX56-617" fmla="*/ 560717 w 2063144"/>
              <a:gd name="connsiteY56-618" fmla="*/ 94891 h 1570605"/>
              <a:gd name="connsiteX57-619" fmla="*/ 646981 w 2063144"/>
              <a:gd name="connsiteY57-620" fmla="*/ 51759 h 1570605"/>
              <a:gd name="connsiteX58-621" fmla="*/ 707366 w 2063144"/>
              <a:gd name="connsiteY58-622" fmla="*/ 43132 h 1570605"/>
              <a:gd name="connsiteX59-623" fmla="*/ 776377 w 2063144"/>
              <a:gd name="connsiteY59-624" fmla="*/ 25879 h 1570605"/>
              <a:gd name="connsiteX60-625" fmla="*/ 810883 w 2063144"/>
              <a:gd name="connsiteY60-626" fmla="*/ 17253 h 1570605"/>
              <a:gd name="connsiteX61-627" fmla="*/ 897147 w 2063144"/>
              <a:gd name="connsiteY61-628" fmla="*/ 0 h 1570605"/>
              <a:gd name="connsiteX62-629" fmla="*/ 1164566 w 2063144"/>
              <a:gd name="connsiteY62-630" fmla="*/ 8627 h 1570605"/>
              <a:gd name="connsiteX63-631" fmla="*/ 1207698 w 2063144"/>
              <a:gd name="connsiteY63-632" fmla="*/ 25879 h 1570605"/>
              <a:gd name="connsiteX64-633" fmla="*/ 1302589 w 2063144"/>
              <a:gd name="connsiteY64-634" fmla="*/ 34506 h 1570605"/>
              <a:gd name="connsiteX65-635" fmla="*/ 1388853 w 2063144"/>
              <a:gd name="connsiteY65-636" fmla="*/ 69012 h 1570605"/>
              <a:gd name="connsiteX66-637" fmla="*/ 1414732 w 2063144"/>
              <a:gd name="connsiteY66-638" fmla="*/ 77638 h 1570605"/>
              <a:gd name="connsiteX67-639" fmla="*/ 1440611 w 2063144"/>
              <a:gd name="connsiteY67-640" fmla="*/ 94891 h 1570605"/>
              <a:gd name="connsiteX68-641" fmla="*/ 1457864 w 2063144"/>
              <a:gd name="connsiteY68-642" fmla="*/ 120770 h 1570605"/>
              <a:gd name="connsiteX69-643" fmla="*/ 1483743 w 2063144"/>
              <a:gd name="connsiteY69-644" fmla="*/ 129396 h 1570605"/>
              <a:gd name="connsiteX70-645" fmla="*/ 1509623 w 2063144"/>
              <a:gd name="connsiteY70-646" fmla="*/ 146649 h 1570605"/>
              <a:gd name="connsiteX71-647" fmla="*/ 1535502 w 2063144"/>
              <a:gd name="connsiteY71-648" fmla="*/ 155276 h 1570605"/>
              <a:gd name="connsiteX72-649" fmla="*/ 1570007 w 2063144"/>
              <a:gd name="connsiteY72-650" fmla="*/ 172529 h 1570605"/>
              <a:gd name="connsiteX73-651" fmla="*/ 1613140 w 2063144"/>
              <a:gd name="connsiteY73-652" fmla="*/ 189781 h 1570605"/>
              <a:gd name="connsiteX74-653" fmla="*/ 1639019 w 2063144"/>
              <a:gd name="connsiteY74-654" fmla="*/ 207034 h 1570605"/>
              <a:gd name="connsiteX75-655" fmla="*/ 1673524 w 2063144"/>
              <a:gd name="connsiteY75-656" fmla="*/ 224287 h 1570605"/>
              <a:gd name="connsiteX76-657" fmla="*/ 1708030 w 2063144"/>
              <a:gd name="connsiteY76-658" fmla="*/ 250166 h 1570605"/>
              <a:gd name="connsiteX77-659" fmla="*/ 1759789 w 2063144"/>
              <a:gd name="connsiteY77-660" fmla="*/ 267419 h 1570605"/>
              <a:gd name="connsiteX78-661" fmla="*/ 1828800 w 2063144"/>
              <a:gd name="connsiteY78-662" fmla="*/ 301925 h 1570605"/>
              <a:gd name="connsiteX79-663" fmla="*/ 1889185 w 2063144"/>
              <a:gd name="connsiteY79-664" fmla="*/ 336430 h 1570605"/>
              <a:gd name="connsiteX80-665" fmla="*/ 1923690 w 2063144"/>
              <a:gd name="connsiteY80-666" fmla="*/ 353683 h 1570605"/>
              <a:gd name="connsiteX81-667" fmla="*/ 1932317 w 2063144"/>
              <a:gd name="connsiteY81-668" fmla="*/ 379562 h 1570605"/>
              <a:gd name="connsiteX82-669" fmla="*/ 1889185 w 2063144"/>
              <a:gd name="connsiteY82-670" fmla="*/ 388189 h 1570605"/>
              <a:gd name="connsiteX83-671" fmla="*/ 2061713 w 2063144"/>
              <a:gd name="connsiteY83-672" fmla="*/ 301924 h 1570605"/>
              <a:gd name="connsiteX0-673" fmla="*/ 2061713 w 2063144"/>
              <a:gd name="connsiteY0-674" fmla="*/ 301924 h 1570605"/>
              <a:gd name="connsiteX1-675" fmla="*/ 1768415 w 2063144"/>
              <a:gd name="connsiteY1-676" fmla="*/ 483080 h 1570605"/>
              <a:gd name="connsiteX2-677" fmla="*/ 1716656 w 2063144"/>
              <a:gd name="connsiteY2-678" fmla="*/ 534838 h 1570605"/>
              <a:gd name="connsiteX3-679" fmla="*/ 1699404 w 2063144"/>
              <a:gd name="connsiteY3-680" fmla="*/ 560717 h 1570605"/>
              <a:gd name="connsiteX4-681" fmla="*/ 1647645 w 2063144"/>
              <a:gd name="connsiteY4-682" fmla="*/ 603849 h 1570605"/>
              <a:gd name="connsiteX5-683" fmla="*/ 1604513 w 2063144"/>
              <a:gd name="connsiteY5-684" fmla="*/ 646981 h 1570605"/>
              <a:gd name="connsiteX6-685" fmla="*/ 1587260 w 2063144"/>
              <a:gd name="connsiteY6-686" fmla="*/ 672861 h 1570605"/>
              <a:gd name="connsiteX7-687" fmla="*/ 1561381 w 2063144"/>
              <a:gd name="connsiteY7-688" fmla="*/ 698740 h 1570605"/>
              <a:gd name="connsiteX8-689" fmla="*/ 1552755 w 2063144"/>
              <a:gd name="connsiteY8-690" fmla="*/ 724619 h 1570605"/>
              <a:gd name="connsiteX9-691" fmla="*/ 1526875 w 2063144"/>
              <a:gd name="connsiteY9-692" fmla="*/ 750498 h 1570605"/>
              <a:gd name="connsiteX10-693" fmla="*/ 1492370 w 2063144"/>
              <a:gd name="connsiteY10-694" fmla="*/ 802257 h 1570605"/>
              <a:gd name="connsiteX11-695" fmla="*/ 1475117 w 2063144"/>
              <a:gd name="connsiteY11-696" fmla="*/ 828136 h 1570605"/>
              <a:gd name="connsiteX12-697" fmla="*/ 1449238 w 2063144"/>
              <a:gd name="connsiteY12-698" fmla="*/ 854015 h 1570605"/>
              <a:gd name="connsiteX13-699" fmla="*/ 1440611 w 2063144"/>
              <a:gd name="connsiteY13-700" fmla="*/ 879895 h 1570605"/>
              <a:gd name="connsiteX14-701" fmla="*/ 1406105 w 2063144"/>
              <a:gd name="connsiteY14-702" fmla="*/ 1130061 h 1570605"/>
              <a:gd name="connsiteX15-703" fmla="*/ 1380226 w 2063144"/>
              <a:gd name="connsiteY15-704" fmla="*/ 957532 h 1570605"/>
              <a:gd name="connsiteX16-705" fmla="*/ 1345721 w 2063144"/>
              <a:gd name="connsiteY16-706" fmla="*/ 1009291 h 1570605"/>
              <a:gd name="connsiteX17-707" fmla="*/ 1293962 w 2063144"/>
              <a:gd name="connsiteY17-708" fmla="*/ 1086929 h 1570605"/>
              <a:gd name="connsiteX18-709" fmla="*/ 1276709 w 2063144"/>
              <a:gd name="connsiteY18-710" fmla="*/ 1112808 h 1570605"/>
              <a:gd name="connsiteX19-711" fmla="*/ 1483743 w 2063144"/>
              <a:gd name="connsiteY19-712" fmla="*/ 1518249 h 1570605"/>
              <a:gd name="connsiteX20-713" fmla="*/ 1242204 w 2063144"/>
              <a:gd name="connsiteY20-714" fmla="*/ 1190446 h 1570605"/>
              <a:gd name="connsiteX21-715" fmla="*/ 1233577 w 2063144"/>
              <a:gd name="connsiteY21-716" fmla="*/ 1216325 h 1570605"/>
              <a:gd name="connsiteX22-717" fmla="*/ 1354347 w 2063144"/>
              <a:gd name="connsiteY22-718" fmla="*/ 1457864 h 1570605"/>
              <a:gd name="connsiteX23-719" fmla="*/ 1181819 w 2063144"/>
              <a:gd name="connsiteY23-720" fmla="*/ 1319842 h 1570605"/>
              <a:gd name="connsiteX24-721" fmla="*/ 1173192 w 2063144"/>
              <a:gd name="connsiteY24-722" fmla="*/ 1345721 h 1570605"/>
              <a:gd name="connsiteX25-723" fmla="*/ 1138687 w 2063144"/>
              <a:gd name="connsiteY25-724" fmla="*/ 1397479 h 1570605"/>
              <a:gd name="connsiteX26-725" fmla="*/ 1112807 w 2063144"/>
              <a:gd name="connsiteY26-726" fmla="*/ 1449238 h 1570605"/>
              <a:gd name="connsiteX27-727" fmla="*/ 1061049 w 2063144"/>
              <a:gd name="connsiteY27-728" fmla="*/ 1500996 h 1570605"/>
              <a:gd name="connsiteX28-729" fmla="*/ 1043796 w 2063144"/>
              <a:gd name="connsiteY28-730" fmla="*/ 1526876 h 1570605"/>
              <a:gd name="connsiteX29-731" fmla="*/ 983411 w 2063144"/>
              <a:gd name="connsiteY29-732" fmla="*/ 1552755 h 1570605"/>
              <a:gd name="connsiteX30-733" fmla="*/ 957532 w 2063144"/>
              <a:gd name="connsiteY30-734" fmla="*/ 1570008 h 1570605"/>
              <a:gd name="connsiteX31-735" fmla="*/ 759124 w 2063144"/>
              <a:gd name="connsiteY31-736" fmla="*/ 1561381 h 1570605"/>
              <a:gd name="connsiteX32-737" fmla="*/ 698740 w 2063144"/>
              <a:gd name="connsiteY32-738" fmla="*/ 1535502 h 1570605"/>
              <a:gd name="connsiteX33-739" fmla="*/ 672860 w 2063144"/>
              <a:gd name="connsiteY33-740" fmla="*/ 1526876 h 1570605"/>
              <a:gd name="connsiteX34-741" fmla="*/ 629728 w 2063144"/>
              <a:gd name="connsiteY34-742" fmla="*/ 1509623 h 1570605"/>
              <a:gd name="connsiteX35-743" fmla="*/ 595223 w 2063144"/>
              <a:gd name="connsiteY35-744" fmla="*/ 1500996 h 1570605"/>
              <a:gd name="connsiteX36-745" fmla="*/ 560717 w 2063144"/>
              <a:gd name="connsiteY36-746" fmla="*/ 1483744 h 1570605"/>
              <a:gd name="connsiteX37-747" fmla="*/ 474453 w 2063144"/>
              <a:gd name="connsiteY37-748" fmla="*/ 1449238 h 1570605"/>
              <a:gd name="connsiteX38-749" fmla="*/ 405441 w 2063144"/>
              <a:gd name="connsiteY38-750" fmla="*/ 1414732 h 1570605"/>
              <a:gd name="connsiteX39-751" fmla="*/ 327804 w 2063144"/>
              <a:gd name="connsiteY39-752" fmla="*/ 1380227 h 1570605"/>
              <a:gd name="connsiteX40-753" fmla="*/ 258792 w 2063144"/>
              <a:gd name="connsiteY40-754" fmla="*/ 1328468 h 1570605"/>
              <a:gd name="connsiteX41-755" fmla="*/ 138023 w 2063144"/>
              <a:gd name="connsiteY41-756" fmla="*/ 1242204 h 1570605"/>
              <a:gd name="connsiteX42-757" fmla="*/ 77638 w 2063144"/>
              <a:gd name="connsiteY42-758" fmla="*/ 1155940 h 1570605"/>
              <a:gd name="connsiteX43-759" fmla="*/ 51758 w 2063144"/>
              <a:gd name="connsiteY43-760" fmla="*/ 1121434 h 1570605"/>
              <a:gd name="connsiteX44-761" fmla="*/ 17253 w 2063144"/>
              <a:gd name="connsiteY44-762" fmla="*/ 992038 h 1570605"/>
              <a:gd name="connsiteX45-763" fmla="*/ 0 w 2063144"/>
              <a:gd name="connsiteY45-764" fmla="*/ 905774 h 1570605"/>
              <a:gd name="connsiteX46-765" fmla="*/ 25879 w 2063144"/>
              <a:gd name="connsiteY46-766" fmla="*/ 577970 h 1570605"/>
              <a:gd name="connsiteX47-767" fmla="*/ 43132 w 2063144"/>
              <a:gd name="connsiteY47-768" fmla="*/ 552091 h 1570605"/>
              <a:gd name="connsiteX48-769" fmla="*/ 60385 w 2063144"/>
              <a:gd name="connsiteY48-770" fmla="*/ 508959 h 1570605"/>
              <a:gd name="connsiteX49-771" fmla="*/ 112143 w 2063144"/>
              <a:gd name="connsiteY49-772" fmla="*/ 439947 h 1570605"/>
              <a:gd name="connsiteX50-773" fmla="*/ 120770 w 2063144"/>
              <a:gd name="connsiteY50-774" fmla="*/ 405442 h 1570605"/>
              <a:gd name="connsiteX51-775" fmla="*/ 146649 w 2063144"/>
              <a:gd name="connsiteY51-776" fmla="*/ 370936 h 1570605"/>
              <a:gd name="connsiteX52-777" fmla="*/ 232913 w 2063144"/>
              <a:gd name="connsiteY52-778" fmla="*/ 293298 h 1570605"/>
              <a:gd name="connsiteX53-779" fmla="*/ 310551 w 2063144"/>
              <a:gd name="connsiteY53-780" fmla="*/ 224287 h 1570605"/>
              <a:gd name="connsiteX54-781" fmla="*/ 448573 w 2063144"/>
              <a:gd name="connsiteY54-782" fmla="*/ 146649 h 1570605"/>
              <a:gd name="connsiteX55-783" fmla="*/ 526211 w 2063144"/>
              <a:gd name="connsiteY55-784" fmla="*/ 103517 h 1570605"/>
              <a:gd name="connsiteX56-785" fmla="*/ 560717 w 2063144"/>
              <a:gd name="connsiteY56-786" fmla="*/ 94891 h 1570605"/>
              <a:gd name="connsiteX57-787" fmla="*/ 646981 w 2063144"/>
              <a:gd name="connsiteY57-788" fmla="*/ 51759 h 1570605"/>
              <a:gd name="connsiteX58-789" fmla="*/ 707366 w 2063144"/>
              <a:gd name="connsiteY58-790" fmla="*/ 43132 h 1570605"/>
              <a:gd name="connsiteX59-791" fmla="*/ 776377 w 2063144"/>
              <a:gd name="connsiteY59-792" fmla="*/ 25879 h 1570605"/>
              <a:gd name="connsiteX60-793" fmla="*/ 810883 w 2063144"/>
              <a:gd name="connsiteY60-794" fmla="*/ 17253 h 1570605"/>
              <a:gd name="connsiteX61-795" fmla="*/ 897147 w 2063144"/>
              <a:gd name="connsiteY61-796" fmla="*/ 0 h 1570605"/>
              <a:gd name="connsiteX62-797" fmla="*/ 1164566 w 2063144"/>
              <a:gd name="connsiteY62-798" fmla="*/ 8627 h 1570605"/>
              <a:gd name="connsiteX63-799" fmla="*/ 1207698 w 2063144"/>
              <a:gd name="connsiteY63-800" fmla="*/ 25879 h 1570605"/>
              <a:gd name="connsiteX64-801" fmla="*/ 1302589 w 2063144"/>
              <a:gd name="connsiteY64-802" fmla="*/ 34506 h 1570605"/>
              <a:gd name="connsiteX65-803" fmla="*/ 1388853 w 2063144"/>
              <a:gd name="connsiteY65-804" fmla="*/ 69012 h 1570605"/>
              <a:gd name="connsiteX66-805" fmla="*/ 1414732 w 2063144"/>
              <a:gd name="connsiteY66-806" fmla="*/ 77638 h 1570605"/>
              <a:gd name="connsiteX67-807" fmla="*/ 1440611 w 2063144"/>
              <a:gd name="connsiteY67-808" fmla="*/ 94891 h 1570605"/>
              <a:gd name="connsiteX68-809" fmla="*/ 1457864 w 2063144"/>
              <a:gd name="connsiteY68-810" fmla="*/ 120770 h 1570605"/>
              <a:gd name="connsiteX69-811" fmla="*/ 1483743 w 2063144"/>
              <a:gd name="connsiteY69-812" fmla="*/ 129396 h 1570605"/>
              <a:gd name="connsiteX70-813" fmla="*/ 1509623 w 2063144"/>
              <a:gd name="connsiteY70-814" fmla="*/ 146649 h 1570605"/>
              <a:gd name="connsiteX71-815" fmla="*/ 1535502 w 2063144"/>
              <a:gd name="connsiteY71-816" fmla="*/ 155276 h 1570605"/>
              <a:gd name="connsiteX72-817" fmla="*/ 1570007 w 2063144"/>
              <a:gd name="connsiteY72-818" fmla="*/ 172529 h 1570605"/>
              <a:gd name="connsiteX73-819" fmla="*/ 1613140 w 2063144"/>
              <a:gd name="connsiteY73-820" fmla="*/ 189781 h 1570605"/>
              <a:gd name="connsiteX74-821" fmla="*/ 1639019 w 2063144"/>
              <a:gd name="connsiteY74-822" fmla="*/ 207034 h 1570605"/>
              <a:gd name="connsiteX75-823" fmla="*/ 1673524 w 2063144"/>
              <a:gd name="connsiteY75-824" fmla="*/ 224287 h 1570605"/>
              <a:gd name="connsiteX76-825" fmla="*/ 1708030 w 2063144"/>
              <a:gd name="connsiteY76-826" fmla="*/ 250166 h 1570605"/>
              <a:gd name="connsiteX77-827" fmla="*/ 1759789 w 2063144"/>
              <a:gd name="connsiteY77-828" fmla="*/ 267419 h 1570605"/>
              <a:gd name="connsiteX78-829" fmla="*/ 1828800 w 2063144"/>
              <a:gd name="connsiteY78-830" fmla="*/ 301925 h 1570605"/>
              <a:gd name="connsiteX79-831" fmla="*/ 1889185 w 2063144"/>
              <a:gd name="connsiteY79-832" fmla="*/ 336430 h 1570605"/>
              <a:gd name="connsiteX80-833" fmla="*/ 1923690 w 2063144"/>
              <a:gd name="connsiteY80-834" fmla="*/ 353683 h 1570605"/>
              <a:gd name="connsiteX81-835" fmla="*/ 1932317 w 2063144"/>
              <a:gd name="connsiteY81-836" fmla="*/ 379562 h 1570605"/>
              <a:gd name="connsiteX82-837" fmla="*/ 1889185 w 2063144"/>
              <a:gd name="connsiteY82-838" fmla="*/ 388189 h 1570605"/>
              <a:gd name="connsiteX83-839" fmla="*/ 2061713 w 2063144"/>
              <a:gd name="connsiteY83-840" fmla="*/ 301924 h 1570605"/>
              <a:gd name="connsiteX0-841" fmla="*/ 2061713 w 2063144"/>
              <a:gd name="connsiteY0-842" fmla="*/ 301924 h 1570605"/>
              <a:gd name="connsiteX1-843" fmla="*/ 1768415 w 2063144"/>
              <a:gd name="connsiteY1-844" fmla="*/ 483080 h 1570605"/>
              <a:gd name="connsiteX2-845" fmla="*/ 1716656 w 2063144"/>
              <a:gd name="connsiteY2-846" fmla="*/ 534838 h 1570605"/>
              <a:gd name="connsiteX3-847" fmla="*/ 1699404 w 2063144"/>
              <a:gd name="connsiteY3-848" fmla="*/ 560717 h 1570605"/>
              <a:gd name="connsiteX4-849" fmla="*/ 1647645 w 2063144"/>
              <a:gd name="connsiteY4-850" fmla="*/ 603849 h 1570605"/>
              <a:gd name="connsiteX5-851" fmla="*/ 1604513 w 2063144"/>
              <a:gd name="connsiteY5-852" fmla="*/ 646981 h 1570605"/>
              <a:gd name="connsiteX6-853" fmla="*/ 1587260 w 2063144"/>
              <a:gd name="connsiteY6-854" fmla="*/ 672861 h 1570605"/>
              <a:gd name="connsiteX7-855" fmla="*/ 1561381 w 2063144"/>
              <a:gd name="connsiteY7-856" fmla="*/ 698740 h 1570605"/>
              <a:gd name="connsiteX8-857" fmla="*/ 1552755 w 2063144"/>
              <a:gd name="connsiteY8-858" fmla="*/ 724619 h 1570605"/>
              <a:gd name="connsiteX9-859" fmla="*/ 1526875 w 2063144"/>
              <a:gd name="connsiteY9-860" fmla="*/ 750498 h 1570605"/>
              <a:gd name="connsiteX10-861" fmla="*/ 1492370 w 2063144"/>
              <a:gd name="connsiteY10-862" fmla="*/ 802257 h 1570605"/>
              <a:gd name="connsiteX11-863" fmla="*/ 1475117 w 2063144"/>
              <a:gd name="connsiteY11-864" fmla="*/ 828136 h 1570605"/>
              <a:gd name="connsiteX12-865" fmla="*/ 1449238 w 2063144"/>
              <a:gd name="connsiteY12-866" fmla="*/ 854015 h 1570605"/>
              <a:gd name="connsiteX13-867" fmla="*/ 1440611 w 2063144"/>
              <a:gd name="connsiteY13-868" fmla="*/ 879895 h 1570605"/>
              <a:gd name="connsiteX14-869" fmla="*/ 1147312 w 2063144"/>
              <a:gd name="connsiteY14-870" fmla="*/ 1526877 h 1570605"/>
              <a:gd name="connsiteX15-871" fmla="*/ 1380226 w 2063144"/>
              <a:gd name="connsiteY15-872" fmla="*/ 957532 h 1570605"/>
              <a:gd name="connsiteX16-873" fmla="*/ 1345721 w 2063144"/>
              <a:gd name="connsiteY16-874" fmla="*/ 1009291 h 1570605"/>
              <a:gd name="connsiteX17-875" fmla="*/ 1293962 w 2063144"/>
              <a:gd name="connsiteY17-876" fmla="*/ 1086929 h 1570605"/>
              <a:gd name="connsiteX18-877" fmla="*/ 1276709 w 2063144"/>
              <a:gd name="connsiteY18-878" fmla="*/ 1112808 h 1570605"/>
              <a:gd name="connsiteX19-879" fmla="*/ 1483743 w 2063144"/>
              <a:gd name="connsiteY19-880" fmla="*/ 1518249 h 1570605"/>
              <a:gd name="connsiteX20-881" fmla="*/ 1242204 w 2063144"/>
              <a:gd name="connsiteY20-882" fmla="*/ 1190446 h 1570605"/>
              <a:gd name="connsiteX21-883" fmla="*/ 1233577 w 2063144"/>
              <a:gd name="connsiteY21-884" fmla="*/ 1216325 h 1570605"/>
              <a:gd name="connsiteX22-885" fmla="*/ 1354347 w 2063144"/>
              <a:gd name="connsiteY22-886" fmla="*/ 1457864 h 1570605"/>
              <a:gd name="connsiteX23-887" fmla="*/ 1181819 w 2063144"/>
              <a:gd name="connsiteY23-888" fmla="*/ 1319842 h 1570605"/>
              <a:gd name="connsiteX24-889" fmla="*/ 1173192 w 2063144"/>
              <a:gd name="connsiteY24-890" fmla="*/ 1345721 h 1570605"/>
              <a:gd name="connsiteX25-891" fmla="*/ 1138687 w 2063144"/>
              <a:gd name="connsiteY25-892" fmla="*/ 1397479 h 1570605"/>
              <a:gd name="connsiteX26-893" fmla="*/ 1112807 w 2063144"/>
              <a:gd name="connsiteY26-894" fmla="*/ 1449238 h 1570605"/>
              <a:gd name="connsiteX27-895" fmla="*/ 1061049 w 2063144"/>
              <a:gd name="connsiteY27-896" fmla="*/ 1500996 h 1570605"/>
              <a:gd name="connsiteX28-897" fmla="*/ 1043796 w 2063144"/>
              <a:gd name="connsiteY28-898" fmla="*/ 1526876 h 1570605"/>
              <a:gd name="connsiteX29-899" fmla="*/ 983411 w 2063144"/>
              <a:gd name="connsiteY29-900" fmla="*/ 1552755 h 1570605"/>
              <a:gd name="connsiteX30-901" fmla="*/ 957532 w 2063144"/>
              <a:gd name="connsiteY30-902" fmla="*/ 1570008 h 1570605"/>
              <a:gd name="connsiteX31-903" fmla="*/ 759124 w 2063144"/>
              <a:gd name="connsiteY31-904" fmla="*/ 1561381 h 1570605"/>
              <a:gd name="connsiteX32-905" fmla="*/ 698740 w 2063144"/>
              <a:gd name="connsiteY32-906" fmla="*/ 1535502 h 1570605"/>
              <a:gd name="connsiteX33-907" fmla="*/ 672860 w 2063144"/>
              <a:gd name="connsiteY33-908" fmla="*/ 1526876 h 1570605"/>
              <a:gd name="connsiteX34-909" fmla="*/ 629728 w 2063144"/>
              <a:gd name="connsiteY34-910" fmla="*/ 1509623 h 1570605"/>
              <a:gd name="connsiteX35-911" fmla="*/ 595223 w 2063144"/>
              <a:gd name="connsiteY35-912" fmla="*/ 1500996 h 1570605"/>
              <a:gd name="connsiteX36-913" fmla="*/ 560717 w 2063144"/>
              <a:gd name="connsiteY36-914" fmla="*/ 1483744 h 1570605"/>
              <a:gd name="connsiteX37-915" fmla="*/ 474453 w 2063144"/>
              <a:gd name="connsiteY37-916" fmla="*/ 1449238 h 1570605"/>
              <a:gd name="connsiteX38-917" fmla="*/ 405441 w 2063144"/>
              <a:gd name="connsiteY38-918" fmla="*/ 1414732 h 1570605"/>
              <a:gd name="connsiteX39-919" fmla="*/ 327804 w 2063144"/>
              <a:gd name="connsiteY39-920" fmla="*/ 1380227 h 1570605"/>
              <a:gd name="connsiteX40-921" fmla="*/ 258792 w 2063144"/>
              <a:gd name="connsiteY40-922" fmla="*/ 1328468 h 1570605"/>
              <a:gd name="connsiteX41-923" fmla="*/ 138023 w 2063144"/>
              <a:gd name="connsiteY41-924" fmla="*/ 1242204 h 1570605"/>
              <a:gd name="connsiteX42-925" fmla="*/ 77638 w 2063144"/>
              <a:gd name="connsiteY42-926" fmla="*/ 1155940 h 1570605"/>
              <a:gd name="connsiteX43-927" fmla="*/ 51758 w 2063144"/>
              <a:gd name="connsiteY43-928" fmla="*/ 1121434 h 1570605"/>
              <a:gd name="connsiteX44-929" fmla="*/ 17253 w 2063144"/>
              <a:gd name="connsiteY44-930" fmla="*/ 992038 h 1570605"/>
              <a:gd name="connsiteX45-931" fmla="*/ 0 w 2063144"/>
              <a:gd name="connsiteY45-932" fmla="*/ 905774 h 1570605"/>
              <a:gd name="connsiteX46-933" fmla="*/ 25879 w 2063144"/>
              <a:gd name="connsiteY46-934" fmla="*/ 577970 h 1570605"/>
              <a:gd name="connsiteX47-935" fmla="*/ 43132 w 2063144"/>
              <a:gd name="connsiteY47-936" fmla="*/ 552091 h 1570605"/>
              <a:gd name="connsiteX48-937" fmla="*/ 60385 w 2063144"/>
              <a:gd name="connsiteY48-938" fmla="*/ 508959 h 1570605"/>
              <a:gd name="connsiteX49-939" fmla="*/ 112143 w 2063144"/>
              <a:gd name="connsiteY49-940" fmla="*/ 439947 h 1570605"/>
              <a:gd name="connsiteX50-941" fmla="*/ 120770 w 2063144"/>
              <a:gd name="connsiteY50-942" fmla="*/ 405442 h 1570605"/>
              <a:gd name="connsiteX51-943" fmla="*/ 146649 w 2063144"/>
              <a:gd name="connsiteY51-944" fmla="*/ 370936 h 1570605"/>
              <a:gd name="connsiteX52-945" fmla="*/ 232913 w 2063144"/>
              <a:gd name="connsiteY52-946" fmla="*/ 293298 h 1570605"/>
              <a:gd name="connsiteX53-947" fmla="*/ 310551 w 2063144"/>
              <a:gd name="connsiteY53-948" fmla="*/ 224287 h 1570605"/>
              <a:gd name="connsiteX54-949" fmla="*/ 448573 w 2063144"/>
              <a:gd name="connsiteY54-950" fmla="*/ 146649 h 1570605"/>
              <a:gd name="connsiteX55-951" fmla="*/ 526211 w 2063144"/>
              <a:gd name="connsiteY55-952" fmla="*/ 103517 h 1570605"/>
              <a:gd name="connsiteX56-953" fmla="*/ 560717 w 2063144"/>
              <a:gd name="connsiteY56-954" fmla="*/ 94891 h 1570605"/>
              <a:gd name="connsiteX57-955" fmla="*/ 646981 w 2063144"/>
              <a:gd name="connsiteY57-956" fmla="*/ 51759 h 1570605"/>
              <a:gd name="connsiteX58-957" fmla="*/ 707366 w 2063144"/>
              <a:gd name="connsiteY58-958" fmla="*/ 43132 h 1570605"/>
              <a:gd name="connsiteX59-959" fmla="*/ 776377 w 2063144"/>
              <a:gd name="connsiteY59-960" fmla="*/ 25879 h 1570605"/>
              <a:gd name="connsiteX60-961" fmla="*/ 810883 w 2063144"/>
              <a:gd name="connsiteY60-962" fmla="*/ 17253 h 1570605"/>
              <a:gd name="connsiteX61-963" fmla="*/ 897147 w 2063144"/>
              <a:gd name="connsiteY61-964" fmla="*/ 0 h 1570605"/>
              <a:gd name="connsiteX62-965" fmla="*/ 1164566 w 2063144"/>
              <a:gd name="connsiteY62-966" fmla="*/ 8627 h 1570605"/>
              <a:gd name="connsiteX63-967" fmla="*/ 1207698 w 2063144"/>
              <a:gd name="connsiteY63-968" fmla="*/ 25879 h 1570605"/>
              <a:gd name="connsiteX64-969" fmla="*/ 1302589 w 2063144"/>
              <a:gd name="connsiteY64-970" fmla="*/ 34506 h 1570605"/>
              <a:gd name="connsiteX65-971" fmla="*/ 1388853 w 2063144"/>
              <a:gd name="connsiteY65-972" fmla="*/ 69012 h 1570605"/>
              <a:gd name="connsiteX66-973" fmla="*/ 1414732 w 2063144"/>
              <a:gd name="connsiteY66-974" fmla="*/ 77638 h 1570605"/>
              <a:gd name="connsiteX67-975" fmla="*/ 1440611 w 2063144"/>
              <a:gd name="connsiteY67-976" fmla="*/ 94891 h 1570605"/>
              <a:gd name="connsiteX68-977" fmla="*/ 1457864 w 2063144"/>
              <a:gd name="connsiteY68-978" fmla="*/ 120770 h 1570605"/>
              <a:gd name="connsiteX69-979" fmla="*/ 1483743 w 2063144"/>
              <a:gd name="connsiteY69-980" fmla="*/ 129396 h 1570605"/>
              <a:gd name="connsiteX70-981" fmla="*/ 1509623 w 2063144"/>
              <a:gd name="connsiteY70-982" fmla="*/ 146649 h 1570605"/>
              <a:gd name="connsiteX71-983" fmla="*/ 1535502 w 2063144"/>
              <a:gd name="connsiteY71-984" fmla="*/ 155276 h 1570605"/>
              <a:gd name="connsiteX72-985" fmla="*/ 1570007 w 2063144"/>
              <a:gd name="connsiteY72-986" fmla="*/ 172529 h 1570605"/>
              <a:gd name="connsiteX73-987" fmla="*/ 1613140 w 2063144"/>
              <a:gd name="connsiteY73-988" fmla="*/ 189781 h 1570605"/>
              <a:gd name="connsiteX74-989" fmla="*/ 1639019 w 2063144"/>
              <a:gd name="connsiteY74-990" fmla="*/ 207034 h 1570605"/>
              <a:gd name="connsiteX75-991" fmla="*/ 1673524 w 2063144"/>
              <a:gd name="connsiteY75-992" fmla="*/ 224287 h 1570605"/>
              <a:gd name="connsiteX76-993" fmla="*/ 1708030 w 2063144"/>
              <a:gd name="connsiteY76-994" fmla="*/ 250166 h 1570605"/>
              <a:gd name="connsiteX77-995" fmla="*/ 1759789 w 2063144"/>
              <a:gd name="connsiteY77-996" fmla="*/ 267419 h 1570605"/>
              <a:gd name="connsiteX78-997" fmla="*/ 1828800 w 2063144"/>
              <a:gd name="connsiteY78-998" fmla="*/ 301925 h 1570605"/>
              <a:gd name="connsiteX79-999" fmla="*/ 1889185 w 2063144"/>
              <a:gd name="connsiteY79-1000" fmla="*/ 336430 h 1570605"/>
              <a:gd name="connsiteX80-1001" fmla="*/ 1923690 w 2063144"/>
              <a:gd name="connsiteY80-1002" fmla="*/ 353683 h 1570605"/>
              <a:gd name="connsiteX81-1003" fmla="*/ 1932317 w 2063144"/>
              <a:gd name="connsiteY81-1004" fmla="*/ 379562 h 1570605"/>
              <a:gd name="connsiteX82-1005" fmla="*/ 1889185 w 2063144"/>
              <a:gd name="connsiteY82-1006" fmla="*/ 388189 h 1570605"/>
              <a:gd name="connsiteX83-1007" fmla="*/ 2061713 w 2063144"/>
              <a:gd name="connsiteY83-1008" fmla="*/ 301924 h 1570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/>
          <p:cNvSpPr/>
          <p:nvPr userDrawn="1"/>
        </p:nvSpPr>
        <p:spPr>
          <a:xfrm rot="543740">
            <a:off x="8217825" y="6050306"/>
            <a:ext cx="561779" cy="701505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-1" fmla="*/ 1854679 w 1934165"/>
              <a:gd name="connsiteY0-2" fmla="*/ 396815 h 1570605"/>
              <a:gd name="connsiteX1-3" fmla="*/ 1768415 w 1934165"/>
              <a:gd name="connsiteY1-4" fmla="*/ 483080 h 1570605"/>
              <a:gd name="connsiteX2-5" fmla="*/ 1716656 w 1934165"/>
              <a:gd name="connsiteY2-6" fmla="*/ 534838 h 1570605"/>
              <a:gd name="connsiteX3-7" fmla="*/ 1699404 w 1934165"/>
              <a:gd name="connsiteY3-8" fmla="*/ 560717 h 1570605"/>
              <a:gd name="connsiteX4-9" fmla="*/ 1647645 w 1934165"/>
              <a:gd name="connsiteY4-10" fmla="*/ 603849 h 1570605"/>
              <a:gd name="connsiteX5-11" fmla="*/ 1604513 w 1934165"/>
              <a:gd name="connsiteY5-12" fmla="*/ 646981 h 1570605"/>
              <a:gd name="connsiteX6-13" fmla="*/ 1587260 w 1934165"/>
              <a:gd name="connsiteY6-14" fmla="*/ 672861 h 1570605"/>
              <a:gd name="connsiteX7-15" fmla="*/ 1561381 w 1934165"/>
              <a:gd name="connsiteY7-16" fmla="*/ 698740 h 1570605"/>
              <a:gd name="connsiteX8-17" fmla="*/ 1552755 w 1934165"/>
              <a:gd name="connsiteY8-18" fmla="*/ 724619 h 1570605"/>
              <a:gd name="connsiteX9-19" fmla="*/ 1526875 w 1934165"/>
              <a:gd name="connsiteY9-20" fmla="*/ 750498 h 1570605"/>
              <a:gd name="connsiteX10-21" fmla="*/ 1492370 w 1934165"/>
              <a:gd name="connsiteY10-22" fmla="*/ 802257 h 1570605"/>
              <a:gd name="connsiteX11-23" fmla="*/ 1475117 w 1934165"/>
              <a:gd name="connsiteY11-24" fmla="*/ 828136 h 1570605"/>
              <a:gd name="connsiteX12-25" fmla="*/ 1449238 w 1934165"/>
              <a:gd name="connsiteY12-26" fmla="*/ 854015 h 1570605"/>
              <a:gd name="connsiteX13-27" fmla="*/ 1440611 w 1934165"/>
              <a:gd name="connsiteY13-28" fmla="*/ 879895 h 1570605"/>
              <a:gd name="connsiteX14-29" fmla="*/ 1397479 w 1934165"/>
              <a:gd name="connsiteY14-30" fmla="*/ 931653 h 1570605"/>
              <a:gd name="connsiteX15-31" fmla="*/ 1380226 w 1934165"/>
              <a:gd name="connsiteY15-32" fmla="*/ 957532 h 1570605"/>
              <a:gd name="connsiteX16-33" fmla="*/ 1345721 w 1934165"/>
              <a:gd name="connsiteY16-34" fmla="*/ 1009291 h 1570605"/>
              <a:gd name="connsiteX17-35" fmla="*/ 1293962 w 1934165"/>
              <a:gd name="connsiteY17-36" fmla="*/ 1086929 h 1570605"/>
              <a:gd name="connsiteX18-37" fmla="*/ 1276709 w 1934165"/>
              <a:gd name="connsiteY18-38" fmla="*/ 1112808 h 1570605"/>
              <a:gd name="connsiteX19-39" fmla="*/ 1259456 w 1934165"/>
              <a:gd name="connsiteY19-40" fmla="*/ 1138687 h 1570605"/>
              <a:gd name="connsiteX20-41" fmla="*/ 1242204 w 1934165"/>
              <a:gd name="connsiteY20-42" fmla="*/ 1190446 h 1570605"/>
              <a:gd name="connsiteX21-43" fmla="*/ 1233577 w 1934165"/>
              <a:gd name="connsiteY21-44" fmla="*/ 1216325 h 1570605"/>
              <a:gd name="connsiteX22-45" fmla="*/ 1199072 w 1934165"/>
              <a:gd name="connsiteY22-46" fmla="*/ 1268083 h 1570605"/>
              <a:gd name="connsiteX23-47" fmla="*/ 1181819 w 1934165"/>
              <a:gd name="connsiteY23-48" fmla="*/ 1319842 h 1570605"/>
              <a:gd name="connsiteX24-49" fmla="*/ 1173192 w 1934165"/>
              <a:gd name="connsiteY24-50" fmla="*/ 1345721 h 1570605"/>
              <a:gd name="connsiteX25-51" fmla="*/ 1138687 w 1934165"/>
              <a:gd name="connsiteY25-52" fmla="*/ 1397479 h 1570605"/>
              <a:gd name="connsiteX26-53" fmla="*/ 1112807 w 1934165"/>
              <a:gd name="connsiteY26-54" fmla="*/ 1449238 h 1570605"/>
              <a:gd name="connsiteX27-55" fmla="*/ 1061049 w 1934165"/>
              <a:gd name="connsiteY27-56" fmla="*/ 1500996 h 1570605"/>
              <a:gd name="connsiteX28-57" fmla="*/ 1043796 w 1934165"/>
              <a:gd name="connsiteY28-58" fmla="*/ 1526876 h 1570605"/>
              <a:gd name="connsiteX29-59" fmla="*/ 983411 w 1934165"/>
              <a:gd name="connsiteY29-60" fmla="*/ 1552755 h 1570605"/>
              <a:gd name="connsiteX30-61" fmla="*/ 957532 w 1934165"/>
              <a:gd name="connsiteY30-62" fmla="*/ 1570008 h 1570605"/>
              <a:gd name="connsiteX31-63" fmla="*/ 759124 w 1934165"/>
              <a:gd name="connsiteY31-64" fmla="*/ 1561381 h 1570605"/>
              <a:gd name="connsiteX32-65" fmla="*/ 698740 w 1934165"/>
              <a:gd name="connsiteY32-66" fmla="*/ 1535502 h 1570605"/>
              <a:gd name="connsiteX33-67" fmla="*/ 672860 w 1934165"/>
              <a:gd name="connsiteY33-68" fmla="*/ 1526876 h 1570605"/>
              <a:gd name="connsiteX34-69" fmla="*/ 629728 w 1934165"/>
              <a:gd name="connsiteY34-70" fmla="*/ 1509623 h 1570605"/>
              <a:gd name="connsiteX35-71" fmla="*/ 595223 w 1934165"/>
              <a:gd name="connsiteY35-72" fmla="*/ 1500996 h 1570605"/>
              <a:gd name="connsiteX36-73" fmla="*/ 560717 w 1934165"/>
              <a:gd name="connsiteY36-74" fmla="*/ 1483744 h 1570605"/>
              <a:gd name="connsiteX37-75" fmla="*/ 474453 w 1934165"/>
              <a:gd name="connsiteY37-76" fmla="*/ 1449238 h 1570605"/>
              <a:gd name="connsiteX38-77" fmla="*/ 405441 w 1934165"/>
              <a:gd name="connsiteY38-78" fmla="*/ 1414732 h 1570605"/>
              <a:gd name="connsiteX39-79" fmla="*/ 327804 w 1934165"/>
              <a:gd name="connsiteY39-80" fmla="*/ 1380227 h 1570605"/>
              <a:gd name="connsiteX40-81" fmla="*/ 258792 w 1934165"/>
              <a:gd name="connsiteY40-82" fmla="*/ 1328468 h 1570605"/>
              <a:gd name="connsiteX41-83" fmla="*/ 138023 w 1934165"/>
              <a:gd name="connsiteY41-84" fmla="*/ 1242204 h 1570605"/>
              <a:gd name="connsiteX42-85" fmla="*/ 77638 w 1934165"/>
              <a:gd name="connsiteY42-86" fmla="*/ 1155940 h 1570605"/>
              <a:gd name="connsiteX43-87" fmla="*/ 51758 w 1934165"/>
              <a:gd name="connsiteY43-88" fmla="*/ 1121434 h 1570605"/>
              <a:gd name="connsiteX44-89" fmla="*/ 17253 w 1934165"/>
              <a:gd name="connsiteY44-90" fmla="*/ 992038 h 1570605"/>
              <a:gd name="connsiteX45-91" fmla="*/ 0 w 1934165"/>
              <a:gd name="connsiteY45-92" fmla="*/ 905774 h 1570605"/>
              <a:gd name="connsiteX46-93" fmla="*/ 25879 w 1934165"/>
              <a:gd name="connsiteY46-94" fmla="*/ 577970 h 1570605"/>
              <a:gd name="connsiteX47-95" fmla="*/ 43132 w 1934165"/>
              <a:gd name="connsiteY47-96" fmla="*/ 552091 h 1570605"/>
              <a:gd name="connsiteX48-97" fmla="*/ 60385 w 1934165"/>
              <a:gd name="connsiteY48-98" fmla="*/ 508959 h 1570605"/>
              <a:gd name="connsiteX49-99" fmla="*/ 112143 w 1934165"/>
              <a:gd name="connsiteY49-100" fmla="*/ 439947 h 1570605"/>
              <a:gd name="connsiteX50-101" fmla="*/ 120770 w 1934165"/>
              <a:gd name="connsiteY50-102" fmla="*/ 405442 h 1570605"/>
              <a:gd name="connsiteX51-103" fmla="*/ 146649 w 1934165"/>
              <a:gd name="connsiteY51-104" fmla="*/ 370936 h 1570605"/>
              <a:gd name="connsiteX52-105" fmla="*/ 232913 w 1934165"/>
              <a:gd name="connsiteY52-106" fmla="*/ 293298 h 1570605"/>
              <a:gd name="connsiteX53-107" fmla="*/ 310551 w 1934165"/>
              <a:gd name="connsiteY53-108" fmla="*/ 224287 h 1570605"/>
              <a:gd name="connsiteX54-109" fmla="*/ 448573 w 1934165"/>
              <a:gd name="connsiteY54-110" fmla="*/ 146649 h 1570605"/>
              <a:gd name="connsiteX55-111" fmla="*/ 526211 w 1934165"/>
              <a:gd name="connsiteY55-112" fmla="*/ 103517 h 1570605"/>
              <a:gd name="connsiteX56-113" fmla="*/ 560717 w 1934165"/>
              <a:gd name="connsiteY56-114" fmla="*/ 94891 h 1570605"/>
              <a:gd name="connsiteX57-115" fmla="*/ 646981 w 1934165"/>
              <a:gd name="connsiteY57-116" fmla="*/ 51759 h 1570605"/>
              <a:gd name="connsiteX58-117" fmla="*/ 707366 w 1934165"/>
              <a:gd name="connsiteY58-118" fmla="*/ 43132 h 1570605"/>
              <a:gd name="connsiteX59-119" fmla="*/ 776377 w 1934165"/>
              <a:gd name="connsiteY59-120" fmla="*/ 25879 h 1570605"/>
              <a:gd name="connsiteX60-121" fmla="*/ 810883 w 1934165"/>
              <a:gd name="connsiteY60-122" fmla="*/ 17253 h 1570605"/>
              <a:gd name="connsiteX61-123" fmla="*/ 897147 w 1934165"/>
              <a:gd name="connsiteY61-124" fmla="*/ 0 h 1570605"/>
              <a:gd name="connsiteX62-125" fmla="*/ 1164566 w 1934165"/>
              <a:gd name="connsiteY62-126" fmla="*/ 8627 h 1570605"/>
              <a:gd name="connsiteX63-127" fmla="*/ 1207698 w 1934165"/>
              <a:gd name="connsiteY63-128" fmla="*/ 25879 h 1570605"/>
              <a:gd name="connsiteX64-129" fmla="*/ 1302589 w 1934165"/>
              <a:gd name="connsiteY64-130" fmla="*/ 34506 h 1570605"/>
              <a:gd name="connsiteX65-131" fmla="*/ 1388853 w 1934165"/>
              <a:gd name="connsiteY65-132" fmla="*/ 69012 h 1570605"/>
              <a:gd name="connsiteX66-133" fmla="*/ 1414732 w 1934165"/>
              <a:gd name="connsiteY66-134" fmla="*/ 77638 h 1570605"/>
              <a:gd name="connsiteX67-135" fmla="*/ 1440611 w 1934165"/>
              <a:gd name="connsiteY67-136" fmla="*/ 94891 h 1570605"/>
              <a:gd name="connsiteX68-137" fmla="*/ 1457864 w 1934165"/>
              <a:gd name="connsiteY68-138" fmla="*/ 120770 h 1570605"/>
              <a:gd name="connsiteX69-139" fmla="*/ 1483743 w 1934165"/>
              <a:gd name="connsiteY69-140" fmla="*/ 129396 h 1570605"/>
              <a:gd name="connsiteX70-141" fmla="*/ 1509623 w 1934165"/>
              <a:gd name="connsiteY70-142" fmla="*/ 146649 h 1570605"/>
              <a:gd name="connsiteX71-143" fmla="*/ 1535502 w 1934165"/>
              <a:gd name="connsiteY71-144" fmla="*/ 155276 h 1570605"/>
              <a:gd name="connsiteX72-145" fmla="*/ 1570007 w 1934165"/>
              <a:gd name="connsiteY72-146" fmla="*/ 172529 h 1570605"/>
              <a:gd name="connsiteX73-147" fmla="*/ 1613140 w 1934165"/>
              <a:gd name="connsiteY73-148" fmla="*/ 189781 h 1570605"/>
              <a:gd name="connsiteX74-149" fmla="*/ 1639019 w 1934165"/>
              <a:gd name="connsiteY74-150" fmla="*/ 207034 h 1570605"/>
              <a:gd name="connsiteX75-151" fmla="*/ 1673524 w 1934165"/>
              <a:gd name="connsiteY75-152" fmla="*/ 224287 h 1570605"/>
              <a:gd name="connsiteX76-153" fmla="*/ 1708030 w 1934165"/>
              <a:gd name="connsiteY76-154" fmla="*/ 250166 h 1570605"/>
              <a:gd name="connsiteX77-155" fmla="*/ 1759789 w 1934165"/>
              <a:gd name="connsiteY77-156" fmla="*/ 267419 h 1570605"/>
              <a:gd name="connsiteX78-157" fmla="*/ 1828800 w 1934165"/>
              <a:gd name="connsiteY78-158" fmla="*/ 301925 h 1570605"/>
              <a:gd name="connsiteX79-159" fmla="*/ 1889185 w 1934165"/>
              <a:gd name="connsiteY79-160" fmla="*/ 336430 h 1570605"/>
              <a:gd name="connsiteX80-161" fmla="*/ 1923690 w 1934165"/>
              <a:gd name="connsiteY80-162" fmla="*/ 353683 h 1570605"/>
              <a:gd name="connsiteX81-163" fmla="*/ 1932317 w 1934165"/>
              <a:gd name="connsiteY81-164" fmla="*/ 379562 h 1570605"/>
              <a:gd name="connsiteX82-165" fmla="*/ 1889185 w 1934165"/>
              <a:gd name="connsiteY82-166" fmla="*/ 388189 h 1570605"/>
              <a:gd name="connsiteX83-167" fmla="*/ 1854679 w 1934165"/>
              <a:gd name="connsiteY83-168" fmla="*/ 396815 h 1570605"/>
              <a:gd name="connsiteX0-169" fmla="*/ 2061713 w 2063144"/>
              <a:gd name="connsiteY0-170" fmla="*/ 301924 h 1570605"/>
              <a:gd name="connsiteX1-171" fmla="*/ 1768415 w 2063144"/>
              <a:gd name="connsiteY1-172" fmla="*/ 483080 h 1570605"/>
              <a:gd name="connsiteX2-173" fmla="*/ 1716656 w 2063144"/>
              <a:gd name="connsiteY2-174" fmla="*/ 534838 h 1570605"/>
              <a:gd name="connsiteX3-175" fmla="*/ 1699404 w 2063144"/>
              <a:gd name="connsiteY3-176" fmla="*/ 560717 h 1570605"/>
              <a:gd name="connsiteX4-177" fmla="*/ 1647645 w 2063144"/>
              <a:gd name="connsiteY4-178" fmla="*/ 603849 h 1570605"/>
              <a:gd name="connsiteX5-179" fmla="*/ 1604513 w 2063144"/>
              <a:gd name="connsiteY5-180" fmla="*/ 646981 h 1570605"/>
              <a:gd name="connsiteX6-181" fmla="*/ 1587260 w 2063144"/>
              <a:gd name="connsiteY6-182" fmla="*/ 672861 h 1570605"/>
              <a:gd name="connsiteX7-183" fmla="*/ 1561381 w 2063144"/>
              <a:gd name="connsiteY7-184" fmla="*/ 698740 h 1570605"/>
              <a:gd name="connsiteX8-185" fmla="*/ 1552755 w 2063144"/>
              <a:gd name="connsiteY8-186" fmla="*/ 724619 h 1570605"/>
              <a:gd name="connsiteX9-187" fmla="*/ 1526875 w 2063144"/>
              <a:gd name="connsiteY9-188" fmla="*/ 750498 h 1570605"/>
              <a:gd name="connsiteX10-189" fmla="*/ 1492370 w 2063144"/>
              <a:gd name="connsiteY10-190" fmla="*/ 802257 h 1570605"/>
              <a:gd name="connsiteX11-191" fmla="*/ 1475117 w 2063144"/>
              <a:gd name="connsiteY11-192" fmla="*/ 828136 h 1570605"/>
              <a:gd name="connsiteX12-193" fmla="*/ 1449238 w 2063144"/>
              <a:gd name="connsiteY12-194" fmla="*/ 854015 h 1570605"/>
              <a:gd name="connsiteX13-195" fmla="*/ 1440611 w 2063144"/>
              <a:gd name="connsiteY13-196" fmla="*/ 879895 h 1570605"/>
              <a:gd name="connsiteX14-197" fmla="*/ 1397479 w 2063144"/>
              <a:gd name="connsiteY14-198" fmla="*/ 931653 h 1570605"/>
              <a:gd name="connsiteX15-199" fmla="*/ 1380226 w 2063144"/>
              <a:gd name="connsiteY15-200" fmla="*/ 957532 h 1570605"/>
              <a:gd name="connsiteX16-201" fmla="*/ 1345721 w 2063144"/>
              <a:gd name="connsiteY16-202" fmla="*/ 1009291 h 1570605"/>
              <a:gd name="connsiteX17-203" fmla="*/ 1293962 w 2063144"/>
              <a:gd name="connsiteY17-204" fmla="*/ 1086929 h 1570605"/>
              <a:gd name="connsiteX18-205" fmla="*/ 1276709 w 2063144"/>
              <a:gd name="connsiteY18-206" fmla="*/ 1112808 h 1570605"/>
              <a:gd name="connsiteX19-207" fmla="*/ 1259456 w 2063144"/>
              <a:gd name="connsiteY19-208" fmla="*/ 1138687 h 1570605"/>
              <a:gd name="connsiteX20-209" fmla="*/ 1242204 w 2063144"/>
              <a:gd name="connsiteY20-210" fmla="*/ 1190446 h 1570605"/>
              <a:gd name="connsiteX21-211" fmla="*/ 1233577 w 2063144"/>
              <a:gd name="connsiteY21-212" fmla="*/ 1216325 h 1570605"/>
              <a:gd name="connsiteX22-213" fmla="*/ 1199072 w 2063144"/>
              <a:gd name="connsiteY22-214" fmla="*/ 1268083 h 1570605"/>
              <a:gd name="connsiteX23-215" fmla="*/ 1181819 w 2063144"/>
              <a:gd name="connsiteY23-216" fmla="*/ 1319842 h 1570605"/>
              <a:gd name="connsiteX24-217" fmla="*/ 1173192 w 2063144"/>
              <a:gd name="connsiteY24-218" fmla="*/ 1345721 h 1570605"/>
              <a:gd name="connsiteX25-219" fmla="*/ 1138687 w 2063144"/>
              <a:gd name="connsiteY25-220" fmla="*/ 1397479 h 1570605"/>
              <a:gd name="connsiteX26-221" fmla="*/ 1112807 w 2063144"/>
              <a:gd name="connsiteY26-222" fmla="*/ 1449238 h 1570605"/>
              <a:gd name="connsiteX27-223" fmla="*/ 1061049 w 2063144"/>
              <a:gd name="connsiteY27-224" fmla="*/ 1500996 h 1570605"/>
              <a:gd name="connsiteX28-225" fmla="*/ 1043796 w 2063144"/>
              <a:gd name="connsiteY28-226" fmla="*/ 1526876 h 1570605"/>
              <a:gd name="connsiteX29-227" fmla="*/ 983411 w 2063144"/>
              <a:gd name="connsiteY29-228" fmla="*/ 1552755 h 1570605"/>
              <a:gd name="connsiteX30-229" fmla="*/ 957532 w 2063144"/>
              <a:gd name="connsiteY30-230" fmla="*/ 1570008 h 1570605"/>
              <a:gd name="connsiteX31-231" fmla="*/ 759124 w 2063144"/>
              <a:gd name="connsiteY31-232" fmla="*/ 1561381 h 1570605"/>
              <a:gd name="connsiteX32-233" fmla="*/ 698740 w 2063144"/>
              <a:gd name="connsiteY32-234" fmla="*/ 1535502 h 1570605"/>
              <a:gd name="connsiteX33-235" fmla="*/ 672860 w 2063144"/>
              <a:gd name="connsiteY33-236" fmla="*/ 1526876 h 1570605"/>
              <a:gd name="connsiteX34-237" fmla="*/ 629728 w 2063144"/>
              <a:gd name="connsiteY34-238" fmla="*/ 1509623 h 1570605"/>
              <a:gd name="connsiteX35-239" fmla="*/ 595223 w 2063144"/>
              <a:gd name="connsiteY35-240" fmla="*/ 1500996 h 1570605"/>
              <a:gd name="connsiteX36-241" fmla="*/ 560717 w 2063144"/>
              <a:gd name="connsiteY36-242" fmla="*/ 1483744 h 1570605"/>
              <a:gd name="connsiteX37-243" fmla="*/ 474453 w 2063144"/>
              <a:gd name="connsiteY37-244" fmla="*/ 1449238 h 1570605"/>
              <a:gd name="connsiteX38-245" fmla="*/ 405441 w 2063144"/>
              <a:gd name="connsiteY38-246" fmla="*/ 1414732 h 1570605"/>
              <a:gd name="connsiteX39-247" fmla="*/ 327804 w 2063144"/>
              <a:gd name="connsiteY39-248" fmla="*/ 1380227 h 1570605"/>
              <a:gd name="connsiteX40-249" fmla="*/ 258792 w 2063144"/>
              <a:gd name="connsiteY40-250" fmla="*/ 1328468 h 1570605"/>
              <a:gd name="connsiteX41-251" fmla="*/ 138023 w 2063144"/>
              <a:gd name="connsiteY41-252" fmla="*/ 1242204 h 1570605"/>
              <a:gd name="connsiteX42-253" fmla="*/ 77638 w 2063144"/>
              <a:gd name="connsiteY42-254" fmla="*/ 1155940 h 1570605"/>
              <a:gd name="connsiteX43-255" fmla="*/ 51758 w 2063144"/>
              <a:gd name="connsiteY43-256" fmla="*/ 1121434 h 1570605"/>
              <a:gd name="connsiteX44-257" fmla="*/ 17253 w 2063144"/>
              <a:gd name="connsiteY44-258" fmla="*/ 992038 h 1570605"/>
              <a:gd name="connsiteX45-259" fmla="*/ 0 w 2063144"/>
              <a:gd name="connsiteY45-260" fmla="*/ 905774 h 1570605"/>
              <a:gd name="connsiteX46-261" fmla="*/ 25879 w 2063144"/>
              <a:gd name="connsiteY46-262" fmla="*/ 577970 h 1570605"/>
              <a:gd name="connsiteX47-263" fmla="*/ 43132 w 2063144"/>
              <a:gd name="connsiteY47-264" fmla="*/ 552091 h 1570605"/>
              <a:gd name="connsiteX48-265" fmla="*/ 60385 w 2063144"/>
              <a:gd name="connsiteY48-266" fmla="*/ 508959 h 1570605"/>
              <a:gd name="connsiteX49-267" fmla="*/ 112143 w 2063144"/>
              <a:gd name="connsiteY49-268" fmla="*/ 439947 h 1570605"/>
              <a:gd name="connsiteX50-269" fmla="*/ 120770 w 2063144"/>
              <a:gd name="connsiteY50-270" fmla="*/ 405442 h 1570605"/>
              <a:gd name="connsiteX51-271" fmla="*/ 146649 w 2063144"/>
              <a:gd name="connsiteY51-272" fmla="*/ 370936 h 1570605"/>
              <a:gd name="connsiteX52-273" fmla="*/ 232913 w 2063144"/>
              <a:gd name="connsiteY52-274" fmla="*/ 293298 h 1570605"/>
              <a:gd name="connsiteX53-275" fmla="*/ 310551 w 2063144"/>
              <a:gd name="connsiteY53-276" fmla="*/ 224287 h 1570605"/>
              <a:gd name="connsiteX54-277" fmla="*/ 448573 w 2063144"/>
              <a:gd name="connsiteY54-278" fmla="*/ 146649 h 1570605"/>
              <a:gd name="connsiteX55-279" fmla="*/ 526211 w 2063144"/>
              <a:gd name="connsiteY55-280" fmla="*/ 103517 h 1570605"/>
              <a:gd name="connsiteX56-281" fmla="*/ 560717 w 2063144"/>
              <a:gd name="connsiteY56-282" fmla="*/ 94891 h 1570605"/>
              <a:gd name="connsiteX57-283" fmla="*/ 646981 w 2063144"/>
              <a:gd name="connsiteY57-284" fmla="*/ 51759 h 1570605"/>
              <a:gd name="connsiteX58-285" fmla="*/ 707366 w 2063144"/>
              <a:gd name="connsiteY58-286" fmla="*/ 43132 h 1570605"/>
              <a:gd name="connsiteX59-287" fmla="*/ 776377 w 2063144"/>
              <a:gd name="connsiteY59-288" fmla="*/ 25879 h 1570605"/>
              <a:gd name="connsiteX60-289" fmla="*/ 810883 w 2063144"/>
              <a:gd name="connsiteY60-290" fmla="*/ 17253 h 1570605"/>
              <a:gd name="connsiteX61-291" fmla="*/ 897147 w 2063144"/>
              <a:gd name="connsiteY61-292" fmla="*/ 0 h 1570605"/>
              <a:gd name="connsiteX62-293" fmla="*/ 1164566 w 2063144"/>
              <a:gd name="connsiteY62-294" fmla="*/ 8627 h 1570605"/>
              <a:gd name="connsiteX63-295" fmla="*/ 1207698 w 2063144"/>
              <a:gd name="connsiteY63-296" fmla="*/ 25879 h 1570605"/>
              <a:gd name="connsiteX64-297" fmla="*/ 1302589 w 2063144"/>
              <a:gd name="connsiteY64-298" fmla="*/ 34506 h 1570605"/>
              <a:gd name="connsiteX65-299" fmla="*/ 1388853 w 2063144"/>
              <a:gd name="connsiteY65-300" fmla="*/ 69012 h 1570605"/>
              <a:gd name="connsiteX66-301" fmla="*/ 1414732 w 2063144"/>
              <a:gd name="connsiteY66-302" fmla="*/ 77638 h 1570605"/>
              <a:gd name="connsiteX67-303" fmla="*/ 1440611 w 2063144"/>
              <a:gd name="connsiteY67-304" fmla="*/ 94891 h 1570605"/>
              <a:gd name="connsiteX68-305" fmla="*/ 1457864 w 2063144"/>
              <a:gd name="connsiteY68-306" fmla="*/ 120770 h 1570605"/>
              <a:gd name="connsiteX69-307" fmla="*/ 1483743 w 2063144"/>
              <a:gd name="connsiteY69-308" fmla="*/ 129396 h 1570605"/>
              <a:gd name="connsiteX70-309" fmla="*/ 1509623 w 2063144"/>
              <a:gd name="connsiteY70-310" fmla="*/ 146649 h 1570605"/>
              <a:gd name="connsiteX71-311" fmla="*/ 1535502 w 2063144"/>
              <a:gd name="connsiteY71-312" fmla="*/ 155276 h 1570605"/>
              <a:gd name="connsiteX72-313" fmla="*/ 1570007 w 2063144"/>
              <a:gd name="connsiteY72-314" fmla="*/ 172529 h 1570605"/>
              <a:gd name="connsiteX73-315" fmla="*/ 1613140 w 2063144"/>
              <a:gd name="connsiteY73-316" fmla="*/ 189781 h 1570605"/>
              <a:gd name="connsiteX74-317" fmla="*/ 1639019 w 2063144"/>
              <a:gd name="connsiteY74-318" fmla="*/ 207034 h 1570605"/>
              <a:gd name="connsiteX75-319" fmla="*/ 1673524 w 2063144"/>
              <a:gd name="connsiteY75-320" fmla="*/ 224287 h 1570605"/>
              <a:gd name="connsiteX76-321" fmla="*/ 1708030 w 2063144"/>
              <a:gd name="connsiteY76-322" fmla="*/ 250166 h 1570605"/>
              <a:gd name="connsiteX77-323" fmla="*/ 1759789 w 2063144"/>
              <a:gd name="connsiteY77-324" fmla="*/ 267419 h 1570605"/>
              <a:gd name="connsiteX78-325" fmla="*/ 1828800 w 2063144"/>
              <a:gd name="connsiteY78-326" fmla="*/ 301925 h 1570605"/>
              <a:gd name="connsiteX79-327" fmla="*/ 1889185 w 2063144"/>
              <a:gd name="connsiteY79-328" fmla="*/ 336430 h 1570605"/>
              <a:gd name="connsiteX80-329" fmla="*/ 1923690 w 2063144"/>
              <a:gd name="connsiteY80-330" fmla="*/ 353683 h 1570605"/>
              <a:gd name="connsiteX81-331" fmla="*/ 1932317 w 2063144"/>
              <a:gd name="connsiteY81-332" fmla="*/ 379562 h 1570605"/>
              <a:gd name="connsiteX82-333" fmla="*/ 1889185 w 2063144"/>
              <a:gd name="connsiteY82-334" fmla="*/ 388189 h 1570605"/>
              <a:gd name="connsiteX83-335" fmla="*/ 2061713 w 2063144"/>
              <a:gd name="connsiteY83-336" fmla="*/ 301924 h 1570605"/>
              <a:gd name="connsiteX0-337" fmla="*/ 2061713 w 2063144"/>
              <a:gd name="connsiteY0-338" fmla="*/ 301924 h 1570605"/>
              <a:gd name="connsiteX1-339" fmla="*/ 1768415 w 2063144"/>
              <a:gd name="connsiteY1-340" fmla="*/ 483080 h 1570605"/>
              <a:gd name="connsiteX2-341" fmla="*/ 1716656 w 2063144"/>
              <a:gd name="connsiteY2-342" fmla="*/ 534838 h 1570605"/>
              <a:gd name="connsiteX3-343" fmla="*/ 1699404 w 2063144"/>
              <a:gd name="connsiteY3-344" fmla="*/ 560717 h 1570605"/>
              <a:gd name="connsiteX4-345" fmla="*/ 1647645 w 2063144"/>
              <a:gd name="connsiteY4-346" fmla="*/ 603849 h 1570605"/>
              <a:gd name="connsiteX5-347" fmla="*/ 1604513 w 2063144"/>
              <a:gd name="connsiteY5-348" fmla="*/ 646981 h 1570605"/>
              <a:gd name="connsiteX6-349" fmla="*/ 1587260 w 2063144"/>
              <a:gd name="connsiteY6-350" fmla="*/ 672861 h 1570605"/>
              <a:gd name="connsiteX7-351" fmla="*/ 1561381 w 2063144"/>
              <a:gd name="connsiteY7-352" fmla="*/ 698740 h 1570605"/>
              <a:gd name="connsiteX8-353" fmla="*/ 1552755 w 2063144"/>
              <a:gd name="connsiteY8-354" fmla="*/ 724619 h 1570605"/>
              <a:gd name="connsiteX9-355" fmla="*/ 1526875 w 2063144"/>
              <a:gd name="connsiteY9-356" fmla="*/ 750498 h 1570605"/>
              <a:gd name="connsiteX10-357" fmla="*/ 1492370 w 2063144"/>
              <a:gd name="connsiteY10-358" fmla="*/ 802257 h 1570605"/>
              <a:gd name="connsiteX11-359" fmla="*/ 1475117 w 2063144"/>
              <a:gd name="connsiteY11-360" fmla="*/ 828136 h 1570605"/>
              <a:gd name="connsiteX12-361" fmla="*/ 1449238 w 2063144"/>
              <a:gd name="connsiteY12-362" fmla="*/ 854015 h 1570605"/>
              <a:gd name="connsiteX13-363" fmla="*/ 1440611 w 2063144"/>
              <a:gd name="connsiteY13-364" fmla="*/ 879895 h 1570605"/>
              <a:gd name="connsiteX14-365" fmla="*/ 1406105 w 2063144"/>
              <a:gd name="connsiteY14-366" fmla="*/ 1130061 h 1570605"/>
              <a:gd name="connsiteX15-367" fmla="*/ 1380226 w 2063144"/>
              <a:gd name="connsiteY15-368" fmla="*/ 957532 h 1570605"/>
              <a:gd name="connsiteX16-369" fmla="*/ 1345721 w 2063144"/>
              <a:gd name="connsiteY16-370" fmla="*/ 1009291 h 1570605"/>
              <a:gd name="connsiteX17-371" fmla="*/ 1293962 w 2063144"/>
              <a:gd name="connsiteY17-372" fmla="*/ 1086929 h 1570605"/>
              <a:gd name="connsiteX18-373" fmla="*/ 1276709 w 2063144"/>
              <a:gd name="connsiteY18-374" fmla="*/ 1112808 h 1570605"/>
              <a:gd name="connsiteX19-375" fmla="*/ 1259456 w 2063144"/>
              <a:gd name="connsiteY19-376" fmla="*/ 1138687 h 1570605"/>
              <a:gd name="connsiteX20-377" fmla="*/ 1242204 w 2063144"/>
              <a:gd name="connsiteY20-378" fmla="*/ 1190446 h 1570605"/>
              <a:gd name="connsiteX21-379" fmla="*/ 1233577 w 2063144"/>
              <a:gd name="connsiteY21-380" fmla="*/ 1216325 h 1570605"/>
              <a:gd name="connsiteX22-381" fmla="*/ 1199072 w 2063144"/>
              <a:gd name="connsiteY22-382" fmla="*/ 1268083 h 1570605"/>
              <a:gd name="connsiteX23-383" fmla="*/ 1181819 w 2063144"/>
              <a:gd name="connsiteY23-384" fmla="*/ 1319842 h 1570605"/>
              <a:gd name="connsiteX24-385" fmla="*/ 1173192 w 2063144"/>
              <a:gd name="connsiteY24-386" fmla="*/ 1345721 h 1570605"/>
              <a:gd name="connsiteX25-387" fmla="*/ 1138687 w 2063144"/>
              <a:gd name="connsiteY25-388" fmla="*/ 1397479 h 1570605"/>
              <a:gd name="connsiteX26-389" fmla="*/ 1112807 w 2063144"/>
              <a:gd name="connsiteY26-390" fmla="*/ 1449238 h 1570605"/>
              <a:gd name="connsiteX27-391" fmla="*/ 1061049 w 2063144"/>
              <a:gd name="connsiteY27-392" fmla="*/ 1500996 h 1570605"/>
              <a:gd name="connsiteX28-393" fmla="*/ 1043796 w 2063144"/>
              <a:gd name="connsiteY28-394" fmla="*/ 1526876 h 1570605"/>
              <a:gd name="connsiteX29-395" fmla="*/ 983411 w 2063144"/>
              <a:gd name="connsiteY29-396" fmla="*/ 1552755 h 1570605"/>
              <a:gd name="connsiteX30-397" fmla="*/ 957532 w 2063144"/>
              <a:gd name="connsiteY30-398" fmla="*/ 1570008 h 1570605"/>
              <a:gd name="connsiteX31-399" fmla="*/ 759124 w 2063144"/>
              <a:gd name="connsiteY31-400" fmla="*/ 1561381 h 1570605"/>
              <a:gd name="connsiteX32-401" fmla="*/ 698740 w 2063144"/>
              <a:gd name="connsiteY32-402" fmla="*/ 1535502 h 1570605"/>
              <a:gd name="connsiteX33-403" fmla="*/ 672860 w 2063144"/>
              <a:gd name="connsiteY33-404" fmla="*/ 1526876 h 1570605"/>
              <a:gd name="connsiteX34-405" fmla="*/ 629728 w 2063144"/>
              <a:gd name="connsiteY34-406" fmla="*/ 1509623 h 1570605"/>
              <a:gd name="connsiteX35-407" fmla="*/ 595223 w 2063144"/>
              <a:gd name="connsiteY35-408" fmla="*/ 1500996 h 1570605"/>
              <a:gd name="connsiteX36-409" fmla="*/ 560717 w 2063144"/>
              <a:gd name="connsiteY36-410" fmla="*/ 1483744 h 1570605"/>
              <a:gd name="connsiteX37-411" fmla="*/ 474453 w 2063144"/>
              <a:gd name="connsiteY37-412" fmla="*/ 1449238 h 1570605"/>
              <a:gd name="connsiteX38-413" fmla="*/ 405441 w 2063144"/>
              <a:gd name="connsiteY38-414" fmla="*/ 1414732 h 1570605"/>
              <a:gd name="connsiteX39-415" fmla="*/ 327804 w 2063144"/>
              <a:gd name="connsiteY39-416" fmla="*/ 1380227 h 1570605"/>
              <a:gd name="connsiteX40-417" fmla="*/ 258792 w 2063144"/>
              <a:gd name="connsiteY40-418" fmla="*/ 1328468 h 1570605"/>
              <a:gd name="connsiteX41-419" fmla="*/ 138023 w 2063144"/>
              <a:gd name="connsiteY41-420" fmla="*/ 1242204 h 1570605"/>
              <a:gd name="connsiteX42-421" fmla="*/ 77638 w 2063144"/>
              <a:gd name="connsiteY42-422" fmla="*/ 1155940 h 1570605"/>
              <a:gd name="connsiteX43-423" fmla="*/ 51758 w 2063144"/>
              <a:gd name="connsiteY43-424" fmla="*/ 1121434 h 1570605"/>
              <a:gd name="connsiteX44-425" fmla="*/ 17253 w 2063144"/>
              <a:gd name="connsiteY44-426" fmla="*/ 992038 h 1570605"/>
              <a:gd name="connsiteX45-427" fmla="*/ 0 w 2063144"/>
              <a:gd name="connsiteY45-428" fmla="*/ 905774 h 1570605"/>
              <a:gd name="connsiteX46-429" fmla="*/ 25879 w 2063144"/>
              <a:gd name="connsiteY46-430" fmla="*/ 577970 h 1570605"/>
              <a:gd name="connsiteX47-431" fmla="*/ 43132 w 2063144"/>
              <a:gd name="connsiteY47-432" fmla="*/ 552091 h 1570605"/>
              <a:gd name="connsiteX48-433" fmla="*/ 60385 w 2063144"/>
              <a:gd name="connsiteY48-434" fmla="*/ 508959 h 1570605"/>
              <a:gd name="connsiteX49-435" fmla="*/ 112143 w 2063144"/>
              <a:gd name="connsiteY49-436" fmla="*/ 439947 h 1570605"/>
              <a:gd name="connsiteX50-437" fmla="*/ 120770 w 2063144"/>
              <a:gd name="connsiteY50-438" fmla="*/ 405442 h 1570605"/>
              <a:gd name="connsiteX51-439" fmla="*/ 146649 w 2063144"/>
              <a:gd name="connsiteY51-440" fmla="*/ 370936 h 1570605"/>
              <a:gd name="connsiteX52-441" fmla="*/ 232913 w 2063144"/>
              <a:gd name="connsiteY52-442" fmla="*/ 293298 h 1570605"/>
              <a:gd name="connsiteX53-443" fmla="*/ 310551 w 2063144"/>
              <a:gd name="connsiteY53-444" fmla="*/ 224287 h 1570605"/>
              <a:gd name="connsiteX54-445" fmla="*/ 448573 w 2063144"/>
              <a:gd name="connsiteY54-446" fmla="*/ 146649 h 1570605"/>
              <a:gd name="connsiteX55-447" fmla="*/ 526211 w 2063144"/>
              <a:gd name="connsiteY55-448" fmla="*/ 103517 h 1570605"/>
              <a:gd name="connsiteX56-449" fmla="*/ 560717 w 2063144"/>
              <a:gd name="connsiteY56-450" fmla="*/ 94891 h 1570605"/>
              <a:gd name="connsiteX57-451" fmla="*/ 646981 w 2063144"/>
              <a:gd name="connsiteY57-452" fmla="*/ 51759 h 1570605"/>
              <a:gd name="connsiteX58-453" fmla="*/ 707366 w 2063144"/>
              <a:gd name="connsiteY58-454" fmla="*/ 43132 h 1570605"/>
              <a:gd name="connsiteX59-455" fmla="*/ 776377 w 2063144"/>
              <a:gd name="connsiteY59-456" fmla="*/ 25879 h 1570605"/>
              <a:gd name="connsiteX60-457" fmla="*/ 810883 w 2063144"/>
              <a:gd name="connsiteY60-458" fmla="*/ 17253 h 1570605"/>
              <a:gd name="connsiteX61-459" fmla="*/ 897147 w 2063144"/>
              <a:gd name="connsiteY61-460" fmla="*/ 0 h 1570605"/>
              <a:gd name="connsiteX62-461" fmla="*/ 1164566 w 2063144"/>
              <a:gd name="connsiteY62-462" fmla="*/ 8627 h 1570605"/>
              <a:gd name="connsiteX63-463" fmla="*/ 1207698 w 2063144"/>
              <a:gd name="connsiteY63-464" fmla="*/ 25879 h 1570605"/>
              <a:gd name="connsiteX64-465" fmla="*/ 1302589 w 2063144"/>
              <a:gd name="connsiteY64-466" fmla="*/ 34506 h 1570605"/>
              <a:gd name="connsiteX65-467" fmla="*/ 1388853 w 2063144"/>
              <a:gd name="connsiteY65-468" fmla="*/ 69012 h 1570605"/>
              <a:gd name="connsiteX66-469" fmla="*/ 1414732 w 2063144"/>
              <a:gd name="connsiteY66-470" fmla="*/ 77638 h 1570605"/>
              <a:gd name="connsiteX67-471" fmla="*/ 1440611 w 2063144"/>
              <a:gd name="connsiteY67-472" fmla="*/ 94891 h 1570605"/>
              <a:gd name="connsiteX68-473" fmla="*/ 1457864 w 2063144"/>
              <a:gd name="connsiteY68-474" fmla="*/ 120770 h 1570605"/>
              <a:gd name="connsiteX69-475" fmla="*/ 1483743 w 2063144"/>
              <a:gd name="connsiteY69-476" fmla="*/ 129396 h 1570605"/>
              <a:gd name="connsiteX70-477" fmla="*/ 1509623 w 2063144"/>
              <a:gd name="connsiteY70-478" fmla="*/ 146649 h 1570605"/>
              <a:gd name="connsiteX71-479" fmla="*/ 1535502 w 2063144"/>
              <a:gd name="connsiteY71-480" fmla="*/ 155276 h 1570605"/>
              <a:gd name="connsiteX72-481" fmla="*/ 1570007 w 2063144"/>
              <a:gd name="connsiteY72-482" fmla="*/ 172529 h 1570605"/>
              <a:gd name="connsiteX73-483" fmla="*/ 1613140 w 2063144"/>
              <a:gd name="connsiteY73-484" fmla="*/ 189781 h 1570605"/>
              <a:gd name="connsiteX74-485" fmla="*/ 1639019 w 2063144"/>
              <a:gd name="connsiteY74-486" fmla="*/ 207034 h 1570605"/>
              <a:gd name="connsiteX75-487" fmla="*/ 1673524 w 2063144"/>
              <a:gd name="connsiteY75-488" fmla="*/ 224287 h 1570605"/>
              <a:gd name="connsiteX76-489" fmla="*/ 1708030 w 2063144"/>
              <a:gd name="connsiteY76-490" fmla="*/ 250166 h 1570605"/>
              <a:gd name="connsiteX77-491" fmla="*/ 1759789 w 2063144"/>
              <a:gd name="connsiteY77-492" fmla="*/ 267419 h 1570605"/>
              <a:gd name="connsiteX78-493" fmla="*/ 1828800 w 2063144"/>
              <a:gd name="connsiteY78-494" fmla="*/ 301925 h 1570605"/>
              <a:gd name="connsiteX79-495" fmla="*/ 1889185 w 2063144"/>
              <a:gd name="connsiteY79-496" fmla="*/ 336430 h 1570605"/>
              <a:gd name="connsiteX80-497" fmla="*/ 1923690 w 2063144"/>
              <a:gd name="connsiteY80-498" fmla="*/ 353683 h 1570605"/>
              <a:gd name="connsiteX81-499" fmla="*/ 1932317 w 2063144"/>
              <a:gd name="connsiteY81-500" fmla="*/ 379562 h 1570605"/>
              <a:gd name="connsiteX82-501" fmla="*/ 1889185 w 2063144"/>
              <a:gd name="connsiteY82-502" fmla="*/ 388189 h 1570605"/>
              <a:gd name="connsiteX83-503" fmla="*/ 2061713 w 2063144"/>
              <a:gd name="connsiteY83-504" fmla="*/ 301924 h 1570605"/>
              <a:gd name="connsiteX0-505" fmla="*/ 2061713 w 2063144"/>
              <a:gd name="connsiteY0-506" fmla="*/ 301924 h 1570605"/>
              <a:gd name="connsiteX1-507" fmla="*/ 1768415 w 2063144"/>
              <a:gd name="connsiteY1-508" fmla="*/ 483080 h 1570605"/>
              <a:gd name="connsiteX2-509" fmla="*/ 1716656 w 2063144"/>
              <a:gd name="connsiteY2-510" fmla="*/ 534838 h 1570605"/>
              <a:gd name="connsiteX3-511" fmla="*/ 1699404 w 2063144"/>
              <a:gd name="connsiteY3-512" fmla="*/ 560717 h 1570605"/>
              <a:gd name="connsiteX4-513" fmla="*/ 1647645 w 2063144"/>
              <a:gd name="connsiteY4-514" fmla="*/ 603849 h 1570605"/>
              <a:gd name="connsiteX5-515" fmla="*/ 1604513 w 2063144"/>
              <a:gd name="connsiteY5-516" fmla="*/ 646981 h 1570605"/>
              <a:gd name="connsiteX6-517" fmla="*/ 1587260 w 2063144"/>
              <a:gd name="connsiteY6-518" fmla="*/ 672861 h 1570605"/>
              <a:gd name="connsiteX7-519" fmla="*/ 1561381 w 2063144"/>
              <a:gd name="connsiteY7-520" fmla="*/ 698740 h 1570605"/>
              <a:gd name="connsiteX8-521" fmla="*/ 1552755 w 2063144"/>
              <a:gd name="connsiteY8-522" fmla="*/ 724619 h 1570605"/>
              <a:gd name="connsiteX9-523" fmla="*/ 1526875 w 2063144"/>
              <a:gd name="connsiteY9-524" fmla="*/ 750498 h 1570605"/>
              <a:gd name="connsiteX10-525" fmla="*/ 1492370 w 2063144"/>
              <a:gd name="connsiteY10-526" fmla="*/ 802257 h 1570605"/>
              <a:gd name="connsiteX11-527" fmla="*/ 1475117 w 2063144"/>
              <a:gd name="connsiteY11-528" fmla="*/ 828136 h 1570605"/>
              <a:gd name="connsiteX12-529" fmla="*/ 1449238 w 2063144"/>
              <a:gd name="connsiteY12-530" fmla="*/ 854015 h 1570605"/>
              <a:gd name="connsiteX13-531" fmla="*/ 1440611 w 2063144"/>
              <a:gd name="connsiteY13-532" fmla="*/ 879895 h 1570605"/>
              <a:gd name="connsiteX14-533" fmla="*/ 1406105 w 2063144"/>
              <a:gd name="connsiteY14-534" fmla="*/ 1130061 h 1570605"/>
              <a:gd name="connsiteX15-535" fmla="*/ 1380226 w 2063144"/>
              <a:gd name="connsiteY15-536" fmla="*/ 957532 h 1570605"/>
              <a:gd name="connsiteX16-537" fmla="*/ 1345721 w 2063144"/>
              <a:gd name="connsiteY16-538" fmla="*/ 1009291 h 1570605"/>
              <a:gd name="connsiteX17-539" fmla="*/ 1293962 w 2063144"/>
              <a:gd name="connsiteY17-540" fmla="*/ 1086929 h 1570605"/>
              <a:gd name="connsiteX18-541" fmla="*/ 1276709 w 2063144"/>
              <a:gd name="connsiteY18-542" fmla="*/ 1112808 h 1570605"/>
              <a:gd name="connsiteX19-543" fmla="*/ 1259456 w 2063144"/>
              <a:gd name="connsiteY19-544" fmla="*/ 1138687 h 1570605"/>
              <a:gd name="connsiteX20-545" fmla="*/ 1242204 w 2063144"/>
              <a:gd name="connsiteY20-546" fmla="*/ 1190446 h 1570605"/>
              <a:gd name="connsiteX21-547" fmla="*/ 1233577 w 2063144"/>
              <a:gd name="connsiteY21-548" fmla="*/ 1216325 h 1570605"/>
              <a:gd name="connsiteX22-549" fmla="*/ 1354347 w 2063144"/>
              <a:gd name="connsiteY22-550" fmla="*/ 1457864 h 1570605"/>
              <a:gd name="connsiteX23-551" fmla="*/ 1181819 w 2063144"/>
              <a:gd name="connsiteY23-552" fmla="*/ 1319842 h 1570605"/>
              <a:gd name="connsiteX24-553" fmla="*/ 1173192 w 2063144"/>
              <a:gd name="connsiteY24-554" fmla="*/ 1345721 h 1570605"/>
              <a:gd name="connsiteX25-555" fmla="*/ 1138687 w 2063144"/>
              <a:gd name="connsiteY25-556" fmla="*/ 1397479 h 1570605"/>
              <a:gd name="connsiteX26-557" fmla="*/ 1112807 w 2063144"/>
              <a:gd name="connsiteY26-558" fmla="*/ 1449238 h 1570605"/>
              <a:gd name="connsiteX27-559" fmla="*/ 1061049 w 2063144"/>
              <a:gd name="connsiteY27-560" fmla="*/ 1500996 h 1570605"/>
              <a:gd name="connsiteX28-561" fmla="*/ 1043796 w 2063144"/>
              <a:gd name="connsiteY28-562" fmla="*/ 1526876 h 1570605"/>
              <a:gd name="connsiteX29-563" fmla="*/ 983411 w 2063144"/>
              <a:gd name="connsiteY29-564" fmla="*/ 1552755 h 1570605"/>
              <a:gd name="connsiteX30-565" fmla="*/ 957532 w 2063144"/>
              <a:gd name="connsiteY30-566" fmla="*/ 1570008 h 1570605"/>
              <a:gd name="connsiteX31-567" fmla="*/ 759124 w 2063144"/>
              <a:gd name="connsiteY31-568" fmla="*/ 1561381 h 1570605"/>
              <a:gd name="connsiteX32-569" fmla="*/ 698740 w 2063144"/>
              <a:gd name="connsiteY32-570" fmla="*/ 1535502 h 1570605"/>
              <a:gd name="connsiteX33-571" fmla="*/ 672860 w 2063144"/>
              <a:gd name="connsiteY33-572" fmla="*/ 1526876 h 1570605"/>
              <a:gd name="connsiteX34-573" fmla="*/ 629728 w 2063144"/>
              <a:gd name="connsiteY34-574" fmla="*/ 1509623 h 1570605"/>
              <a:gd name="connsiteX35-575" fmla="*/ 595223 w 2063144"/>
              <a:gd name="connsiteY35-576" fmla="*/ 1500996 h 1570605"/>
              <a:gd name="connsiteX36-577" fmla="*/ 560717 w 2063144"/>
              <a:gd name="connsiteY36-578" fmla="*/ 1483744 h 1570605"/>
              <a:gd name="connsiteX37-579" fmla="*/ 474453 w 2063144"/>
              <a:gd name="connsiteY37-580" fmla="*/ 1449238 h 1570605"/>
              <a:gd name="connsiteX38-581" fmla="*/ 405441 w 2063144"/>
              <a:gd name="connsiteY38-582" fmla="*/ 1414732 h 1570605"/>
              <a:gd name="connsiteX39-583" fmla="*/ 327804 w 2063144"/>
              <a:gd name="connsiteY39-584" fmla="*/ 1380227 h 1570605"/>
              <a:gd name="connsiteX40-585" fmla="*/ 258792 w 2063144"/>
              <a:gd name="connsiteY40-586" fmla="*/ 1328468 h 1570605"/>
              <a:gd name="connsiteX41-587" fmla="*/ 138023 w 2063144"/>
              <a:gd name="connsiteY41-588" fmla="*/ 1242204 h 1570605"/>
              <a:gd name="connsiteX42-589" fmla="*/ 77638 w 2063144"/>
              <a:gd name="connsiteY42-590" fmla="*/ 1155940 h 1570605"/>
              <a:gd name="connsiteX43-591" fmla="*/ 51758 w 2063144"/>
              <a:gd name="connsiteY43-592" fmla="*/ 1121434 h 1570605"/>
              <a:gd name="connsiteX44-593" fmla="*/ 17253 w 2063144"/>
              <a:gd name="connsiteY44-594" fmla="*/ 992038 h 1570605"/>
              <a:gd name="connsiteX45-595" fmla="*/ 0 w 2063144"/>
              <a:gd name="connsiteY45-596" fmla="*/ 905774 h 1570605"/>
              <a:gd name="connsiteX46-597" fmla="*/ 25879 w 2063144"/>
              <a:gd name="connsiteY46-598" fmla="*/ 577970 h 1570605"/>
              <a:gd name="connsiteX47-599" fmla="*/ 43132 w 2063144"/>
              <a:gd name="connsiteY47-600" fmla="*/ 552091 h 1570605"/>
              <a:gd name="connsiteX48-601" fmla="*/ 60385 w 2063144"/>
              <a:gd name="connsiteY48-602" fmla="*/ 508959 h 1570605"/>
              <a:gd name="connsiteX49-603" fmla="*/ 112143 w 2063144"/>
              <a:gd name="connsiteY49-604" fmla="*/ 439947 h 1570605"/>
              <a:gd name="connsiteX50-605" fmla="*/ 120770 w 2063144"/>
              <a:gd name="connsiteY50-606" fmla="*/ 405442 h 1570605"/>
              <a:gd name="connsiteX51-607" fmla="*/ 146649 w 2063144"/>
              <a:gd name="connsiteY51-608" fmla="*/ 370936 h 1570605"/>
              <a:gd name="connsiteX52-609" fmla="*/ 232913 w 2063144"/>
              <a:gd name="connsiteY52-610" fmla="*/ 293298 h 1570605"/>
              <a:gd name="connsiteX53-611" fmla="*/ 310551 w 2063144"/>
              <a:gd name="connsiteY53-612" fmla="*/ 224287 h 1570605"/>
              <a:gd name="connsiteX54-613" fmla="*/ 448573 w 2063144"/>
              <a:gd name="connsiteY54-614" fmla="*/ 146649 h 1570605"/>
              <a:gd name="connsiteX55-615" fmla="*/ 526211 w 2063144"/>
              <a:gd name="connsiteY55-616" fmla="*/ 103517 h 1570605"/>
              <a:gd name="connsiteX56-617" fmla="*/ 560717 w 2063144"/>
              <a:gd name="connsiteY56-618" fmla="*/ 94891 h 1570605"/>
              <a:gd name="connsiteX57-619" fmla="*/ 646981 w 2063144"/>
              <a:gd name="connsiteY57-620" fmla="*/ 51759 h 1570605"/>
              <a:gd name="connsiteX58-621" fmla="*/ 707366 w 2063144"/>
              <a:gd name="connsiteY58-622" fmla="*/ 43132 h 1570605"/>
              <a:gd name="connsiteX59-623" fmla="*/ 776377 w 2063144"/>
              <a:gd name="connsiteY59-624" fmla="*/ 25879 h 1570605"/>
              <a:gd name="connsiteX60-625" fmla="*/ 810883 w 2063144"/>
              <a:gd name="connsiteY60-626" fmla="*/ 17253 h 1570605"/>
              <a:gd name="connsiteX61-627" fmla="*/ 897147 w 2063144"/>
              <a:gd name="connsiteY61-628" fmla="*/ 0 h 1570605"/>
              <a:gd name="connsiteX62-629" fmla="*/ 1164566 w 2063144"/>
              <a:gd name="connsiteY62-630" fmla="*/ 8627 h 1570605"/>
              <a:gd name="connsiteX63-631" fmla="*/ 1207698 w 2063144"/>
              <a:gd name="connsiteY63-632" fmla="*/ 25879 h 1570605"/>
              <a:gd name="connsiteX64-633" fmla="*/ 1302589 w 2063144"/>
              <a:gd name="connsiteY64-634" fmla="*/ 34506 h 1570605"/>
              <a:gd name="connsiteX65-635" fmla="*/ 1388853 w 2063144"/>
              <a:gd name="connsiteY65-636" fmla="*/ 69012 h 1570605"/>
              <a:gd name="connsiteX66-637" fmla="*/ 1414732 w 2063144"/>
              <a:gd name="connsiteY66-638" fmla="*/ 77638 h 1570605"/>
              <a:gd name="connsiteX67-639" fmla="*/ 1440611 w 2063144"/>
              <a:gd name="connsiteY67-640" fmla="*/ 94891 h 1570605"/>
              <a:gd name="connsiteX68-641" fmla="*/ 1457864 w 2063144"/>
              <a:gd name="connsiteY68-642" fmla="*/ 120770 h 1570605"/>
              <a:gd name="connsiteX69-643" fmla="*/ 1483743 w 2063144"/>
              <a:gd name="connsiteY69-644" fmla="*/ 129396 h 1570605"/>
              <a:gd name="connsiteX70-645" fmla="*/ 1509623 w 2063144"/>
              <a:gd name="connsiteY70-646" fmla="*/ 146649 h 1570605"/>
              <a:gd name="connsiteX71-647" fmla="*/ 1535502 w 2063144"/>
              <a:gd name="connsiteY71-648" fmla="*/ 155276 h 1570605"/>
              <a:gd name="connsiteX72-649" fmla="*/ 1570007 w 2063144"/>
              <a:gd name="connsiteY72-650" fmla="*/ 172529 h 1570605"/>
              <a:gd name="connsiteX73-651" fmla="*/ 1613140 w 2063144"/>
              <a:gd name="connsiteY73-652" fmla="*/ 189781 h 1570605"/>
              <a:gd name="connsiteX74-653" fmla="*/ 1639019 w 2063144"/>
              <a:gd name="connsiteY74-654" fmla="*/ 207034 h 1570605"/>
              <a:gd name="connsiteX75-655" fmla="*/ 1673524 w 2063144"/>
              <a:gd name="connsiteY75-656" fmla="*/ 224287 h 1570605"/>
              <a:gd name="connsiteX76-657" fmla="*/ 1708030 w 2063144"/>
              <a:gd name="connsiteY76-658" fmla="*/ 250166 h 1570605"/>
              <a:gd name="connsiteX77-659" fmla="*/ 1759789 w 2063144"/>
              <a:gd name="connsiteY77-660" fmla="*/ 267419 h 1570605"/>
              <a:gd name="connsiteX78-661" fmla="*/ 1828800 w 2063144"/>
              <a:gd name="connsiteY78-662" fmla="*/ 301925 h 1570605"/>
              <a:gd name="connsiteX79-663" fmla="*/ 1889185 w 2063144"/>
              <a:gd name="connsiteY79-664" fmla="*/ 336430 h 1570605"/>
              <a:gd name="connsiteX80-665" fmla="*/ 1923690 w 2063144"/>
              <a:gd name="connsiteY80-666" fmla="*/ 353683 h 1570605"/>
              <a:gd name="connsiteX81-667" fmla="*/ 1932317 w 2063144"/>
              <a:gd name="connsiteY81-668" fmla="*/ 379562 h 1570605"/>
              <a:gd name="connsiteX82-669" fmla="*/ 1889185 w 2063144"/>
              <a:gd name="connsiteY82-670" fmla="*/ 388189 h 1570605"/>
              <a:gd name="connsiteX83-671" fmla="*/ 2061713 w 2063144"/>
              <a:gd name="connsiteY83-672" fmla="*/ 301924 h 1570605"/>
              <a:gd name="connsiteX0-673" fmla="*/ 2061713 w 2063144"/>
              <a:gd name="connsiteY0-674" fmla="*/ 301924 h 1570605"/>
              <a:gd name="connsiteX1-675" fmla="*/ 1768415 w 2063144"/>
              <a:gd name="connsiteY1-676" fmla="*/ 483080 h 1570605"/>
              <a:gd name="connsiteX2-677" fmla="*/ 1716656 w 2063144"/>
              <a:gd name="connsiteY2-678" fmla="*/ 534838 h 1570605"/>
              <a:gd name="connsiteX3-679" fmla="*/ 1699404 w 2063144"/>
              <a:gd name="connsiteY3-680" fmla="*/ 560717 h 1570605"/>
              <a:gd name="connsiteX4-681" fmla="*/ 1647645 w 2063144"/>
              <a:gd name="connsiteY4-682" fmla="*/ 603849 h 1570605"/>
              <a:gd name="connsiteX5-683" fmla="*/ 1604513 w 2063144"/>
              <a:gd name="connsiteY5-684" fmla="*/ 646981 h 1570605"/>
              <a:gd name="connsiteX6-685" fmla="*/ 1587260 w 2063144"/>
              <a:gd name="connsiteY6-686" fmla="*/ 672861 h 1570605"/>
              <a:gd name="connsiteX7-687" fmla="*/ 1561381 w 2063144"/>
              <a:gd name="connsiteY7-688" fmla="*/ 698740 h 1570605"/>
              <a:gd name="connsiteX8-689" fmla="*/ 1552755 w 2063144"/>
              <a:gd name="connsiteY8-690" fmla="*/ 724619 h 1570605"/>
              <a:gd name="connsiteX9-691" fmla="*/ 1526875 w 2063144"/>
              <a:gd name="connsiteY9-692" fmla="*/ 750498 h 1570605"/>
              <a:gd name="connsiteX10-693" fmla="*/ 1492370 w 2063144"/>
              <a:gd name="connsiteY10-694" fmla="*/ 802257 h 1570605"/>
              <a:gd name="connsiteX11-695" fmla="*/ 1475117 w 2063144"/>
              <a:gd name="connsiteY11-696" fmla="*/ 828136 h 1570605"/>
              <a:gd name="connsiteX12-697" fmla="*/ 1449238 w 2063144"/>
              <a:gd name="connsiteY12-698" fmla="*/ 854015 h 1570605"/>
              <a:gd name="connsiteX13-699" fmla="*/ 1440611 w 2063144"/>
              <a:gd name="connsiteY13-700" fmla="*/ 879895 h 1570605"/>
              <a:gd name="connsiteX14-701" fmla="*/ 1406105 w 2063144"/>
              <a:gd name="connsiteY14-702" fmla="*/ 1130061 h 1570605"/>
              <a:gd name="connsiteX15-703" fmla="*/ 1380226 w 2063144"/>
              <a:gd name="connsiteY15-704" fmla="*/ 957532 h 1570605"/>
              <a:gd name="connsiteX16-705" fmla="*/ 1345721 w 2063144"/>
              <a:gd name="connsiteY16-706" fmla="*/ 1009291 h 1570605"/>
              <a:gd name="connsiteX17-707" fmla="*/ 1293962 w 2063144"/>
              <a:gd name="connsiteY17-708" fmla="*/ 1086929 h 1570605"/>
              <a:gd name="connsiteX18-709" fmla="*/ 1276709 w 2063144"/>
              <a:gd name="connsiteY18-710" fmla="*/ 1112808 h 1570605"/>
              <a:gd name="connsiteX19-711" fmla="*/ 1483743 w 2063144"/>
              <a:gd name="connsiteY19-712" fmla="*/ 1518249 h 1570605"/>
              <a:gd name="connsiteX20-713" fmla="*/ 1242204 w 2063144"/>
              <a:gd name="connsiteY20-714" fmla="*/ 1190446 h 1570605"/>
              <a:gd name="connsiteX21-715" fmla="*/ 1233577 w 2063144"/>
              <a:gd name="connsiteY21-716" fmla="*/ 1216325 h 1570605"/>
              <a:gd name="connsiteX22-717" fmla="*/ 1354347 w 2063144"/>
              <a:gd name="connsiteY22-718" fmla="*/ 1457864 h 1570605"/>
              <a:gd name="connsiteX23-719" fmla="*/ 1181819 w 2063144"/>
              <a:gd name="connsiteY23-720" fmla="*/ 1319842 h 1570605"/>
              <a:gd name="connsiteX24-721" fmla="*/ 1173192 w 2063144"/>
              <a:gd name="connsiteY24-722" fmla="*/ 1345721 h 1570605"/>
              <a:gd name="connsiteX25-723" fmla="*/ 1138687 w 2063144"/>
              <a:gd name="connsiteY25-724" fmla="*/ 1397479 h 1570605"/>
              <a:gd name="connsiteX26-725" fmla="*/ 1112807 w 2063144"/>
              <a:gd name="connsiteY26-726" fmla="*/ 1449238 h 1570605"/>
              <a:gd name="connsiteX27-727" fmla="*/ 1061049 w 2063144"/>
              <a:gd name="connsiteY27-728" fmla="*/ 1500996 h 1570605"/>
              <a:gd name="connsiteX28-729" fmla="*/ 1043796 w 2063144"/>
              <a:gd name="connsiteY28-730" fmla="*/ 1526876 h 1570605"/>
              <a:gd name="connsiteX29-731" fmla="*/ 983411 w 2063144"/>
              <a:gd name="connsiteY29-732" fmla="*/ 1552755 h 1570605"/>
              <a:gd name="connsiteX30-733" fmla="*/ 957532 w 2063144"/>
              <a:gd name="connsiteY30-734" fmla="*/ 1570008 h 1570605"/>
              <a:gd name="connsiteX31-735" fmla="*/ 759124 w 2063144"/>
              <a:gd name="connsiteY31-736" fmla="*/ 1561381 h 1570605"/>
              <a:gd name="connsiteX32-737" fmla="*/ 698740 w 2063144"/>
              <a:gd name="connsiteY32-738" fmla="*/ 1535502 h 1570605"/>
              <a:gd name="connsiteX33-739" fmla="*/ 672860 w 2063144"/>
              <a:gd name="connsiteY33-740" fmla="*/ 1526876 h 1570605"/>
              <a:gd name="connsiteX34-741" fmla="*/ 629728 w 2063144"/>
              <a:gd name="connsiteY34-742" fmla="*/ 1509623 h 1570605"/>
              <a:gd name="connsiteX35-743" fmla="*/ 595223 w 2063144"/>
              <a:gd name="connsiteY35-744" fmla="*/ 1500996 h 1570605"/>
              <a:gd name="connsiteX36-745" fmla="*/ 560717 w 2063144"/>
              <a:gd name="connsiteY36-746" fmla="*/ 1483744 h 1570605"/>
              <a:gd name="connsiteX37-747" fmla="*/ 474453 w 2063144"/>
              <a:gd name="connsiteY37-748" fmla="*/ 1449238 h 1570605"/>
              <a:gd name="connsiteX38-749" fmla="*/ 405441 w 2063144"/>
              <a:gd name="connsiteY38-750" fmla="*/ 1414732 h 1570605"/>
              <a:gd name="connsiteX39-751" fmla="*/ 327804 w 2063144"/>
              <a:gd name="connsiteY39-752" fmla="*/ 1380227 h 1570605"/>
              <a:gd name="connsiteX40-753" fmla="*/ 258792 w 2063144"/>
              <a:gd name="connsiteY40-754" fmla="*/ 1328468 h 1570605"/>
              <a:gd name="connsiteX41-755" fmla="*/ 138023 w 2063144"/>
              <a:gd name="connsiteY41-756" fmla="*/ 1242204 h 1570605"/>
              <a:gd name="connsiteX42-757" fmla="*/ 77638 w 2063144"/>
              <a:gd name="connsiteY42-758" fmla="*/ 1155940 h 1570605"/>
              <a:gd name="connsiteX43-759" fmla="*/ 51758 w 2063144"/>
              <a:gd name="connsiteY43-760" fmla="*/ 1121434 h 1570605"/>
              <a:gd name="connsiteX44-761" fmla="*/ 17253 w 2063144"/>
              <a:gd name="connsiteY44-762" fmla="*/ 992038 h 1570605"/>
              <a:gd name="connsiteX45-763" fmla="*/ 0 w 2063144"/>
              <a:gd name="connsiteY45-764" fmla="*/ 905774 h 1570605"/>
              <a:gd name="connsiteX46-765" fmla="*/ 25879 w 2063144"/>
              <a:gd name="connsiteY46-766" fmla="*/ 577970 h 1570605"/>
              <a:gd name="connsiteX47-767" fmla="*/ 43132 w 2063144"/>
              <a:gd name="connsiteY47-768" fmla="*/ 552091 h 1570605"/>
              <a:gd name="connsiteX48-769" fmla="*/ 60385 w 2063144"/>
              <a:gd name="connsiteY48-770" fmla="*/ 508959 h 1570605"/>
              <a:gd name="connsiteX49-771" fmla="*/ 112143 w 2063144"/>
              <a:gd name="connsiteY49-772" fmla="*/ 439947 h 1570605"/>
              <a:gd name="connsiteX50-773" fmla="*/ 120770 w 2063144"/>
              <a:gd name="connsiteY50-774" fmla="*/ 405442 h 1570605"/>
              <a:gd name="connsiteX51-775" fmla="*/ 146649 w 2063144"/>
              <a:gd name="connsiteY51-776" fmla="*/ 370936 h 1570605"/>
              <a:gd name="connsiteX52-777" fmla="*/ 232913 w 2063144"/>
              <a:gd name="connsiteY52-778" fmla="*/ 293298 h 1570605"/>
              <a:gd name="connsiteX53-779" fmla="*/ 310551 w 2063144"/>
              <a:gd name="connsiteY53-780" fmla="*/ 224287 h 1570605"/>
              <a:gd name="connsiteX54-781" fmla="*/ 448573 w 2063144"/>
              <a:gd name="connsiteY54-782" fmla="*/ 146649 h 1570605"/>
              <a:gd name="connsiteX55-783" fmla="*/ 526211 w 2063144"/>
              <a:gd name="connsiteY55-784" fmla="*/ 103517 h 1570605"/>
              <a:gd name="connsiteX56-785" fmla="*/ 560717 w 2063144"/>
              <a:gd name="connsiteY56-786" fmla="*/ 94891 h 1570605"/>
              <a:gd name="connsiteX57-787" fmla="*/ 646981 w 2063144"/>
              <a:gd name="connsiteY57-788" fmla="*/ 51759 h 1570605"/>
              <a:gd name="connsiteX58-789" fmla="*/ 707366 w 2063144"/>
              <a:gd name="connsiteY58-790" fmla="*/ 43132 h 1570605"/>
              <a:gd name="connsiteX59-791" fmla="*/ 776377 w 2063144"/>
              <a:gd name="connsiteY59-792" fmla="*/ 25879 h 1570605"/>
              <a:gd name="connsiteX60-793" fmla="*/ 810883 w 2063144"/>
              <a:gd name="connsiteY60-794" fmla="*/ 17253 h 1570605"/>
              <a:gd name="connsiteX61-795" fmla="*/ 897147 w 2063144"/>
              <a:gd name="connsiteY61-796" fmla="*/ 0 h 1570605"/>
              <a:gd name="connsiteX62-797" fmla="*/ 1164566 w 2063144"/>
              <a:gd name="connsiteY62-798" fmla="*/ 8627 h 1570605"/>
              <a:gd name="connsiteX63-799" fmla="*/ 1207698 w 2063144"/>
              <a:gd name="connsiteY63-800" fmla="*/ 25879 h 1570605"/>
              <a:gd name="connsiteX64-801" fmla="*/ 1302589 w 2063144"/>
              <a:gd name="connsiteY64-802" fmla="*/ 34506 h 1570605"/>
              <a:gd name="connsiteX65-803" fmla="*/ 1388853 w 2063144"/>
              <a:gd name="connsiteY65-804" fmla="*/ 69012 h 1570605"/>
              <a:gd name="connsiteX66-805" fmla="*/ 1414732 w 2063144"/>
              <a:gd name="connsiteY66-806" fmla="*/ 77638 h 1570605"/>
              <a:gd name="connsiteX67-807" fmla="*/ 1440611 w 2063144"/>
              <a:gd name="connsiteY67-808" fmla="*/ 94891 h 1570605"/>
              <a:gd name="connsiteX68-809" fmla="*/ 1457864 w 2063144"/>
              <a:gd name="connsiteY68-810" fmla="*/ 120770 h 1570605"/>
              <a:gd name="connsiteX69-811" fmla="*/ 1483743 w 2063144"/>
              <a:gd name="connsiteY69-812" fmla="*/ 129396 h 1570605"/>
              <a:gd name="connsiteX70-813" fmla="*/ 1509623 w 2063144"/>
              <a:gd name="connsiteY70-814" fmla="*/ 146649 h 1570605"/>
              <a:gd name="connsiteX71-815" fmla="*/ 1535502 w 2063144"/>
              <a:gd name="connsiteY71-816" fmla="*/ 155276 h 1570605"/>
              <a:gd name="connsiteX72-817" fmla="*/ 1570007 w 2063144"/>
              <a:gd name="connsiteY72-818" fmla="*/ 172529 h 1570605"/>
              <a:gd name="connsiteX73-819" fmla="*/ 1613140 w 2063144"/>
              <a:gd name="connsiteY73-820" fmla="*/ 189781 h 1570605"/>
              <a:gd name="connsiteX74-821" fmla="*/ 1639019 w 2063144"/>
              <a:gd name="connsiteY74-822" fmla="*/ 207034 h 1570605"/>
              <a:gd name="connsiteX75-823" fmla="*/ 1673524 w 2063144"/>
              <a:gd name="connsiteY75-824" fmla="*/ 224287 h 1570605"/>
              <a:gd name="connsiteX76-825" fmla="*/ 1708030 w 2063144"/>
              <a:gd name="connsiteY76-826" fmla="*/ 250166 h 1570605"/>
              <a:gd name="connsiteX77-827" fmla="*/ 1759789 w 2063144"/>
              <a:gd name="connsiteY77-828" fmla="*/ 267419 h 1570605"/>
              <a:gd name="connsiteX78-829" fmla="*/ 1828800 w 2063144"/>
              <a:gd name="connsiteY78-830" fmla="*/ 301925 h 1570605"/>
              <a:gd name="connsiteX79-831" fmla="*/ 1889185 w 2063144"/>
              <a:gd name="connsiteY79-832" fmla="*/ 336430 h 1570605"/>
              <a:gd name="connsiteX80-833" fmla="*/ 1923690 w 2063144"/>
              <a:gd name="connsiteY80-834" fmla="*/ 353683 h 1570605"/>
              <a:gd name="connsiteX81-835" fmla="*/ 1932317 w 2063144"/>
              <a:gd name="connsiteY81-836" fmla="*/ 379562 h 1570605"/>
              <a:gd name="connsiteX82-837" fmla="*/ 1889185 w 2063144"/>
              <a:gd name="connsiteY82-838" fmla="*/ 388189 h 1570605"/>
              <a:gd name="connsiteX83-839" fmla="*/ 2061713 w 2063144"/>
              <a:gd name="connsiteY83-840" fmla="*/ 301924 h 1570605"/>
              <a:gd name="connsiteX0-841" fmla="*/ 2061713 w 2063144"/>
              <a:gd name="connsiteY0-842" fmla="*/ 301924 h 1570605"/>
              <a:gd name="connsiteX1-843" fmla="*/ 1768415 w 2063144"/>
              <a:gd name="connsiteY1-844" fmla="*/ 483080 h 1570605"/>
              <a:gd name="connsiteX2-845" fmla="*/ 1716656 w 2063144"/>
              <a:gd name="connsiteY2-846" fmla="*/ 534838 h 1570605"/>
              <a:gd name="connsiteX3-847" fmla="*/ 1699404 w 2063144"/>
              <a:gd name="connsiteY3-848" fmla="*/ 560717 h 1570605"/>
              <a:gd name="connsiteX4-849" fmla="*/ 1647645 w 2063144"/>
              <a:gd name="connsiteY4-850" fmla="*/ 603849 h 1570605"/>
              <a:gd name="connsiteX5-851" fmla="*/ 1604513 w 2063144"/>
              <a:gd name="connsiteY5-852" fmla="*/ 646981 h 1570605"/>
              <a:gd name="connsiteX6-853" fmla="*/ 1587260 w 2063144"/>
              <a:gd name="connsiteY6-854" fmla="*/ 672861 h 1570605"/>
              <a:gd name="connsiteX7-855" fmla="*/ 1561381 w 2063144"/>
              <a:gd name="connsiteY7-856" fmla="*/ 698740 h 1570605"/>
              <a:gd name="connsiteX8-857" fmla="*/ 1552755 w 2063144"/>
              <a:gd name="connsiteY8-858" fmla="*/ 724619 h 1570605"/>
              <a:gd name="connsiteX9-859" fmla="*/ 1526875 w 2063144"/>
              <a:gd name="connsiteY9-860" fmla="*/ 750498 h 1570605"/>
              <a:gd name="connsiteX10-861" fmla="*/ 1492370 w 2063144"/>
              <a:gd name="connsiteY10-862" fmla="*/ 802257 h 1570605"/>
              <a:gd name="connsiteX11-863" fmla="*/ 1475117 w 2063144"/>
              <a:gd name="connsiteY11-864" fmla="*/ 828136 h 1570605"/>
              <a:gd name="connsiteX12-865" fmla="*/ 1449238 w 2063144"/>
              <a:gd name="connsiteY12-866" fmla="*/ 854015 h 1570605"/>
              <a:gd name="connsiteX13-867" fmla="*/ 1440611 w 2063144"/>
              <a:gd name="connsiteY13-868" fmla="*/ 879895 h 1570605"/>
              <a:gd name="connsiteX14-869" fmla="*/ 1147312 w 2063144"/>
              <a:gd name="connsiteY14-870" fmla="*/ 1526877 h 1570605"/>
              <a:gd name="connsiteX15-871" fmla="*/ 1380226 w 2063144"/>
              <a:gd name="connsiteY15-872" fmla="*/ 957532 h 1570605"/>
              <a:gd name="connsiteX16-873" fmla="*/ 1345721 w 2063144"/>
              <a:gd name="connsiteY16-874" fmla="*/ 1009291 h 1570605"/>
              <a:gd name="connsiteX17-875" fmla="*/ 1293962 w 2063144"/>
              <a:gd name="connsiteY17-876" fmla="*/ 1086929 h 1570605"/>
              <a:gd name="connsiteX18-877" fmla="*/ 1276709 w 2063144"/>
              <a:gd name="connsiteY18-878" fmla="*/ 1112808 h 1570605"/>
              <a:gd name="connsiteX19-879" fmla="*/ 1483743 w 2063144"/>
              <a:gd name="connsiteY19-880" fmla="*/ 1518249 h 1570605"/>
              <a:gd name="connsiteX20-881" fmla="*/ 1242204 w 2063144"/>
              <a:gd name="connsiteY20-882" fmla="*/ 1190446 h 1570605"/>
              <a:gd name="connsiteX21-883" fmla="*/ 1233577 w 2063144"/>
              <a:gd name="connsiteY21-884" fmla="*/ 1216325 h 1570605"/>
              <a:gd name="connsiteX22-885" fmla="*/ 1354347 w 2063144"/>
              <a:gd name="connsiteY22-886" fmla="*/ 1457864 h 1570605"/>
              <a:gd name="connsiteX23-887" fmla="*/ 1181819 w 2063144"/>
              <a:gd name="connsiteY23-888" fmla="*/ 1319842 h 1570605"/>
              <a:gd name="connsiteX24-889" fmla="*/ 1173192 w 2063144"/>
              <a:gd name="connsiteY24-890" fmla="*/ 1345721 h 1570605"/>
              <a:gd name="connsiteX25-891" fmla="*/ 1138687 w 2063144"/>
              <a:gd name="connsiteY25-892" fmla="*/ 1397479 h 1570605"/>
              <a:gd name="connsiteX26-893" fmla="*/ 1112807 w 2063144"/>
              <a:gd name="connsiteY26-894" fmla="*/ 1449238 h 1570605"/>
              <a:gd name="connsiteX27-895" fmla="*/ 1061049 w 2063144"/>
              <a:gd name="connsiteY27-896" fmla="*/ 1500996 h 1570605"/>
              <a:gd name="connsiteX28-897" fmla="*/ 1043796 w 2063144"/>
              <a:gd name="connsiteY28-898" fmla="*/ 1526876 h 1570605"/>
              <a:gd name="connsiteX29-899" fmla="*/ 983411 w 2063144"/>
              <a:gd name="connsiteY29-900" fmla="*/ 1552755 h 1570605"/>
              <a:gd name="connsiteX30-901" fmla="*/ 957532 w 2063144"/>
              <a:gd name="connsiteY30-902" fmla="*/ 1570008 h 1570605"/>
              <a:gd name="connsiteX31-903" fmla="*/ 759124 w 2063144"/>
              <a:gd name="connsiteY31-904" fmla="*/ 1561381 h 1570605"/>
              <a:gd name="connsiteX32-905" fmla="*/ 698740 w 2063144"/>
              <a:gd name="connsiteY32-906" fmla="*/ 1535502 h 1570605"/>
              <a:gd name="connsiteX33-907" fmla="*/ 672860 w 2063144"/>
              <a:gd name="connsiteY33-908" fmla="*/ 1526876 h 1570605"/>
              <a:gd name="connsiteX34-909" fmla="*/ 629728 w 2063144"/>
              <a:gd name="connsiteY34-910" fmla="*/ 1509623 h 1570605"/>
              <a:gd name="connsiteX35-911" fmla="*/ 595223 w 2063144"/>
              <a:gd name="connsiteY35-912" fmla="*/ 1500996 h 1570605"/>
              <a:gd name="connsiteX36-913" fmla="*/ 560717 w 2063144"/>
              <a:gd name="connsiteY36-914" fmla="*/ 1483744 h 1570605"/>
              <a:gd name="connsiteX37-915" fmla="*/ 474453 w 2063144"/>
              <a:gd name="connsiteY37-916" fmla="*/ 1449238 h 1570605"/>
              <a:gd name="connsiteX38-917" fmla="*/ 405441 w 2063144"/>
              <a:gd name="connsiteY38-918" fmla="*/ 1414732 h 1570605"/>
              <a:gd name="connsiteX39-919" fmla="*/ 327804 w 2063144"/>
              <a:gd name="connsiteY39-920" fmla="*/ 1380227 h 1570605"/>
              <a:gd name="connsiteX40-921" fmla="*/ 258792 w 2063144"/>
              <a:gd name="connsiteY40-922" fmla="*/ 1328468 h 1570605"/>
              <a:gd name="connsiteX41-923" fmla="*/ 138023 w 2063144"/>
              <a:gd name="connsiteY41-924" fmla="*/ 1242204 h 1570605"/>
              <a:gd name="connsiteX42-925" fmla="*/ 77638 w 2063144"/>
              <a:gd name="connsiteY42-926" fmla="*/ 1155940 h 1570605"/>
              <a:gd name="connsiteX43-927" fmla="*/ 51758 w 2063144"/>
              <a:gd name="connsiteY43-928" fmla="*/ 1121434 h 1570605"/>
              <a:gd name="connsiteX44-929" fmla="*/ 17253 w 2063144"/>
              <a:gd name="connsiteY44-930" fmla="*/ 992038 h 1570605"/>
              <a:gd name="connsiteX45-931" fmla="*/ 0 w 2063144"/>
              <a:gd name="connsiteY45-932" fmla="*/ 905774 h 1570605"/>
              <a:gd name="connsiteX46-933" fmla="*/ 25879 w 2063144"/>
              <a:gd name="connsiteY46-934" fmla="*/ 577970 h 1570605"/>
              <a:gd name="connsiteX47-935" fmla="*/ 43132 w 2063144"/>
              <a:gd name="connsiteY47-936" fmla="*/ 552091 h 1570605"/>
              <a:gd name="connsiteX48-937" fmla="*/ 60385 w 2063144"/>
              <a:gd name="connsiteY48-938" fmla="*/ 508959 h 1570605"/>
              <a:gd name="connsiteX49-939" fmla="*/ 112143 w 2063144"/>
              <a:gd name="connsiteY49-940" fmla="*/ 439947 h 1570605"/>
              <a:gd name="connsiteX50-941" fmla="*/ 120770 w 2063144"/>
              <a:gd name="connsiteY50-942" fmla="*/ 405442 h 1570605"/>
              <a:gd name="connsiteX51-943" fmla="*/ 146649 w 2063144"/>
              <a:gd name="connsiteY51-944" fmla="*/ 370936 h 1570605"/>
              <a:gd name="connsiteX52-945" fmla="*/ 232913 w 2063144"/>
              <a:gd name="connsiteY52-946" fmla="*/ 293298 h 1570605"/>
              <a:gd name="connsiteX53-947" fmla="*/ 310551 w 2063144"/>
              <a:gd name="connsiteY53-948" fmla="*/ 224287 h 1570605"/>
              <a:gd name="connsiteX54-949" fmla="*/ 448573 w 2063144"/>
              <a:gd name="connsiteY54-950" fmla="*/ 146649 h 1570605"/>
              <a:gd name="connsiteX55-951" fmla="*/ 526211 w 2063144"/>
              <a:gd name="connsiteY55-952" fmla="*/ 103517 h 1570605"/>
              <a:gd name="connsiteX56-953" fmla="*/ 560717 w 2063144"/>
              <a:gd name="connsiteY56-954" fmla="*/ 94891 h 1570605"/>
              <a:gd name="connsiteX57-955" fmla="*/ 646981 w 2063144"/>
              <a:gd name="connsiteY57-956" fmla="*/ 51759 h 1570605"/>
              <a:gd name="connsiteX58-957" fmla="*/ 707366 w 2063144"/>
              <a:gd name="connsiteY58-958" fmla="*/ 43132 h 1570605"/>
              <a:gd name="connsiteX59-959" fmla="*/ 776377 w 2063144"/>
              <a:gd name="connsiteY59-960" fmla="*/ 25879 h 1570605"/>
              <a:gd name="connsiteX60-961" fmla="*/ 810883 w 2063144"/>
              <a:gd name="connsiteY60-962" fmla="*/ 17253 h 1570605"/>
              <a:gd name="connsiteX61-963" fmla="*/ 897147 w 2063144"/>
              <a:gd name="connsiteY61-964" fmla="*/ 0 h 1570605"/>
              <a:gd name="connsiteX62-965" fmla="*/ 1164566 w 2063144"/>
              <a:gd name="connsiteY62-966" fmla="*/ 8627 h 1570605"/>
              <a:gd name="connsiteX63-967" fmla="*/ 1207698 w 2063144"/>
              <a:gd name="connsiteY63-968" fmla="*/ 25879 h 1570605"/>
              <a:gd name="connsiteX64-969" fmla="*/ 1302589 w 2063144"/>
              <a:gd name="connsiteY64-970" fmla="*/ 34506 h 1570605"/>
              <a:gd name="connsiteX65-971" fmla="*/ 1388853 w 2063144"/>
              <a:gd name="connsiteY65-972" fmla="*/ 69012 h 1570605"/>
              <a:gd name="connsiteX66-973" fmla="*/ 1414732 w 2063144"/>
              <a:gd name="connsiteY66-974" fmla="*/ 77638 h 1570605"/>
              <a:gd name="connsiteX67-975" fmla="*/ 1440611 w 2063144"/>
              <a:gd name="connsiteY67-976" fmla="*/ 94891 h 1570605"/>
              <a:gd name="connsiteX68-977" fmla="*/ 1457864 w 2063144"/>
              <a:gd name="connsiteY68-978" fmla="*/ 120770 h 1570605"/>
              <a:gd name="connsiteX69-979" fmla="*/ 1483743 w 2063144"/>
              <a:gd name="connsiteY69-980" fmla="*/ 129396 h 1570605"/>
              <a:gd name="connsiteX70-981" fmla="*/ 1509623 w 2063144"/>
              <a:gd name="connsiteY70-982" fmla="*/ 146649 h 1570605"/>
              <a:gd name="connsiteX71-983" fmla="*/ 1535502 w 2063144"/>
              <a:gd name="connsiteY71-984" fmla="*/ 155276 h 1570605"/>
              <a:gd name="connsiteX72-985" fmla="*/ 1570007 w 2063144"/>
              <a:gd name="connsiteY72-986" fmla="*/ 172529 h 1570605"/>
              <a:gd name="connsiteX73-987" fmla="*/ 1613140 w 2063144"/>
              <a:gd name="connsiteY73-988" fmla="*/ 189781 h 1570605"/>
              <a:gd name="connsiteX74-989" fmla="*/ 1639019 w 2063144"/>
              <a:gd name="connsiteY74-990" fmla="*/ 207034 h 1570605"/>
              <a:gd name="connsiteX75-991" fmla="*/ 1673524 w 2063144"/>
              <a:gd name="connsiteY75-992" fmla="*/ 224287 h 1570605"/>
              <a:gd name="connsiteX76-993" fmla="*/ 1708030 w 2063144"/>
              <a:gd name="connsiteY76-994" fmla="*/ 250166 h 1570605"/>
              <a:gd name="connsiteX77-995" fmla="*/ 1759789 w 2063144"/>
              <a:gd name="connsiteY77-996" fmla="*/ 267419 h 1570605"/>
              <a:gd name="connsiteX78-997" fmla="*/ 1828800 w 2063144"/>
              <a:gd name="connsiteY78-998" fmla="*/ 301925 h 1570605"/>
              <a:gd name="connsiteX79-999" fmla="*/ 1889185 w 2063144"/>
              <a:gd name="connsiteY79-1000" fmla="*/ 336430 h 1570605"/>
              <a:gd name="connsiteX80-1001" fmla="*/ 1923690 w 2063144"/>
              <a:gd name="connsiteY80-1002" fmla="*/ 353683 h 1570605"/>
              <a:gd name="connsiteX81-1003" fmla="*/ 1932317 w 2063144"/>
              <a:gd name="connsiteY81-1004" fmla="*/ 379562 h 1570605"/>
              <a:gd name="connsiteX82-1005" fmla="*/ 1889185 w 2063144"/>
              <a:gd name="connsiteY82-1006" fmla="*/ 388189 h 1570605"/>
              <a:gd name="connsiteX83-1007" fmla="*/ 2061713 w 2063144"/>
              <a:gd name="connsiteY83-1008" fmla="*/ 301924 h 1570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96448"/>
            <a:ext cx="9144000" cy="165576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sp>
        <p:nvSpPr>
          <p:cNvPr id="59" name="任意多边形: 形状 58"/>
          <p:cNvSpPr/>
          <p:nvPr userDrawn="1"/>
        </p:nvSpPr>
        <p:spPr>
          <a:xfrm rot="8123491">
            <a:off x="4369138" y="1113216"/>
            <a:ext cx="1260677" cy="139152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-1" fmla="*/ 1854679 w 1934165"/>
              <a:gd name="connsiteY0-2" fmla="*/ 396815 h 1570605"/>
              <a:gd name="connsiteX1-3" fmla="*/ 1768415 w 1934165"/>
              <a:gd name="connsiteY1-4" fmla="*/ 483080 h 1570605"/>
              <a:gd name="connsiteX2-5" fmla="*/ 1716656 w 1934165"/>
              <a:gd name="connsiteY2-6" fmla="*/ 534838 h 1570605"/>
              <a:gd name="connsiteX3-7" fmla="*/ 1699404 w 1934165"/>
              <a:gd name="connsiteY3-8" fmla="*/ 560717 h 1570605"/>
              <a:gd name="connsiteX4-9" fmla="*/ 1647645 w 1934165"/>
              <a:gd name="connsiteY4-10" fmla="*/ 603849 h 1570605"/>
              <a:gd name="connsiteX5-11" fmla="*/ 1604513 w 1934165"/>
              <a:gd name="connsiteY5-12" fmla="*/ 646981 h 1570605"/>
              <a:gd name="connsiteX6-13" fmla="*/ 1587260 w 1934165"/>
              <a:gd name="connsiteY6-14" fmla="*/ 672861 h 1570605"/>
              <a:gd name="connsiteX7-15" fmla="*/ 1561381 w 1934165"/>
              <a:gd name="connsiteY7-16" fmla="*/ 698740 h 1570605"/>
              <a:gd name="connsiteX8-17" fmla="*/ 1552755 w 1934165"/>
              <a:gd name="connsiteY8-18" fmla="*/ 724619 h 1570605"/>
              <a:gd name="connsiteX9-19" fmla="*/ 1526875 w 1934165"/>
              <a:gd name="connsiteY9-20" fmla="*/ 750498 h 1570605"/>
              <a:gd name="connsiteX10-21" fmla="*/ 1492370 w 1934165"/>
              <a:gd name="connsiteY10-22" fmla="*/ 802257 h 1570605"/>
              <a:gd name="connsiteX11-23" fmla="*/ 1475117 w 1934165"/>
              <a:gd name="connsiteY11-24" fmla="*/ 828136 h 1570605"/>
              <a:gd name="connsiteX12-25" fmla="*/ 1449238 w 1934165"/>
              <a:gd name="connsiteY12-26" fmla="*/ 854015 h 1570605"/>
              <a:gd name="connsiteX13-27" fmla="*/ 1440611 w 1934165"/>
              <a:gd name="connsiteY13-28" fmla="*/ 879895 h 1570605"/>
              <a:gd name="connsiteX14-29" fmla="*/ 1397479 w 1934165"/>
              <a:gd name="connsiteY14-30" fmla="*/ 931653 h 1570605"/>
              <a:gd name="connsiteX15-31" fmla="*/ 1380226 w 1934165"/>
              <a:gd name="connsiteY15-32" fmla="*/ 957532 h 1570605"/>
              <a:gd name="connsiteX16-33" fmla="*/ 1345721 w 1934165"/>
              <a:gd name="connsiteY16-34" fmla="*/ 1009291 h 1570605"/>
              <a:gd name="connsiteX17-35" fmla="*/ 1293962 w 1934165"/>
              <a:gd name="connsiteY17-36" fmla="*/ 1086929 h 1570605"/>
              <a:gd name="connsiteX18-37" fmla="*/ 1276709 w 1934165"/>
              <a:gd name="connsiteY18-38" fmla="*/ 1112808 h 1570605"/>
              <a:gd name="connsiteX19-39" fmla="*/ 1259456 w 1934165"/>
              <a:gd name="connsiteY19-40" fmla="*/ 1138687 h 1570605"/>
              <a:gd name="connsiteX20-41" fmla="*/ 1242204 w 1934165"/>
              <a:gd name="connsiteY20-42" fmla="*/ 1190446 h 1570605"/>
              <a:gd name="connsiteX21-43" fmla="*/ 1233577 w 1934165"/>
              <a:gd name="connsiteY21-44" fmla="*/ 1216325 h 1570605"/>
              <a:gd name="connsiteX22-45" fmla="*/ 1199072 w 1934165"/>
              <a:gd name="connsiteY22-46" fmla="*/ 1268083 h 1570605"/>
              <a:gd name="connsiteX23-47" fmla="*/ 1181819 w 1934165"/>
              <a:gd name="connsiteY23-48" fmla="*/ 1319842 h 1570605"/>
              <a:gd name="connsiteX24-49" fmla="*/ 1173192 w 1934165"/>
              <a:gd name="connsiteY24-50" fmla="*/ 1345721 h 1570605"/>
              <a:gd name="connsiteX25-51" fmla="*/ 1138687 w 1934165"/>
              <a:gd name="connsiteY25-52" fmla="*/ 1397479 h 1570605"/>
              <a:gd name="connsiteX26-53" fmla="*/ 1112807 w 1934165"/>
              <a:gd name="connsiteY26-54" fmla="*/ 1449238 h 1570605"/>
              <a:gd name="connsiteX27-55" fmla="*/ 1061049 w 1934165"/>
              <a:gd name="connsiteY27-56" fmla="*/ 1500996 h 1570605"/>
              <a:gd name="connsiteX28-57" fmla="*/ 1043796 w 1934165"/>
              <a:gd name="connsiteY28-58" fmla="*/ 1526876 h 1570605"/>
              <a:gd name="connsiteX29-59" fmla="*/ 983411 w 1934165"/>
              <a:gd name="connsiteY29-60" fmla="*/ 1552755 h 1570605"/>
              <a:gd name="connsiteX30-61" fmla="*/ 957532 w 1934165"/>
              <a:gd name="connsiteY30-62" fmla="*/ 1570008 h 1570605"/>
              <a:gd name="connsiteX31-63" fmla="*/ 759124 w 1934165"/>
              <a:gd name="connsiteY31-64" fmla="*/ 1561381 h 1570605"/>
              <a:gd name="connsiteX32-65" fmla="*/ 698740 w 1934165"/>
              <a:gd name="connsiteY32-66" fmla="*/ 1535502 h 1570605"/>
              <a:gd name="connsiteX33-67" fmla="*/ 672860 w 1934165"/>
              <a:gd name="connsiteY33-68" fmla="*/ 1526876 h 1570605"/>
              <a:gd name="connsiteX34-69" fmla="*/ 629728 w 1934165"/>
              <a:gd name="connsiteY34-70" fmla="*/ 1509623 h 1570605"/>
              <a:gd name="connsiteX35-71" fmla="*/ 595223 w 1934165"/>
              <a:gd name="connsiteY35-72" fmla="*/ 1500996 h 1570605"/>
              <a:gd name="connsiteX36-73" fmla="*/ 560717 w 1934165"/>
              <a:gd name="connsiteY36-74" fmla="*/ 1483744 h 1570605"/>
              <a:gd name="connsiteX37-75" fmla="*/ 474453 w 1934165"/>
              <a:gd name="connsiteY37-76" fmla="*/ 1449238 h 1570605"/>
              <a:gd name="connsiteX38-77" fmla="*/ 405441 w 1934165"/>
              <a:gd name="connsiteY38-78" fmla="*/ 1414732 h 1570605"/>
              <a:gd name="connsiteX39-79" fmla="*/ 327804 w 1934165"/>
              <a:gd name="connsiteY39-80" fmla="*/ 1380227 h 1570605"/>
              <a:gd name="connsiteX40-81" fmla="*/ 258792 w 1934165"/>
              <a:gd name="connsiteY40-82" fmla="*/ 1328468 h 1570605"/>
              <a:gd name="connsiteX41-83" fmla="*/ 138023 w 1934165"/>
              <a:gd name="connsiteY41-84" fmla="*/ 1242204 h 1570605"/>
              <a:gd name="connsiteX42-85" fmla="*/ 77638 w 1934165"/>
              <a:gd name="connsiteY42-86" fmla="*/ 1155940 h 1570605"/>
              <a:gd name="connsiteX43-87" fmla="*/ 51758 w 1934165"/>
              <a:gd name="connsiteY43-88" fmla="*/ 1121434 h 1570605"/>
              <a:gd name="connsiteX44-89" fmla="*/ 17253 w 1934165"/>
              <a:gd name="connsiteY44-90" fmla="*/ 992038 h 1570605"/>
              <a:gd name="connsiteX45-91" fmla="*/ 0 w 1934165"/>
              <a:gd name="connsiteY45-92" fmla="*/ 905774 h 1570605"/>
              <a:gd name="connsiteX46-93" fmla="*/ 25879 w 1934165"/>
              <a:gd name="connsiteY46-94" fmla="*/ 577970 h 1570605"/>
              <a:gd name="connsiteX47-95" fmla="*/ 43132 w 1934165"/>
              <a:gd name="connsiteY47-96" fmla="*/ 552091 h 1570605"/>
              <a:gd name="connsiteX48-97" fmla="*/ 60385 w 1934165"/>
              <a:gd name="connsiteY48-98" fmla="*/ 508959 h 1570605"/>
              <a:gd name="connsiteX49-99" fmla="*/ 112143 w 1934165"/>
              <a:gd name="connsiteY49-100" fmla="*/ 439947 h 1570605"/>
              <a:gd name="connsiteX50-101" fmla="*/ 120770 w 1934165"/>
              <a:gd name="connsiteY50-102" fmla="*/ 405442 h 1570605"/>
              <a:gd name="connsiteX51-103" fmla="*/ 146649 w 1934165"/>
              <a:gd name="connsiteY51-104" fmla="*/ 370936 h 1570605"/>
              <a:gd name="connsiteX52-105" fmla="*/ 232913 w 1934165"/>
              <a:gd name="connsiteY52-106" fmla="*/ 293298 h 1570605"/>
              <a:gd name="connsiteX53-107" fmla="*/ 310551 w 1934165"/>
              <a:gd name="connsiteY53-108" fmla="*/ 224287 h 1570605"/>
              <a:gd name="connsiteX54-109" fmla="*/ 448573 w 1934165"/>
              <a:gd name="connsiteY54-110" fmla="*/ 146649 h 1570605"/>
              <a:gd name="connsiteX55-111" fmla="*/ 526211 w 1934165"/>
              <a:gd name="connsiteY55-112" fmla="*/ 103517 h 1570605"/>
              <a:gd name="connsiteX56-113" fmla="*/ 560717 w 1934165"/>
              <a:gd name="connsiteY56-114" fmla="*/ 94891 h 1570605"/>
              <a:gd name="connsiteX57-115" fmla="*/ 646981 w 1934165"/>
              <a:gd name="connsiteY57-116" fmla="*/ 51759 h 1570605"/>
              <a:gd name="connsiteX58-117" fmla="*/ 707366 w 1934165"/>
              <a:gd name="connsiteY58-118" fmla="*/ 43132 h 1570605"/>
              <a:gd name="connsiteX59-119" fmla="*/ 776377 w 1934165"/>
              <a:gd name="connsiteY59-120" fmla="*/ 25879 h 1570605"/>
              <a:gd name="connsiteX60-121" fmla="*/ 810883 w 1934165"/>
              <a:gd name="connsiteY60-122" fmla="*/ 17253 h 1570605"/>
              <a:gd name="connsiteX61-123" fmla="*/ 897147 w 1934165"/>
              <a:gd name="connsiteY61-124" fmla="*/ 0 h 1570605"/>
              <a:gd name="connsiteX62-125" fmla="*/ 1164566 w 1934165"/>
              <a:gd name="connsiteY62-126" fmla="*/ 8627 h 1570605"/>
              <a:gd name="connsiteX63-127" fmla="*/ 1207698 w 1934165"/>
              <a:gd name="connsiteY63-128" fmla="*/ 25879 h 1570605"/>
              <a:gd name="connsiteX64-129" fmla="*/ 1302589 w 1934165"/>
              <a:gd name="connsiteY64-130" fmla="*/ 34506 h 1570605"/>
              <a:gd name="connsiteX65-131" fmla="*/ 1388853 w 1934165"/>
              <a:gd name="connsiteY65-132" fmla="*/ 69012 h 1570605"/>
              <a:gd name="connsiteX66-133" fmla="*/ 1414732 w 1934165"/>
              <a:gd name="connsiteY66-134" fmla="*/ 77638 h 1570605"/>
              <a:gd name="connsiteX67-135" fmla="*/ 1440611 w 1934165"/>
              <a:gd name="connsiteY67-136" fmla="*/ 94891 h 1570605"/>
              <a:gd name="connsiteX68-137" fmla="*/ 1457864 w 1934165"/>
              <a:gd name="connsiteY68-138" fmla="*/ 120770 h 1570605"/>
              <a:gd name="connsiteX69-139" fmla="*/ 1483743 w 1934165"/>
              <a:gd name="connsiteY69-140" fmla="*/ 129396 h 1570605"/>
              <a:gd name="connsiteX70-141" fmla="*/ 1509623 w 1934165"/>
              <a:gd name="connsiteY70-142" fmla="*/ 146649 h 1570605"/>
              <a:gd name="connsiteX71-143" fmla="*/ 1535502 w 1934165"/>
              <a:gd name="connsiteY71-144" fmla="*/ 155276 h 1570605"/>
              <a:gd name="connsiteX72-145" fmla="*/ 1570007 w 1934165"/>
              <a:gd name="connsiteY72-146" fmla="*/ 172529 h 1570605"/>
              <a:gd name="connsiteX73-147" fmla="*/ 1613140 w 1934165"/>
              <a:gd name="connsiteY73-148" fmla="*/ 189781 h 1570605"/>
              <a:gd name="connsiteX74-149" fmla="*/ 1639019 w 1934165"/>
              <a:gd name="connsiteY74-150" fmla="*/ 207034 h 1570605"/>
              <a:gd name="connsiteX75-151" fmla="*/ 1673524 w 1934165"/>
              <a:gd name="connsiteY75-152" fmla="*/ 224287 h 1570605"/>
              <a:gd name="connsiteX76-153" fmla="*/ 1708030 w 1934165"/>
              <a:gd name="connsiteY76-154" fmla="*/ 250166 h 1570605"/>
              <a:gd name="connsiteX77-155" fmla="*/ 1759789 w 1934165"/>
              <a:gd name="connsiteY77-156" fmla="*/ 267419 h 1570605"/>
              <a:gd name="connsiteX78-157" fmla="*/ 1828800 w 1934165"/>
              <a:gd name="connsiteY78-158" fmla="*/ 301925 h 1570605"/>
              <a:gd name="connsiteX79-159" fmla="*/ 1889185 w 1934165"/>
              <a:gd name="connsiteY79-160" fmla="*/ 336430 h 1570605"/>
              <a:gd name="connsiteX80-161" fmla="*/ 1923690 w 1934165"/>
              <a:gd name="connsiteY80-162" fmla="*/ 353683 h 1570605"/>
              <a:gd name="connsiteX81-163" fmla="*/ 1932317 w 1934165"/>
              <a:gd name="connsiteY81-164" fmla="*/ 379562 h 1570605"/>
              <a:gd name="connsiteX82-165" fmla="*/ 1889185 w 1934165"/>
              <a:gd name="connsiteY82-166" fmla="*/ 388189 h 1570605"/>
              <a:gd name="connsiteX83-167" fmla="*/ 1854679 w 1934165"/>
              <a:gd name="connsiteY83-168" fmla="*/ 396815 h 1570605"/>
              <a:gd name="connsiteX0-169" fmla="*/ 2061713 w 2063144"/>
              <a:gd name="connsiteY0-170" fmla="*/ 301924 h 1570605"/>
              <a:gd name="connsiteX1-171" fmla="*/ 1768415 w 2063144"/>
              <a:gd name="connsiteY1-172" fmla="*/ 483080 h 1570605"/>
              <a:gd name="connsiteX2-173" fmla="*/ 1716656 w 2063144"/>
              <a:gd name="connsiteY2-174" fmla="*/ 534838 h 1570605"/>
              <a:gd name="connsiteX3-175" fmla="*/ 1699404 w 2063144"/>
              <a:gd name="connsiteY3-176" fmla="*/ 560717 h 1570605"/>
              <a:gd name="connsiteX4-177" fmla="*/ 1647645 w 2063144"/>
              <a:gd name="connsiteY4-178" fmla="*/ 603849 h 1570605"/>
              <a:gd name="connsiteX5-179" fmla="*/ 1604513 w 2063144"/>
              <a:gd name="connsiteY5-180" fmla="*/ 646981 h 1570605"/>
              <a:gd name="connsiteX6-181" fmla="*/ 1587260 w 2063144"/>
              <a:gd name="connsiteY6-182" fmla="*/ 672861 h 1570605"/>
              <a:gd name="connsiteX7-183" fmla="*/ 1561381 w 2063144"/>
              <a:gd name="connsiteY7-184" fmla="*/ 698740 h 1570605"/>
              <a:gd name="connsiteX8-185" fmla="*/ 1552755 w 2063144"/>
              <a:gd name="connsiteY8-186" fmla="*/ 724619 h 1570605"/>
              <a:gd name="connsiteX9-187" fmla="*/ 1526875 w 2063144"/>
              <a:gd name="connsiteY9-188" fmla="*/ 750498 h 1570605"/>
              <a:gd name="connsiteX10-189" fmla="*/ 1492370 w 2063144"/>
              <a:gd name="connsiteY10-190" fmla="*/ 802257 h 1570605"/>
              <a:gd name="connsiteX11-191" fmla="*/ 1475117 w 2063144"/>
              <a:gd name="connsiteY11-192" fmla="*/ 828136 h 1570605"/>
              <a:gd name="connsiteX12-193" fmla="*/ 1449238 w 2063144"/>
              <a:gd name="connsiteY12-194" fmla="*/ 854015 h 1570605"/>
              <a:gd name="connsiteX13-195" fmla="*/ 1440611 w 2063144"/>
              <a:gd name="connsiteY13-196" fmla="*/ 879895 h 1570605"/>
              <a:gd name="connsiteX14-197" fmla="*/ 1397479 w 2063144"/>
              <a:gd name="connsiteY14-198" fmla="*/ 931653 h 1570605"/>
              <a:gd name="connsiteX15-199" fmla="*/ 1380226 w 2063144"/>
              <a:gd name="connsiteY15-200" fmla="*/ 957532 h 1570605"/>
              <a:gd name="connsiteX16-201" fmla="*/ 1345721 w 2063144"/>
              <a:gd name="connsiteY16-202" fmla="*/ 1009291 h 1570605"/>
              <a:gd name="connsiteX17-203" fmla="*/ 1293962 w 2063144"/>
              <a:gd name="connsiteY17-204" fmla="*/ 1086929 h 1570605"/>
              <a:gd name="connsiteX18-205" fmla="*/ 1276709 w 2063144"/>
              <a:gd name="connsiteY18-206" fmla="*/ 1112808 h 1570605"/>
              <a:gd name="connsiteX19-207" fmla="*/ 1259456 w 2063144"/>
              <a:gd name="connsiteY19-208" fmla="*/ 1138687 h 1570605"/>
              <a:gd name="connsiteX20-209" fmla="*/ 1242204 w 2063144"/>
              <a:gd name="connsiteY20-210" fmla="*/ 1190446 h 1570605"/>
              <a:gd name="connsiteX21-211" fmla="*/ 1233577 w 2063144"/>
              <a:gd name="connsiteY21-212" fmla="*/ 1216325 h 1570605"/>
              <a:gd name="connsiteX22-213" fmla="*/ 1199072 w 2063144"/>
              <a:gd name="connsiteY22-214" fmla="*/ 1268083 h 1570605"/>
              <a:gd name="connsiteX23-215" fmla="*/ 1181819 w 2063144"/>
              <a:gd name="connsiteY23-216" fmla="*/ 1319842 h 1570605"/>
              <a:gd name="connsiteX24-217" fmla="*/ 1173192 w 2063144"/>
              <a:gd name="connsiteY24-218" fmla="*/ 1345721 h 1570605"/>
              <a:gd name="connsiteX25-219" fmla="*/ 1138687 w 2063144"/>
              <a:gd name="connsiteY25-220" fmla="*/ 1397479 h 1570605"/>
              <a:gd name="connsiteX26-221" fmla="*/ 1112807 w 2063144"/>
              <a:gd name="connsiteY26-222" fmla="*/ 1449238 h 1570605"/>
              <a:gd name="connsiteX27-223" fmla="*/ 1061049 w 2063144"/>
              <a:gd name="connsiteY27-224" fmla="*/ 1500996 h 1570605"/>
              <a:gd name="connsiteX28-225" fmla="*/ 1043796 w 2063144"/>
              <a:gd name="connsiteY28-226" fmla="*/ 1526876 h 1570605"/>
              <a:gd name="connsiteX29-227" fmla="*/ 983411 w 2063144"/>
              <a:gd name="connsiteY29-228" fmla="*/ 1552755 h 1570605"/>
              <a:gd name="connsiteX30-229" fmla="*/ 957532 w 2063144"/>
              <a:gd name="connsiteY30-230" fmla="*/ 1570008 h 1570605"/>
              <a:gd name="connsiteX31-231" fmla="*/ 759124 w 2063144"/>
              <a:gd name="connsiteY31-232" fmla="*/ 1561381 h 1570605"/>
              <a:gd name="connsiteX32-233" fmla="*/ 698740 w 2063144"/>
              <a:gd name="connsiteY32-234" fmla="*/ 1535502 h 1570605"/>
              <a:gd name="connsiteX33-235" fmla="*/ 672860 w 2063144"/>
              <a:gd name="connsiteY33-236" fmla="*/ 1526876 h 1570605"/>
              <a:gd name="connsiteX34-237" fmla="*/ 629728 w 2063144"/>
              <a:gd name="connsiteY34-238" fmla="*/ 1509623 h 1570605"/>
              <a:gd name="connsiteX35-239" fmla="*/ 595223 w 2063144"/>
              <a:gd name="connsiteY35-240" fmla="*/ 1500996 h 1570605"/>
              <a:gd name="connsiteX36-241" fmla="*/ 560717 w 2063144"/>
              <a:gd name="connsiteY36-242" fmla="*/ 1483744 h 1570605"/>
              <a:gd name="connsiteX37-243" fmla="*/ 474453 w 2063144"/>
              <a:gd name="connsiteY37-244" fmla="*/ 1449238 h 1570605"/>
              <a:gd name="connsiteX38-245" fmla="*/ 405441 w 2063144"/>
              <a:gd name="connsiteY38-246" fmla="*/ 1414732 h 1570605"/>
              <a:gd name="connsiteX39-247" fmla="*/ 327804 w 2063144"/>
              <a:gd name="connsiteY39-248" fmla="*/ 1380227 h 1570605"/>
              <a:gd name="connsiteX40-249" fmla="*/ 258792 w 2063144"/>
              <a:gd name="connsiteY40-250" fmla="*/ 1328468 h 1570605"/>
              <a:gd name="connsiteX41-251" fmla="*/ 138023 w 2063144"/>
              <a:gd name="connsiteY41-252" fmla="*/ 1242204 h 1570605"/>
              <a:gd name="connsiteX42-253" fmla="*/ 77638 w 2063144"/>
              <a:gd name="connsiteY42-254" fmla="*/ 1155940 h 1570605"/>
              <a:gd name="connsiteX43-255" fmla="*/ 51758 w 2063144"/>
              <a:gd name="connsiteY43-256" fmla="*/ 1121434 h 1570605"/>
              <a:gd name="connsiteX44-257" fmla="*/ 17253 w 2063144"/>
              <a:gd name="connsiteY44-258" fmla="*/ 992038 h 1570605"/>
              <a:gd name="connsiteX45-259" fmla="*/ 0 w 2063144"/>
              <a:gd name="connsiteY45-260" fmla="*/ 905774 h 1570605"/>
              <a:gd name="connsiteX46-261" fmla="*/ 25879 w 2063144"/>
              <a:gd name="connsiteY46-262" fmla="*/ 577970 h 1570605"/>
              <a:gd name="connsiteX47-263" fmla="*/ 43132 w 2063144"/>
              <a:gd name="connsiteY47-264" fmla="*/ 552091 h 1570605"/>
              <a:gd name="connsiteX48-265" fmla="*/ 60385 w 2063144"/>
              <a:gd name="connsiteY48-266" fmla="*/ 508959 h 1570605"/>
              <a:gd name="connsiteX49-267" fmla="*/ 112143 w 2063144"/>
              <a:gd name="connsiteY49-268" fmla="*/ 439947 h 1570605"/>
              <a:gd name="connsiteX50-269" fmla="*/ 120770 w 2063144"/>
              <a:gd name="connsiteY50-270" fmla="*/ 405442 h 1570605"/>
              <a:gd name="connsiteX51-271" fmla="*/ 146649 w 2063144"/>
              <a:gd name="connsiteY51-272" fmla="*/ 370936 h 1570605"/>
              <a:gd name="connsiteX52-273" fmla="*/ 232913 w 2063144"/>
              <a:gd name="connsiteY52-274" fmla="*/ 293298 h 1570605"/>
              <a:gd name="connsiteX53-275" fmla="*/ 310551 w 2063144"/>
              <a:gd name="connsiteY53-276" fmla="*/ 224287 h 1570605"/>
              <a:gd name="connsiteX54-277" fmla="*/ 448573 w 2063144"/>
              <a:gd name="connsiteY54-278" fmla="*/ 146649 h 1570605"/>
              <a:gd name="connsiteX55-279" fmla="*/ 526211 w 2063144"/>
              <a:gd name="connsiteY55-280" fmla="*/ 103517 h 1570605"/>
              <a:gd name="connsiteX56-281" fmla="*/ 560717 w 2063144"/>
              <a:gd name="connsiteY56-282" fmla="*/ 94891 h 1570605"/>
              <a:gd name="connsiteX57-283" fmla="*/ 646981 w 2063144"/>
              <a:gd name="connsiteY57-284" fmla="*/ 51759 h 1570605"/>
              <a:gd name="connsiteX58-285" fmla="*/ 707366 w 2063144"/>
              <a:gd name="connsiteY58-286" fmla="*/ 43132 h 1570605"/>
              <a:gd name="connsiteX59-287" fmla="*/ 776377 w 2063144"/>
              <a:gd name="connsiteY59-288" fmla="*/ 25879 h 1570605"/>
              <a:gd name="connsiteX60-289" fmla="*/ 810883 w 2063144"/>
              <a:gd name="connsiteY60-290" fmla="*/ 17253 h 1570605"/>
              <a:gd name="connsiteX61-291" fmla="*/ 897147 w 2063144"/>
              <a:gd name="connsiteY61-292" fmla="*/ 0 h 1570605"/>
              <a:gd name="connsiteX62-293" fmla="*/ 1164566 w 2063144"/>
              <a:gd name="connsiteY62-294" fmla="*/ 8627 h 1570605"/>
              <a:gd name="connsiteX63-295" fmla="*/ 1207698 w 2063144"/>
              <a:gd name="connsiteY63-296" fmla="*/ 25879 h 1570605"/>
              <a:gd name="connsiteX64-297" fmla="*/ 1302589 w 2063144"/>
              <a:gd name="connsiteY64-298" fmla="*/ 34506 h 1570605"/>
              <a:gd name="connsiteX65-299" fmla="*/ 1388853 w 2063144"/>
              <a:gd name="connsiteY65-300" fmla="*/ 69012 h 1570605"/>
              <a:gd name="connsiteX66-301" fmla="*/ 1414732 w 2063144"/>
              <a:gd name="connsiteY66-302" fmla="*/ 77638 h 1570605"/>
              <a:gd name="connsiteX67-303" fmla="*/ 1440611 w 2063144"/>
              <a:gd name="connsiteY67-304" fmla="*/ 94891 h 1570605"/>
              <a:gd name="connsiteX68-305" fmla="*/ 1457864 w 2063144"/>
              <a:gd name="connsiteY68-306" fmla="*/ 120770 h 1570605"/>
              <a:gd name="connsiteX69-307" fmla="*/ 1483743 w 2063144"/>
              <a:gd name="connsiteY69-308" fmla="*/ 129396 h 1570605"/>
              <a:gd name="connsiteX70-309" fmla="*/ 1509623 w 2063144"/>
              <a:gd name="connsiteY70-310" fmla="*/ 146649 h 1570605"/>
              <a:gd name="connsiteX71-311" fmla="*/ 1535502 w 2063144"/>
              <a:gd name="connsiteY71-312" fmla="*/ 155276 h 1570605"/>
              <a:gd name="connsiteX72-313" fmla="*/ 1570007 w 2063144"/>
              <a:gd name="connsiteY72-314" fmla="*/ 172529 h 1570605"/>
              <a:gd name="connsiteX73-315" fmla="*/ 1613140 w 2063144"/>
              <a:gd name="connsiteY73-316" fmla="*/ 189781 h 1570605"/>
              <a:gd name="connsiteX74-317" fmla="*/ 1639019 w 2063144"/>
              <a:gd name="connsiteY74-318" fmla="*/ 207034 h 1570605"/>
              <a:gd name="connsiteX75-319" fmla="*/ 1673524 w 2063144"/>
              <a:gd name="connsiteY75-320" fmla="*/ 224287 h 1570605"/>
              <a:gd name="connsiteX76-321" fmla="*/ 1708030 w 2063144"/>
              <a:gd name="connsiteY76-322" fmla="*/ 250166 h 1570605"/>
              <a:gd name="connsiteX77-323" fmla="*/ 1759789 w 2063144"/>
              <a:gd name="connsiteY77-324" fmla="*/ 267419 h 1570605"/>
              <a:gd name="connsiteX78-325" fmla="*/ 1828800 w 2063144"/>
              <a:gd name="connsiteY78-326" fmla="*/ 301925 h 1570605"/>
              <a:gd name="connsiteX79-327" fmla="*/ 1889185 w 2063144"/>
              <a:gd name="connsiteY79-328" fmla="*/ 336430 h 1570605"/>
              <a:gd name="connsiteX80-329" fmla="*/ 1923690 w 2063144"/>
              <a:gd name="connsiteY80-330" fmla="*/ 353683 h 1570605"/>
              <a:gd name="connsiteX81-331" fmla="*/ 1932317 w 2063144"/>
              <a:gd name="connsiteY81-332" fmla="*/ 379562 h 1570605"/>
              <a:gd name="connsiteX82-333" fmla="*/ 1889185 w 2063144"/>
              <a:gd name="connsiteY82-334" fmla="*/ 388189 h 1570605"/>
              <a:gd name="connsiteX83-335" fmla="*/ 2061713 w 2063144"/>
              <a:gd name="connsiteY83-336" fmla="*/ 301924 h 1570605"/>
              <a:gd name="connsiteX0-337" fmla="*/ 2061713 w 2063144"/>
              <a:gd name="connsiteY0-338" fmla="*/ 301924 h 1570605"/>
              <a:gd name="connsiteX1-339" fmla="*/ 1768415 w 2063144"/>
              <a:gd name="connsiteY1-340" fmla="*/ 483080 h 1570605"/>
              <a:gd name="connsiteX2-341" fmla="*/ 1716656 w 2063144"/>
              <a:gd name="connsiteY2-342" fmla="*/ 534838 h 1570605"/>
              <a:gd name="connsiteX3-343" fmla="*/ 1699404 w 2063144"/>
              <a:gd name="connsiteY3-344" fmla="*/ 560717 h 1570605"/>
              <a:gd name="connsiteX4-345" fmla="*/ 1647645 w 2063144"/>
              <a:gd name="connsiteY4-346" fmla="*/ 603849 h 1570605"/>
              <a:gd name="connsiteX5-347" fmla="*/ 1604513 w 2063144"/>
              <a:gd name="connsiteY5-348" fmla="*/ 646981 h 1570605"/>
              <a:gd name="connsiteX6-349" fmla="*/ 1587260 w 2063144"/>
              <a:gd name="connsiteY6-350" fmla="*/ 672861 h 1570605"/>
              <a:gd name="connsiteX7-351" fmla="*/ 1561381 w 2063144"/>
              <a:gd name="connsiteY7-352" fmla="*/ 698740 h 1570605"/>
              <a:gd name="connsiteX8-353" fmla="*/ 1552755 w 2063144"/>
              <a:gd name="connsiteY8-354" fmla="*/ 724619 h 1570605"/>
              <a:gd name="connsiteX9-355" fmla="*/ 1526875 w 2063144"/>
              <a:gd name="connsiteY9-356" fmla="*/ 750498 h 1570605"/>
              <a:gd name="connsiteX10-357" fmla="*/ 1492370 w 2063144"/>
              <a:gd name="connsiteY10-358" fmla="*/ 802257 h 1570605"/>
              <a:gd name="connsiteX11-359" fmla="*/ 1475117 w 2063144"/>
              <a:gd name="connsiteY11-360" fmla="*/ 828136 h 1570605"/>
              <a:gd name="connsiteX12-361" fmla="*/ 1449238 w 2063144"/>
              <a:gd name="connsiteY12-362" fmla="*/ 854015 h 1570605"/>
              <a:gd name="connsiteX13-363" fmla="*/ 1440611 w 2063144"/>
              <a:gd name="connsiteY13-364" fmla="*/ 879895 h 1570605"/>
              <a:gd name="connsiteX14-365" fmla="*/ 1406105 w 2063144"/>
              <a:gd name="connsiteY14-366" fmla="*/ 1130061 h 1570605"/>
              <a:gd name="connsiteX15-367" fmla="*/ 1380226 w 2063144"/>
              <a:gd name="connsiteY15-368" fmla="*/ 957532 h 1570605"/>
              <a:gd name="connsiteX16-369" fmla="*/ 1345721 w 2063144"/>
              <a:gd name="connsiteY16-370" fmla="*/ 1009291 h 1570605"/>
              <a:gd name="connsiteX17-371" fmla="*/ 1293962 w 2063144"/>
              <a:gd name="connsiteY17-372" fmla="*/ 1086929 h 1570605"/>
              <a:gd name="connsiteX18-373" fmla="*/ 1276709 w 2063144"/>
              <a:gd name="connsiteY18-374" fmla="*/ 1112808 h 1570605"/>
              <a:gd name="connsiteX19-375" fmla="*/ 1259456 w 2063144"/>
              <a:gd name="connsiteY19-376" fmla="*/ 1138687 h 1570605"/>
              <a:gd name="connsiteX20-377" fmla="*/ 1242204 w 2063144"/>
              <a:gd name="connsiteY20-378" fmla="*/ 1190446 h 1570605"/>
              <a:gd name="connsiteX21-379" fmla="*/ 1233577 w 2063144"/>
              <a:gd name="connsiteY21-380" fmla="*/ 1216325 h 1570605"/>
              <a:gd name="connsiteX22-381" fmla="*/ 1199072 w 2063144"/>
              <a:gd name="connsiteY22-382" fmla="*/ 1268083 h 1570605"/>
              <a:gd name="connsiteX23-383" fmla="*/ 1181819 w 2063144"/>
              <a:gd name="connsiteY23-384" fmla="*/ 1319842 h 1570605"/>
              <a:gd name="connsiteX24-385" fmla="*/ 1173192 w 2063144"/>
              <a:gd name="connsiteY24-386" fmla="*/ 1345721 h 1570605"/>
              <a:gd name="connsiteX25-387" fmla="*/ 1138687 w 2063144"/>
              <a:gd name="connsiteY25-388" fmla="*/ 1397479 h 1570605"/>
              <a:gd name="connsiteX26-389" fmla="*/ 1112807 w 2063144"/>
              <a:gd name="connsiteY26-390" fmla="*/ 1449238 h 1570605"/>
              <a:gd name="connsiteX27-391" fmla="*/ 1061049 w 2063144"/>
              <a:gd name="connsiteY27-392" fmla="*/ 1500996 h 1570605"/>
              <a:gd name="connsiteX28-393" fmla="*/ 1043796 w 2063144"/>
              <a:gd name="connsiteY28-394" fmla="*/ 1526876 h 1570605"/>
              <a:gd name="connsiteX29-395" fmla="*/ 983411 w 2063144"/>
              <a:gd name="connsiteY29-396" fmla="*/ 1552755 h 1570605"/>
              <a:gd name="connsiteX30-397" fmla="*/ 957532 w 2063144"/>
              <a:gd name="connsiteY30-398" fmla="*/ 1570008 h 1570605"/>
              <a:gd name="connsiteX31-399" fmla="*/ 759124 w 2063144"/>
              <a:gd name="connsiteY31-400" fmla="*/ 1561381 h 1570605"/>
              <a:gd name="connsiteX32-401" fmla="*/ 698740 w 2063144"/>
              <a:gd name="connsiteY32-402" fmla="*/ 1535502 h 1570605"/>
              <a:gd name="connsiteX33-403" fmla="*/ 672860 w 2063144"/>
              <a:gd name="connsiteY33-404" fmla="*/ 1526876 h 1570605"/>
              <a:gd name="connsiteX34-405" fmla="*/ 629728 w 2063144"/>
              <a:gd name="connsiteY34-406" fmla="*/ 1509623 h 1570605"/>
              <a:gd name="connsiteX35-407" fmla="*/ 595223 w 2063144"/>
              <a:gd name="connsiteY35-408" fmla="*/ 1500996 h 1570605"/>
              <a:gd name="connsiteX36-409" fmla="*/ 560717 w 2063144"/>
              <a:gd name="connsiteY36-410" fmla="*/ 1483744 h 1570605"/>
              <a:gd name="connsiteX37-411" fmla="*/ 474453 w 2063144"/>
              <a:gd name="connsiteY37-412" fmla="*/ 1449238 h 1570605"/>
              <a:gd name="connsiteX38-413" fmla="*/ 405441 w 2063144"/>
              <a:gd name="connsiteY38-414" fmla="*/ 1414732 h 1570605"/>
              <a:gd name="connsiteX39-415" fmla="*/ 327804 w 2063144"/>
              <a:gd name="connsiteY39-416" fmla="*/ 1380227 h 1570605"/>
              <a:gd name="connsiteX40-417" fmla="*/ 258792 w 2063144"/>
              <a:gd name="connsiteY40-418" fmla="*/ 1328468 h 1570605"/>
              <a:gd name="connsiteX41-419" fmla="*/ 138023 w 2063144"/>
              <a:gd name="connsiteY41-420" fmla="*/ 1242204 h 1570605"/>
              <a:gd name="connsiteX42-421" fmla="*/ 77638 w 2063144"/>
              <a:gd name="connsiteY42-422" fmla="*/ 1155940 h 1570605"/>
              <a:gd name="connsiteX43-423" fmla="*/ 51758 w 2063144"/>
              <a:gd name="connsiteY43-424" fmla="*/ 1121434 h 1570605"/>
              <a:gd name="connsiteX44-425" fmla="*/ 17253 w 2063144"/>
              <a:gd name="connsiteY44-426" fmla="*/ 992038 h 1570605"/>
              <a:gd name="connsiteX45-427" fmla="*/ 0 w 2063144"/>
              <a:gd name="connsiteY45-428" fmla="*/ 905774 h 1570605"/>
              <a:gd name="connsiteX46-429" fmla="*/ 25879 w 2063144"/>
              <a:gd name="connsiteY46-430" fmla="*/ 577970 h 1570605"/>
              <a:gd name="connsiteX47-431" fmla="*/ 43132 w 2063144"/>
              <a:gd name="connsiteY47-432" fmla="*/ 552091 h 1570605"/>
              <a:gd name="connsiteX48-433" fmla="*/ 60385 w 2063144"/>
              <a:gd name="connsiteY48-434" fmla="*/ 508959 h 1570605"/>
              <a:gd name="connsiteX49-435" fmla="*/ 112143 w 2063144"/>
              <a:gd name="connsiteY49-436" fmla="*/ 439947 h 1570605"/>
              <a:gd name="connsiteX50-437" fmla="*/ 120770 w 2063144"/>
              <a:gd name="connsiteY50-438" fmla="*/ 405442 h 1570605"/>
              <a:gd name="connsiteX51-439" fmla="*/ 146649 w 2063144"/>
              <a:gd name="connsiteY51-440" fmla="*/ 370936 h 1570605"/>
              <a:gd name="connsiteX52-441" fmla="*/ 232913 w 2063144"/>
              <a:gd name="connsiteY52-442" fmla="*/ 293298 h 1570605"/>
              <a:gd name="connsiteX53-443" fmla="*/ 310551 w 2063144"/>
              <a:gd name="connsiteY53-444" fmla="*/ 224287 h 1570605"/>
              <a:gd name="connsiteX54-445" fmla="*/ 448573 w 2063144"/>
              <a:gd name="connsiteY54-446" fmla="*/ 146649 h 1570605"/>
              <a:gd name="connsiteX55-447" fmla="*/ 526211 w 2063144"/>
              <a:gd name="connsiteY55-448" fmla="*/ 103517 h 1570605"/>
              <a:gd name="connsiteX56-449" fmla="*/ 560717 w 2063144"/>
              <a:gd name="connsiteY56-450" fmla="*/ 94891 h 1570605"/>
              <a:gd name="connsiteX57-451" fmla="*/ 646981 w 2063144"/>
              <a:gd name="connsiteY57-452" fmla="*/ 51759 h 1570605"/>
              <a:gd name="connsiteX58-453" fmla="*/ 707366 w 2063144"/>
              <a:gd name="connsiteY58-454" fmla="*/ 43132 h 1570605"/>
              <a:gd name="connsiteX59-455" fmla="*/ 776377 w 2063144"/>
              <a:gd name="connsiteY59-456" fmla="*/ 25879 h 1570605"/>
              <a:gd name="connsiteX60-457" fmla="*/ 810883 w 2063144"/>
              <a:gd name="connsiteY60-458" fmla="*/ 17253 h 1570605"/>
              <a:gd name="connsiteX61-459" fmla="*/ 897147 w 2063144"/>
              <a:gd name="connsiteY61-460" fmla="*/ 0 h 1570605"/>
              <a:gd name="connsiteX62-461" fmla="*/ 1164566 w 2063144"/>
              <a:gd name="connsiteY62-462" fmla="*/ 8627 h 1570605"/>
              <a:gd name="connsiteX63-463" fmla="*/ 1207698 w 2063144"/>
              <a:gd name="connsiteY63-464" fmla="*/ 25879 h 1570605"/>
              <a:gd name="connsiteX64-465" fmla="*/ 1302589 w 2063144"/>
              <a:gd name="connsiteY64-466" fmla="*/ 34506 h 1570605"/>
              <a:gd name="connsiteX65-467" fmla="*/ 1388853 w 2063144"/>
              <a:gd name="connsiteY65-468" fmla="*/ 69012 h 1570605"/>
              <a:gd name="connsiteX66-469" fmla="*/ 1414732 w 2063144"/>
              <a:gd name="connsiteY66-470" fmla="*/ 77638 h 1570605"/>
              <a:gd name="connsiteX67-471" fmla="*/ 1440611 w 2063144"/>
              <a:gd name="connsiteY67-472" fmla="*/ 94891 h 1570605"/>
              <a:gd name="connsiteX68-473" fmla="*/ 1457864 w 2063144"/>
              <a:gd name="connsiteY68-474" fmla="*/ 120770 h 1570605"/>
              <a:gd name="connsiteX69-475" fmla="*/ 1483743 w 2063144"/>
              <a:gd name="connsiteY69-476" fmla="*/ 129396 h 1570605"/>
              <a:gd name="connsiteX70-477" fmla="*/ 1509623 w 2063144"/>
              <a:gd name="connsiteY70-478" fmla="*/ 146649 h 1570605"/>
              <a:gd name="connsiteX71-479" fmla="*/ 1535502 w 2063144"/>
              <a:gd name="connsiteY71-480" fmla="*/ 155276 h 1570605"/>
              <a:gd name="connsiteX72-481" fmla="*/ 1570007 w 2063144"/>
              <a:gd name="connsiteY72-482" fmla="*/ 172529 h 1570605"/>
              <a:gd name="connsiteX73-483" fmla="*/ 1613140 w 2063144"/>
              <a:gd name="connsiteY73-484" fmla="*/ 189781 h 1570605"/>
              <a:gd name="connsiteX74-485" fmla="*/ 1639019 w 2063144"/>
              <a:gd name="connsiteY74-486" fmla="*/ 207034 h 1570605"/>
              <a:gd name="connsiteX75-487" fmla="*/ 1673524 w 2063144"/>
              <a:gd name="connsiteY75-488" fmla="*/ 224287 h 1570605"/>
              <a:gd name="connsiteX76-489" fmla="*/ 1708030 w 2063144"/>
              <a:gd name="connsiteY76-490" fmla="*/ 250166 h 1570605"/>
              <a:gd name="connsiteX77-491" fmla="*/ 1759789 w 2063144"/>
              <a:gd name="connsiteY77-492" fmla="*/ 267419 h 1570605"/>
              <a:gd name="connsiteX78-493" fmla="*/ 1828800 w 2063144"/>
              <a:gd name="connsiteY78-494" fmla="*/ 301925 h 1570605"/>
              <a:gd name="connsiteX79-495" fmla="*/ 1889185 w 2063144"/>
              <a:gd name="connsiteY79-496" fmla="*/ 336430 h 1570605"/>
              <a:gd name="connsiteX80-497" fmla="*/ 1923690 w 2063144"/>
              <a:gd name="connsiteY80-498" fmla="*/ 353683 h 1570605"/>
              <a:gd name="connsiteX81-499" fmla="*/ 1932317 w 2063144"/>
              <a:gd name="connsiteY81-500" fmla="*/ 379562 h 1570605"/>
              <a:gd name="connsiteX82-501" fmla="*/ 1889185 w 2063144"/>
              <a:gd name="connsiteY82-502" fmla="*/ 388189 h 1570605"/>
              <a:gd name="connsiteX83-503" fmla="*/ 2061713 w 2063144"/>
              <a:gd name="connsiteY83-504" fmla="*/ 301924 h 1570605"/>
              <a:gd name="connsiteX0-505" fmla="*/ 2061713 w 2063144"/>
              <a:gd name="connsiteY0-506" fmla="*/ 301924 h 1570605"/>
              <a:gd name="connsiteX1-507" fmla="*/ 1768415 w 2063144"/>
              <a:gd name="connsiteY1-508" fmla="*/ 483080 h 1570605"/>
              <a:gd name="connsiteX2-509" fmla="*/ 1716656 w 2063144"/>
              <a:gd name="connsiteY2-510" fmla="*/ 534838 h 1570605"/>
              <a:gd name="connsiteX3-511" fmla="*/ 1699404 w 2063144"/>
              <a:gd name="connsiteY3-512" fmla="*/ 560717 h 1570605"/>
              <a:gd name="connsiteX4-513" fmla="*/ 1647645 w 2063144"/>
              <a:gd name="connsiteY4-514" fmla="*/ 603849 h 1570605"/>
              <a:gd name="connsiteX5-515" fmla="*/ 1604513 w 2063144"/>
              <a:gd name="connsiteY5-516" fmla="*/ 646981 h 1570605"/>
              <a:gd name="connsiteX6-517" fmla="*/ 1587260 w 2063144"/>
              <a:gd name="connsiteY6-518" fmla="*/ 672861 h 1570605"/>
              <a:gd name="connsiteX7-519" fmla="*/ 1561381 w 2063144"/>
              <a:gd name="connsiteY7-520" fmla="*/ 698740 h 1570605"/>
              <a:gd name="connsiteX8-521" fmla="*/ 1552755 w 2063144"/>
              <a:gd name="connsiteY8-522" fmla="*/ 724619 h 1570605"/>
              <a:gd name="connsiteX9-523" fmla="*/ 1526875 w 2063144"/>
              <a:gd name="connsiteY9-524" fmla="*/ 750498 h 1570605"/>
              <a:gd name="connsiteX10-525" fmla="*/ 1492370 w 2063144"/>
              <a:gd name="connsiteY10-526" fmla="*/ 802257 h 1570605"/>
              <a:gd name="connsiteX11-527" fmla="*/ 1475117 w 2063144"/>
              <a:gd name="connsiteY11-528" fmla="*/ 828136 h 1570605"/>
              <a:gd name="connsiteX12-529" fmla="*/ 1449238 w 2063144"/>
              <a:gd name="connsiteY12-530" fmla="*/ 854015 h 1570605"/>
              <a:gd name="connsiteX13-531" fmla="*/ 1440611 w 2063144"/>
              <a:gd name="connsiteY13-532" fmla="*/ 879895 h 1570605"/>
              <a:gd name="connsiteX14-533" fmla="*/ 1406105 w 2063144"/>
              <a:gd name="connsiteY14-534" fmla="*/ 1130061 h 1570605"/>
              <a:gd name="connsiteX15-535" fmla="*/ 1380226 w 2063144"/>
              <a:gd name="connsiteY15-536" fmla="*/ 957532 h 1570605"/>
              <a:gd name="connsiteX16-537" fmla="*/ 1345721 w 2063144"/>
              <a:gd name="connsiteY16-538" fmla="*/ 1009291 h 1570605"/>
              <a:gd name="connsiteX17-539" fmla="*/ 1293962 w 2063144"/>
              <a:gd name="connsiteY17-540" fmla="*/ 1086929 h 1570605"/>
              <a:gd name="connsiteX18-541" fmla="*/ 1276709 w 2063144"/>
              <a:gd name="connsiteY18-542" fmla="*/ 1112808 h 1570605"/>
              <a:gd name="connsiteX19-543" fmla="*/ 1259456 w 2063144"/>
              <a:gd name="connsiteY19-544" fmla="*/ 1138687 h 1570605"/>
              <a:gd name="connsiteX20-545" fmla="*/ 1242204 w 2063144"/>
              <a:gd name="connsiteY20-546" fmla="*/ 1190446 h 1570605"/>
              <a:gd name="connsiteX21-547" fmla="*/ 1233577 w 2063144"/>
              <a:gd name="connsiteY21-548" fmla="*/ 1216325 h 1570605"/>
              <a:gd name="connsiteX22-549" fmla="*/ 1354347 w 2063144"/>
              <a:gd name="connsiteY22-550" fmla="*/ 1457864 h 1570605"/>
              <a:gd name="connsiteX23-551" fmla="*/ 1181819 w 2063144"/>
              <a:gd name="connsiteY23-552" fmla="*/ 1319842 h 1570605"/>
              <a:gd name="connsiteX24-553" fmla="*/ 1173192 w 2063144"/>
              <a:gd name="connsiteY24-554" fmla="*/ 1345721 h 1570605"/>
              <a:gd name="connsiteX25-555" fmla="*/ 1138687 w 2063144"/>
              <a:gd name="connsiteY25-556" fmla="*/ 1397479 h 1570605"/>
              <a:gd name="connsiteX26-557" fmla="*/ 1112807 w 2063144"/>
              <a:gd name="connsiteY26-558" fmla="*/ 1449238 h 1570605"/>
              <a:gd name="connsiteX27-559" fmla="*/ 1061049 w 2063144"/>
              <a:gd name="connsiteY27-560" fmla="*/ 1500996 h 1570605"/>
              <a:gd name="connsiteX28-561" fmla="*/ 1043796 w 2063144"/>
              <a:gd name="connsiteY28-562" fmla="*/ 1526876 h 1570605"/>
              <a:gd name="connsiteX29-563" fmla="*/ 983411 w 2063144"/>
              <a:gd name="connsiteY29-564" fmla="*/ 1552755 h 1570605"/>
              <a:gd name="connsiteX30-565" fmla="*/ 957532 w 2063144"/>
              <a:gd name="connsiteY30-566" fmla="*/ 1570008 h 1570605"/>
              <a:gd name="connsiteX31-567" fmla="*/ 759124 w 2063144"/>
              <a:gd name="connsiteY31-568" fmla="*/ 1561381 h 1570605"/>
              <a:gd name="connsiteX32-569" fmla="*/ 698740 w 2063144"/>
              <a:gd name="connsiteY32-570" fmla="*/ 1535502 h 1570605"/>
              <a:gd name="connsiteX33-571" fmla="*/ 672860 w 2063144"/>
              <a:gd name="connsiteY33-572" fmla="*/ 1526876 h 1570605"/>
              <a:gd name="connsiteX34-573" fmla="*/ 629728 w 2063144"/>
              <a:gd name="connsiteY34-574" fmla="*/ 1509623 h 1570605"/>
              <a:gd name="connsiteX35-575" fmla="*/ 595223 w 2063144"/>
              <a:gd name="connsiteY35-576" fmla="*/ 1500996 h 1570605"/>
              <a:gd name="connsiteX36-577" fmla="*/ 560717 w 2063144"/>
              <a:gd name="connsiteY36-578" fmla="*/ 1483744 h 1570605"/>
              <a:gd name="connsiteX37-579" fmla="*/ 474453 w 2063144"/>
              <a:gd name="connsiteY37-580" fmla="*/ 1449238 h 1570605"/>
              <a:gd name="connsiteX38-581" fmla="*/ 405441 w 2063144"/>
              <a:gd name="connsiteY38-582" fmla="*/ 1414732 h 1570605"/>
              <a:gd name="connsiteX39-583" fmla="*/ 327804 w 2063144"/>
              <a:gd name="connsiteY39-584" fmla="*/ 1380227 h 1570605"/>
              <a:gd name="connsiteX40-585" fmla="*/ 258792 w 2063144"/>
              <a:gd name="connsiteY40-586" fmla="*/ 1328468 h 1570605"/>
              <a:gd name="connsiteX41-587" fmla="*/ 138023 w 2063144"/>
              <a:gd name="connsiteY41-588" fmla="*/ 1242204 h 1570605"/>
              <a:gd name="connsiteX42-589" fmla="*/ 77638 w 2063144"/>
              <a:gd name="connsiteY42-590" fmla="*/ 1155940 h 1570605"/>
              <a:gd name="connsiteX43-591" fmla="*/ 51758 w 2063144"/>
              <a:gd name="connsiteY43-592" fmla="*/ 1121434 h 1570605"/>
              <a:gd name="connsiteX44-593" fmla="*/ 17253 w 2063144"/>
              <a:gd name="connsiteY44-594" fmla="*/ 992038 h 1570605"/>
              <a:gd name="connsiteX45-595" fmla="*/ 0 w 2063144"/>
              <a:gd name="connsiteY45-596" fmla="*/ 905774 h 1570605"/>
              <a:gd name="connsiteX46-597" fmla="*/ 25879 w 2063144"/>
              <a:gd name="connsiteY46-598" fmla="*/ 577970 h 1570605"/>
              <a:gd name="connsiteX47-599" fmla="*/ 43132 w 2063144"/>
              <a:gd name="connsiteY47-600" fmla="*/ 552091 h 1570605"/>
              <a:gd name="connsiteX48-601" fmla="*/ 60385 w 2063144"/>
              <a:gd name="connsiteY48-602" fmla="*/ 508959 h 1570605"/>
              <a:gd name="connsiteX49-603" fmla="*/ 112143 w 2063144"/>
              <a:gd name="connsiteY49-604" fmla="*/ 439947 h 1570605"/>
              <a:gd name="connsiteX50-605" fmla="*/ 120770 w 2063144"/>
              <a:gd name="connsiteY50-606" fmla="*/ 405442 h 1570605"/>
              <a:gd name="connsiteX51-607" fmla="*/ 146649 w 2063144"/>
              <a:gd name="connsiteY51-608" fmla="*/ 370936 h 1570605"/>
              <a:gd name="connsiteX52-609" fmla="*/ 232913 w 2063144"/>
              <a:gd name="connsiteY52-610" fmla="*/ 293298 h 1570605"/>
              <a:gd name="connsiteX53-611" fmla="*/ 310551 w 2063144"/>
              <a:gd name="connsiteY53-612" fmla="*/ 224287 h 1570605"/>
              <a:gd name="connsiteX54-613" fmla="*/ 448573 w 2063144"/>
              <a:gd name="connsiteY54-614" fmla="*/ 146649 h 1570605"/>
              <a:gd name="connsiteX55-615" fmla="*/ 526211 w 2063144"/>
              <a:gd name="connsiteY55-616" fmla="*/ 103517 h 1570605"/>
              <a:gd name="connsiteX56-617" fmla="*/ 560717 w 2063144"/>
              <a:gd name="connsiteY56-618" fmla="*/ 94891 h 1570605"/>
              <a:gd name="connsiteX57-619" fmla="*/ 646981 w 2063144"/>
              <a:gd name="connsiteY57-620" fmla="*/ 51759 h 1570605"/>
              <a:gd name="connsiteX58-621" fmla="*/ 707366 w 2063144"/>
              <a:gd name="connsiteY58-622" fmla="*/ 43132 h 1570605"/>
              <a:gd name="connsiteX59-623" fmla="*/ 776377 w 2063144"/>
              <a:gd name="connsiteY59-624" fmla="*/ 25879 h 1570605"/>
              <a:gd name="connsiteX60-625" fmla="*/ 810883 w 2063144"/>
              <a:gd name="connsiteY60-626" fmla="*/ 17253 h 1570605"/>
              <a:gd name="connsiteX61-627" fmla="*/ 897147 w 2063144"/>
              <a:gd name="connsiteY61-628" fmla="*/ 0 h 1570605"/>
              <a:gd name="connsiteX62-629" fmla="*/ 1164566 w 2063144"/>
              <a:gd name="connsiteY62-630" fmla="*/ 8627 h 1570605"/>
              <a:gd name="connsiteX63-631" fmla="*/ 1207698 w 2063144"/>
              <a:gd name="connsiteY63-632" fmla="*/ 25879 h 1570605"/>
              <a:gd name="connsiteX64-633" fmla="*/ 1302589 w 2063144"/>
              <a:gd name="connsiteY64-634" fmla="*/ 34506 h 1570605"/>
              <a:gd name="connsiteX65-635" fmla="*/ 1388853 w 2063144"/>
              <a:gd name="connsiteY65-636" fmla="*/ 69012 h 1570605"/>
              <a:gd name="connsiteX66-637" fmla="*/ 1414732 w 2063144"/>
              <a:gd name="connsiteY66-638" fmla="*/ 77638 h 1570605"/>
              <a:gd name="connsiteX67-639" fmla="*/ 1440611 w 2063144"/>
              <a:gd name="connsiteY67-640" fmla="*/ 94891 h 1570605"/>
              <a:gd name="connsiteX68-641" fmla="*/ 1457864 w 2063144"/>
              <a:gd name="connsiteY68-642" fmla="*/ 120770 h 1570605"/>
              <a:gd name="connsiteX69-643" fmla="*/ 1483743 w 2063144"/>
              <a:gd name="connsiteY69-644" fmla="*/ 129396 h 1570605"/>
              <a:gd name="connsiteX70-645" fmla="*/ 1509623 w 2063144"/>
              <a:gd name="connsiteY70-646" fmla="*/ 146649 h 1570605"/>
              <a:gd name="connsiteX71-647" fmla="*/ 1535502 w 2063144"/>
              <a:gd name="connsiteY71-648" fmla="*/ 155276 h 1570605"/>
              <a:gd name="connsiteX72-649" fmla="*/ 1570007 w 2063144"/>
              <a:gd name="connsiteY72-650" fmla="*/ 172529 h 1570605"/>
              <a:gd name="connsiteX73-651" fmla="*/ 1613140 w 2063144"/>
              <a:gd name="connsiteY73-652" fmla="*/ 189781 h 1570605"/>
              <a:gd name="connsiteX74-653" fmla="*/ 1639019 w 2063144"/>
              <a:gd name="connsiteY74-654" fmla="*/ 207034 h 1570605"/>
              <a:gd name="connsiteX75-655" fmla="*/ 1673524 w 2063144"/>
              <a:gd name="connsiteY75-656" fmla="*/ 224287 h 1570605"/>
              <a:gd name="connsiteX76-657" fmla="*/ 1708030 w 2063144"/>
              <a:gd name="connsiteY76-658" fmla="*/ 250166 h 1570605"/>
              <a:gd name="connsiteX77-659" fmla="*/ 1759789 w 2063144"/>
              <a:gd name="connsiteY77-660" fmla="*/ 267419 h 1570605"/>
              <a:gd name="connsiteX78-661" fmla="*/ 1828800 w 2063144"/>
              <a:gd name="connsiteY78-662" fmla="*/ 301925 h 1570605"/>
              <a:gd name="connsiteX79-663" fmla="*/ 1889185 w 2063144"/>
              <a:gd name="connsiteY79-664" fmla="*/ 336430 h 1570605"/>
              <a:gd name="connsiteX80-665" fmla="*/ 1923690 w 2063144"/>
              <a:gd name="connsiteY80-666" fmla="*/ 353683 h 1570605"/>
              <a:gd name="connsiteX81-667" fmla="*/ 1932317 w 2063144"/>
              <a:gd name="connsiteY81-668" fmla="*/ 379562 h 1570605"/>
              <a:gd name="connsiteX82-669" fmla="*/ 1889185 w 2063144"/>
              <a:gd name="connsiteY82-670" fmla="*/ 388189 h 1570605"/>
              <a:gd name="connsiteX83-671" fmla="*/ 2061713 w 2063144"/>
              <a:gd name="connsiteY83-672" fmla="*/ 301924 h 1570605"/>
              <a:gd name="connsiteX0-673" fmla="*/ 2061713 w 2063144"/>
              <a:gd name="connsiteY0-674" fmla="*/ 301924 h 1570605"/>
              <a:gd name="connsiteX1-675" fmla="*/ 1768415 w 2063144"/>
              <a:gd name="connsiteY1-676" fmla="*/ 483080 h 1570605"/>
              <a:gd name="connsiteX2-677" fmla="*/ 1716656 w 2063144"/>
              <a:gd name="connsiteY2-678" fmla="*/ 534838 h 1570605"/>
              <a:gd name="connsiteX3-679" fmla="*/ 1699404 w 2063144"/>
              <a:gd name="connsiteY3-680" fmla="*/ 560717 h 1570605"/>
              <a:gd name="connsiteX4-681" fmla="*/ 1647645 w 2063144"/>
              <a:gd name="connsiteY4-682" fmla="*/ 603849 h 1570605"/>
              <a:gd name="connsiteX5-683" fmla="*/ 1604513 w 2063144"/>
              <a:gd name="connsiteY5-684" fmla="*/ 646981 h 1570605"/>
              <a:gd name="connsiteX6-685" fmla="*/ 1587260 w 2063144"/>
              <a:gd name="connsiteY6-686" fmla="*/ 672861 h 1570605"/>
              <a:gd name="connsiteX7-687" fmla="*/ 1561381 w 2063144"/>
              <a:gd name="connsiteY7-688" fmla="*/ 698740 h 1570605"/>
              <a:gd name="connsiteX8-689" fmla="*/ 1552755 w 2063144"/>
              <a:gd name="connsiteY8-690" fmla="*/ 724619 h 1570605"/>
              <a:gd name="connsiteX9-691" fmla="*/ 1526875 w 2063144"/>
              <a:gd name="connsiteY9-692" fmla="*/ 750498 h 1570605"/>
              <a:gd name="connsiteX10-693" fmla="*/ 1492370 w 2063144"/>
              <a:gd name="connsiteY10-694" fmla="*/ 802257 h 1570605"/>
              <a:gd name="connsiteX11-695" fmla="*/ 1475117 w 2063144"/>
              <a:gd name="connsiteY11-696" fmla="*/ 828136 h 1570605"/>
              <a:gd name="connsiteX12-697" fmla="*/ 1449238 w 2063144"/>
              <a:gd name="connsiteY12-698" fmla="*/ 854015 h 1570605"/>
              <a:gd name="connsiteX13-699" fmla="*/ 1440611 w 2063144"/>
              <a:gd name="connsiteY13-700" fmla="*/ 879895 h 1570605"/>
              <a:gd name="connsiteX14-701" fmla="*/ 1406105 w 2063144"/>
              <a:gd name="connsiteY14-702" fmla="*/ 1130061 h 1570605"/>
              <a:gd name="connsiteX15-703" fmla="*/ 1380226 w 2063144"/>
              <a:gd name="connsiteY15-704" fmla="*/ 957532 h 1570605"/>
              <a:gd name="connsiteX16-705" fmla="*/ 1345721 w 2063144"/>
              <a:gd name="connsiteY16-706" fmla="*/ 1009291 h 1570605"/>
              <a:gd name="connsiteX17-707" fmla="*/ 1293962 w 2063144"/>
              <a:gd name="connsiteY17-708" fmla="*/ 1086929 h 1570605"/>
              <a:gd name="connsiteX18-709" fmla="*/ 1276709 w 2063144"/>
              <a:gd name="connsiteY18-710" fmla="*/ 1112808 h 1570605"/>
              <a:gd name="connsiteX19-711" fmla="*/ 1483743 w 2063144"/>
              <a:gd name="connsiteY19-712" fmla="*/ 1518249 h 1570605"/>
              <a:gd name="connsiteX20-713" fmla="*/ 1242204 w 2063144"/>
              <a:gd name="connsiteY20-714" fmla="*/ 1190446 h 1570605"/>
              <a:gd name="connsiteX21-715" fmla="*/ 1233577 w 2063144"/>
              <a:gd name="connsiteY21-716" fmla="*/ 1216325 h 1570605"/>
              <a:gd name="connsiteX22-717" fmla="*/ 1354347 w 2063144"/>
              <a:gd name="connsiteY22-718" fmla="*/ 1457864 h 1570605"/>
              <a:gd name="connsiteX23-719" fmla="*/ 1181819 w 2063144"/>
              <a:gd name="connsiteY23-720" fmla="*/ 1319842 h 1570605"/>
              <a:gd name="connsiteX24-721" fmla="*/ 1173192 w 2063144"/>
              <a:gd name="connsiteY24-722" fmla="*/ 1345721 h 1570605"/>
              <a:gd name="connsiteX25-723" fmla="*/ 1138687 w 2063144"/>
              <a:gd name="connsiteY25-724" fmla="*/ 1397479 h 1570605"/>
              <a:gd name="connsiteX26-725" fmla="*/ 1112807 w 2063144"/>
              <a:gd name="connsiteY26-726" fmla="*/ 1449238 h 1570605"/>
              <a:gd name="connsiteX27-727" fmla="*/ 1061049 w 2063144"/>
              <a:gd name="connsiteY27-728" fmla="*/ 1500996 h 1570605"/>
              <a:gd name="connsiteX28-729" fmla="*/ 1043796 w 2063144"/>
              <a:gd name="connsiteY28-730" fmla="*/ 1526876 h 1570605"/>
              <a:gd name="connsiteX29-731" fmla="*/ 983411 w 2063144"/>
              <a:gd name="connsiteY29-732" fmla="*/ 1552755 h 1570605"/>
              <a:gd name="connsiteX30-733" fmla="*/ 957532 w 2063144"/>
              <a:gd name="connsiteY30-734" fmla="*/ 1570008 h 1570605"/>
              <a:gd name="connsiteX31-735" fmla="*/ 759124 w 2063144"/>
              <a:gd name="connsiteY31-736" fmla="*/ 1561381 h 1570605"/>
              <a:gd name="connsiteX32-737" fmla="*/ 698740 w 2063144"/>
              <a:gd name="connsiteY32-738" fmla="*/ 1535502 h 1570605"/>
              <a:gd name="connsiteX33-739" fmla="*/ 672860 w 2063144"/>
              <a:gd name="connsiteY33-740" fmla="*/ 1526876 h 1570605"/>
              <a:gd name="connsiteX34-741" fmla="*/ 629728 w 2063144"/>
              <a:gd name="connsiteY34-742" fmla="*/ 1509623 h 1570605"/>
              <a:gd name="connsiteX35-743" fmla="*/ 595223 w 2063144"/>
              <a:gd name="connsiteY35-744" fmla="*/ 1500996 h 1570605"/>
              <a:gd name="connsiteX36-745" fmla="*/ 560717 w 2063144"/>
              <a:gd name="connsiteY36-746" fmla="*/ 1483744 h 1570605"/>
              <a:gd name="connsiteX37-747" fmla="*/ 474453 w 2063144"/>
              <a:gd name="connsiteY37-748" fmla="*/ 1449238 h 1570605"/>
              <a:gd name="connsiteX38-749" fmla="*/ 405441 w 2063144"/>
              <a:gd name="connsiteY38-750" fmla="*/ 1414732 h 1570605"/>
              <a:gd name="connsiteX39-751" fmla="*/ 327804 w 2063144"/>
              <a:gd name="connsiteY39-752" fmla="*/ 1380227 h 1570605"/>
              <a:gd name="connsiteX40-753" fmla="*/ 258792 w 2063144"/>
              <a:gd name="connsiteY40-754" fmla="*/ 1328468 h 1570605"/>
              <a:gd name="connsiteX41-755" fmla="*/ 138023 w 2063144"/>
              <a:gd name="connsiteY41-756" fmla="*/ 1242204 h 1570605"/>
              <a:gd name="connsiteX42-757" fmla="*/ 77638 w 2063144"/>
              <a:gd name="connsiteY42-758" fmla="*/ 1155940 h 1570605"/>
              <a:gd name="connsiteX43-759" fmla="*/ 51758 w 2063144"/>
              <a:gd name="connsiteY43-760" fmla="*/ 1121434 h 1570605"/>
              <a:gd name="connsiteX44-761" fmla="*/ 17253 w 2063144"/>
              <a:gd name="connsiteY44-762" fmla="*/ 992038 h 1570605"/>
              <a:gd name="connsiteX45-763" fmla="*/ 0 w 2063144"/>
              <a:gd name="connsiteY45-764" fmla="*/ 905774 h 1570605"/>
              <a:gd name="connsiteX46-765" fmla="*/ 25879 w 2063144"/>
              <a:gd name="connsiteY46-766" fmla="*/ 577970 h 1570605"/>
              <a:gd name="connsiteX47-767" fmla="*/ 43132 w 2063144"/>
              <a:gd name="connsiteY47-768" fmla="*/ 552091 h 1570605"/>
              <a:gd name="connsiteX48-769" fmla="*/ 60385 w 2063144"/>
              <a:gd name="connsiteY48-770" fmla="*/ 508959 h 1570605"/>
              <a:gd name="connsiteX49-771" fmla="*/ 112143 w 2063144"/>
              <a:gd name="connsiteY49-772" fmla="*/ 439947 h 1570605"/>
              <a:gd name="connsiteX50-773" fmla="*/ 120770 w 2063144"/>
              <a:gd name="connsiteY50-774" fmla="*/ 405442 h 1570605"/>
              <a:gd name="connsiteX51-775" fmla="*/ 146649 w 2063144"/>
              <a:gd name="connsiteY51-776" fmla="*/ 370936 h 1570605"/>
              <a:gd name="connsiteX52-777" fmla="*/ 232913 w 2063144"/>
              <a:gd name="connsiteY52-778" fmla="*/ 293298 h 1570605"/>
              <a:gd name="connsiteX53-779" fmla="*/ 310551 w 2063144"/>
              <a:gd name="connsiteY53-780" fmla="*/ 224287 h 1570605"/>
              <a:gd name="connsiteX54-781" fmla="*/ 448573 w 2063144"/>
              <a:gd name="connsiteY54-782" fmla="*/ 146649 h 1570605"/>
              <a:gd name="connsiteX55-783" fmla="*/ 526211 w 2063144"/>
              <a:gd name="connsiteY55-784" fmla="*/ 103517 h 1570605"/>
              <a:gd name="connsiteX56-785" fmla="*/ 560717 w 2063144"/>
              <a:gd name="connsiteY56-786" fmla="*/ 94891 h 1570605"/>
              <a:gd name="connsiteX57-787" fmla="*/ 646981 w 2063144"/>
              <a:gd name="connsiteY57-788" fmla="*/ 51759 h 1570605"/>
              <a:gd name="connsiteX58-789" fmla="*/ 707366 w 2063144"/>
              <a:gd name="connsiteY58-790" fmla="*/ 43132 h 1570605"/>
              <a:gd name="connsiteX59-791" fmla="*/ 776377 w 2063144"/>
              <a:gd name="connsiteY59-792" fmla="*/ 25879 h 1570605"/>
              <a:gd name="connsiteX60-793" fmla="*/ 810883 w 2063144"/>
              <a:gd name="connsiteY60-794" fmla="*/ 17253 h 1570605"/>
              <a:gd name="connsiteX61-795" fmla="*/ 897147 w 2063144"/>
              <a:gd name="connsiteY61-796" fmla="*/ 0 h 1570605"/>
              <a:gd name="connsiteX62-797" fmla="*/ 1164566 w 2063144"/>
              <a:gd name="connsiteY62-798" fmla="*/ 8627 h 1570605"/>
              <a:gd name="connsiteX63-799" fmla="*/ 1207698 w 2063144"/>
              <a:gd name="connsiteY63-800" fmla="*/ 25879 h 1570605"/>
              <a:gd name="connsiteX64-801" fmla="*/ 1302589 w 2063144"/>
              <a:gd name="connsiteY64-802" fmla="*/ 34506 h 1570605"/>
              <a:gd name="connsiteX65-803" fmla="*/ 1388853 w 2063144"/>
              <a:gd name="connsiteY65-804" fmla="*/ 69012 h 1570605"/>
              <a:gd name="connsiteX66-805" fmla="*/ 1414732 w 2063144"/>
              <a:gd name="connsiteY66-806" fmla="*/ 77638 h 1570605"/>
              <a:gd name="connsiteX67-807" fmla="*/ 1440611 w 2063144"/>
              <a:gd name="connsiteY67-808" fmla="*/ 94891 h 1570605"/>
              <a:gd name="connsiteX68-809" fmla="*/ 1457864 w 2063144"/>
              <a:gd name="connsiteY68-810" fmla="*/ 120770 h 1570605"/>
              <a:gd name="connsiteX69-811" fmla="*/ 1483743 w 2063144"/>
              <a:gd name="connsiteY69-812" fmla="*/ 129396 h 1570605"/>
              <a:gd name="connsiteX70-813" fmla="*/ 1509623 w 2063144"/>
              <a:gd name="connsiteY70-814" fmla="*/ 146649 h 1570605"/>
              <a:gd name="connsiteX71-815" fmla="*/ 1535502 w 2063144"/>
              <a:gd name="connsiteY71-816" fmla="*/ 155276 h 1570605"/>
              <a:gd name="connsiteX72-817" fmla="*/ 1570007 w 2063144"/>
              <a:gd name="connsiteY72-818" fmla="*/ 172529 h 1570605"/>
              <a:gd name="connsiteX73-819" fmla="*/ 1613140 w 2063144"/>
              <a:gd name="connsiteY73-820" fmla="*/ 189781 h 1570605"/>
              <a:gd name="connsiteX74-821" fmla="*/ 1639019 w 2063144"/>
              <a:gd name="connsiteY74-822" fmla="*/ 207034 h 1570605"/>
              <a:gd name="connsiteX75-823" fmla="*/ 1673524 w 2063144"/>
              <a:gd name="connsiteY75-824" fmla="*/ 224287 h 1570605"/>
              <a:gd name="connsiteX76-825" fmla="*/ 1708030 w 2063144"/>
              <a:gd name="connsiteY76-826" fmla="*/ 250166 h 1570605"/>
              <a:gd name="connsiteX77-827" fmla="*/ 1759789 w 2063144"/>
              <a:gd name="connsiteY77-828" fmla="*/ 267419 h 1570605"/>
              <a:gd name="connsiteX78-829" fmla="*/ 1828800 w 2063144"/>
              <a:gd name="connsiteY78-830" fmla="*/ 301925 h 1570605"/>
              <a:gd name="connsiteX79-831" fmla="*/ 1889185 w 2063144"/>
              <a:gd name="connsiteY79-832" fmla="*/ 336430 h 1570605"/>
              <a:gd name="connsiteX80-833" fmla="*/ 1923690 w 2063144"/>
              <a:gd name="connsiteY80-834" fmla="*/ 353683 h 1570605"/>
              <a:gd name="connsiteX81-835" fmla="*/ 1932317 w 2063144"/>
              <a:gd name="connsiteY81-836" fmla="*/ 379562 h 1570605"/>
              <a:gd name="connsiteX82-837" fmla="*/ 1889185 w 2063144"/>
              <a:gd name="connsiteY82-838" fmla="*/ 388189 h 1570605"/>
              <a:gd name="connsiteX83-839" fmla="*/ 2061713 w 2063144"/>
              <a:gd name="connsiteY83-840" fmla="*/ 301924 h 1570605"/>
              <a:gd name="connsiteX0-841" fmla="*/ 2061713 w 2063144"/>
              <a:gd name="connsiteY0-842" fmla="*/ 301924 h 1570605"/>
              <a:gd name="connsiteX1-843" fmla="*/ 1768415 w 2063144"/>
              <a:gd name="connsiteY1-844" fmla="*/ 483080 h 1570605"/>
              <a:gd name="connsiteX2-845" fmla="*/ 1716656 w 2063144"/>
              <a:gd name="connsiteY2-846" fmla="*/ 534838 h 1570605"/>
              <a:gd name="connsiteX3-847" fmla="*/ 1699404 w 2063144"/>
              <a:gd name="connsiteY3-848" fmla="*/ 560717 h 1570605"/>
              <a:gd name="connsiteX4-849" fmla="*/ 1647645 w 2063144"/>
              <a:gd name="connsiteY4-850" fmla="*/ 603849 h 1570605"/>
              <a:gd name="connsiteX5-851" fmla="*/ 1604513 w 2063144"/>
              <a:gd name="connsiteY5-852" fmla="*/ 646981 h 1570605"/>
              <a:gd name="connsiteX6-853" fmla="*/ 1587260 w 2063144"/>
              <a:gd name="connsiteY6-854" fmla="*/ 672861 h 1570605"/>
              <a:gd name="connsiteX7-855" fmla="*/ 1561381 w 2063144"/>
              <a:gd name="connsiteY7-856" fmla="*/ 698740 h 1570605"/>
              <a:gd name="connsiteX8-857" fmla="*/ 1552755 w 2063144"/>
              <a:gd name="connsiteY8-858" fmla="*/ 724619 h 1570605"/>
              <a:gd name="connsiteX9-859" fmla="*/ 1526875 w 2063144"/>
              <a:gd name="connsiteY9-860" fmla="*/ 750498 h 1570605"/>
              <a:gd name="connsiteX10-861" fmla="*/ 1492370 w 2063144"/>
              <a:gd name="connsiteY10-862" fmla="*/ 802257 h 1570605"/>
              <a:gd name="connsiteX11-863" fmla="*/ 1475117 w 2063144"/>
              <a:gd name="connsiteY11-864" fmla="*/ 828136 h 1570605"/>
              <a:gd name="connsiteX12-865" fmla="*/ 1449238 w 2063144"/>
              <a:gd name="connsiteY12-866" fmla="*/ 854015 h 1570605"/>
              <a:gd name="connsiteX13-867" fmla="*/ 1440611 w 2063144"/>
              <a:gd name="connsiteY13-868" fmla="*/ 879895 h 1570605"/>
              <a:gd name="connsiteX14-869" fmla="*/ 1147312 w 2063144"/>
              <a:gd name="connsiteY14-870" fmla="*/ 1526877 h 1570605"/>
              <a:gd name="connsiteX15-871" fmla="*/ 1380226 w 2063144"/>
              <a:gd name="connsiteY15-872" fmla="*/ 957532 h 1570605"/>
              <a:gd name="connsiteX16-873" fmla="*/ 1345721 w 2063144"/>
              <a:gd name="connsiteY16-874" fmla="*/ 1009291 h 1570605"/>
              <a:gd name="connsiteX17-875" fmla="*/ 1293962 w 2063144"/>
              <a:gd name="connsiteY17-876" fmla="*/ 1086929 h 1570605"/>
              <a:gd name="connsiteX18-877" fmla="*/ 1276709 w 2063144"/>
              <a:gd name="connsiteY18-878" fmla="*/ 1112808 h 1570605"/>
              <a:gd name="connsiteX19-879" fmla="*/ 1483743 w 2063144"/>
              <a:gd name="connsiteY19-880" fmla="*/ 1518249 h 1570605"/>
              <a:gd name="connsiteX20-881" fmla="*/ 1242204 w 2063144"/>
              <a:gd name="connsiteY20-882" fmla="*/ 1190446 h 1570605"/>
              <a:gd name="connsiteX21-883" fmla="*/ 1233577 w 2063144"/>
              <a:gd name="connsiteY21-884" fmla="*/ 1216325 h 1570605"/>
              <a:gd name="connsiteX22-885" fmla="*/ 1354347 w 2063144"/>
              <a:gd name="connsiteY22-886" fmla="*/ 1457864 h 1570605"/>
              <a:gd name="connsiteX23-887" fmla="*/ 1181819 w 2063144"/>
              <a:gd name="connsiteY23-888" fmla="*/ 1319842 h 1570605"/>
              <a:gd name="connsiteX24-889" fmla="*/ 1173192 w 2063144"/>
              <a:gd name="connsiteY24-890" fmla="*/ 1345721 h 1570605"/>
              <a:gd name="connsiteX25-891" fmla="*/ 1138687 w 2063144"/>
              <a:gd name="connsiteY25-892" fmla="*/ 1397479 h 1570605"/>
              <a:gd name="connsiteX26-893" fmla="*/ 1112807 w 2063144"/>
              <a:gd name="connsiteY26-894" fmla="*/ 1449238 h 1570605"/>
              <a:gd name="connsiteX27-895" fmla="*/ 1061049 w 2063144"/>
              <a:gd name="connsiteY27-896" fmla="*/ 1500996 h 1570605"/>
              <a:gd name="connsiteX28-897" fmla="*/ 1043796 w 2063144"/>
              <a:gd name="connsiteY28-898" fmla="*/ 1526876 h 1570605"/>
              <a:gd name="connsiteX29-899" fmla="*/ 983411 w 2063144"/>
              <a:gd name="connsiteY29-900" fmla="*/ 1552755 h 1570605"/>
              <a:gd name="connsiteX30-901" fmla="*/ 957532 w 2063144"/>
              <a:gd name="connsiteY30-902" fmla="*/ 1570008 h 1570605"/>
              <a:gd name="connsiteX31-903" fmla="*/ 759124 w 2063144"/>
              <a:gd name="connsiteY31-904" fmla="*/ 1561381 h 1570605"/>
              <a:gd name="connsiteX32-905" fmla="*/ 698740 w 2063144"/>
              <a:gd name="connsiteY32-906" fmla="*/ 1535502 h 1570605"/>
              <a:gd name="connsiteX33-907" fmla="*/ 672860 w 2063144"/>
              <a:gd name="connsiteY33-908" fmla="*/ 1526876 h 1570605"/>
              <a:gd name="connsiteX34-909" fmla="*/ 629728 w 2063144"/>
              <a:gd name="connsiteY34-910" fmla="*/ 1509623 h 1570605"/>
              <a:gd name="connsiteX35-911" fmla="*/ 595223 w 2063144"/>
              <a:gd name="connsiteY35-912" fmla="*/ 1500996 h 1570605"/>
              <a:gd name="connsiteX36-913" fmla="*/ 560717 w 2063144"/>
              <a:gd name="connsiteY36-914" fmla="*/ 1483744 h 1570605"/>
              <a:gd name="connsiteX37-915" fmla="*/ 474453 w 2063144"/>
              <a:gd name="connsiteY37-916" fmla="*/ 1449238 h 1570605"/>
              <a:gd name="connsiteX38-917" fmla="*/ 405441 w 2063144"/>
              <a:gd name="connsiteY38-918" fmla="*/ 1414732 h 1570605"/>
              <a:gd name="connsiteX39-919" fmla="*/ 327804 w 2063144"/>
              <a:gd name="connsiteY39-920" fmla="*/ 1380227 h 1570605"/>
              <a:gd name="connsiteX40-921" fmla="*/ 258792 w 2063144"/>
              <a:gd name="connsiteY40-922" fmla="*/ 1328468 h 1570605"/>
              <a:gd name="connsiteX41-923" fmla="*/ 138023 w 2063144"/>
              <a:gd name="connsiteY41-924" fmla="*/ 1242204 h 1570605"/>
              <a:gd name="connsiteX42-925" fmla="*/ 77638 w 2063144"/>
              <a:gd name="connsiteY42-926" fmla="*/ 1155940 h 1570605"/>
              <a:gd name="connsiteX43-927" fmla="*/ 51758 w 2063144"/>
              <a:gd name="connsiteY43-928" fmla="*/ 1121434 h 1570605"/>
              <a:gd name="connsiteX44-929" fmla="*/ 17253 w 2063144"/>
              <a:gd name="connsiteY44-930" fmla="*/ 992038 h 1570605"/>
              <a:gd name="connsiteX45-931" fmla="*/ 0 w 2063144"/>
              <a:gd name="connsiteY45-932" fmla="*/ 905774 h 1570605"/>
              <a:gd name="connsiteX46-933" fmla="*/ 25879 w 2063144"/>
              <a:gd name="connsiteY46-934" fmla="*/ 577970 h 1570605"/>
              <a:gd name="connsiteX47-935" fmla="*/ 43132 w 2063144"/>
              <a:gd name="connsiteY47-936" fmla="*/ 552091 h 1570605"/>
              <a:gd name="connsiteX48-937" fmla="*/ 60385 w 2063144"/>
              <a:gd name="connsiteY48-938" fmla="*/ 508959 h 1570605"/>
              <a:gd name="connsiteX49-939" fmla="*/ 112143 w 2063144"/>
              <a:gd name="connsiteY49-940" fmla="*/ 439947 h 1570605"/>
              <a:gd name="connsiteX50-941" fmla="*/ 120770 w 2063144"/>
              <a:gd name="connsiteY50-942" fmla="*/ 405442 h 1570605"/>
              <a:gd name="connsiteX51-943" fmla="*/ 146649 w 2063144"/>
              <a:gd name="connsiteY51-944" fmla="*/ 370936 h 1570605"/>
              <a:gd name="connsiteX52-945" fmla="*/ 232913 w 2063144"/>
              <a:gd name="connsiteY52-946" fmla="*/ 293298 h 1570605"/>
              <a:gd name="connsiteX53-947" fmla="*/ 310551 w 2063144"/>
              <a:gd name="connsiteY53-948" fmla="*/ 224287 h 1570605"/>
              <a:gd name="connsiteX54-949" fmla="*/ 448573 w 2063144"/>
              <a:gd name="connsiteY54-950" fmla="*/ 146649 h 1570605"/>
              <a:gd name="connsiteX55-951" fmla="*/ 526211 w 2063144"/>
              <a:gd name="connsiteY55-952" fmla="*/ 103517 h 1570605"/>
              <a:gd name="connsiteX56-953" fmla="*/ 560717 w 2063144"/>
              <a:gd name="connsiteY56-954" fmla="*/ 94891 h 1570605"/>
              <a:gd name="connsiteX57-955" fmla="*/ 646981 w 2063144"/>
              <a:gd name="connsiteY57-956" fmla="*/ 51759 h 1570605"/>
              <a:gd name="connsiteX58-957" fmla="*/ 707366 w 2063144"/>
              <a:gd name="connsiteY58-958" fmla="*/ 43132 h 1570605"/>
              <a:gd name="connsiteX59-959" fmla="*/ 776377 w 2063144"/>
              <a:gd name="connsiteY59-960" fmla="*/ 25879 h 1570605"/>
              <a:gd name="connsiteX60-961" fmla="*/ 810883 w 2063144"/>
              <a:gd name="connsiteY60-962" fmla="*/ 17253 h 1570605"/>
              <a:gd name="connsiteX61-963" fmla="*/ 897147 w 2063144"/>
              <a:gd name="connsiteY61-964" fmla="*/ 0 h 1570605"/>
              <a:gd name="connsiteX62-965" fmla="*/ 1164566 w 2063144"/>
              <a:gd name="connsiteY62-966" fmla="*/ 8627 h 1570605"/>
              <a:gd name="connsiteX63-967" fmla="*/ 1207698 w 2063144"/>
              <a:gd name="connsiteY63-968" fmla="*/ 25879 h 1570605"/>
              <a:gd name="connsiteX64-969" fmla="*/ 1302589 w 2063144"/>
              <a:gd name="connsiteY64-970" fmla="*/ 34506 h 1570605"/>
              <a:gd name="connsiteX65-971" fmla="*/ 1388853 w 2063144"/>
              <a:gd name="connsiteY65-972" fmla="*/ 69012 h 1570605"/>
              <a:gd name="connsiteX66-973" fmla="*/ 1414732 w 2063144"/>
              <a:gd name="connsiteY66-974" fmla="*/ 77638 h 1570605"/>
              <a:gd name="connsiteX67-975" fmla="*/ 1440611 w 2063144"/>
              <a:gd name="connsiteY67-976" fmla="*/ 94891 h 1570605"/>
              <a:gd name="connsiteX68-977" fmla="*/ 1457864 w 2063144"/>
              <a:gd name="connsiteY68-978" fmla="*/ 120770 h 1570605"/>
              <a:gd name="connsiteX69-979" fmla="*/ 1483743 w 2063144"/>
              <a:gd name="connsiteY69-980" fmla="*/ 129396 h 1570605"/>
              <a:gd name="connsiteX70-981" fmla="*/ 1509623 w 2063144"/>
              <a:gd name="connsiteY70-982" fmla="*/ 146649 h 1570605"/>
              <a:gd name="connsiteX71-983" fmla="*/ 1535502 w 2063144"/>
              <a:gd name="connsiteY71-984" fmla="*/ 155276 h 1570605"/>
              <a:gd name="connsiteX72-985" fmla="*/ 1570007 w 2063144"/>
              <a:gd name="connsiteY72-986" fmla="*/ 172529 h 1570605"/>
              <a:gd name="connsiteX73-987" fmla="*/ 1613140 w 2063144"/>
              <a:gd name="connsiteY73-988" fmla="*/ 189781 h 1570605"/>
              <a:gd name="connsiteX74-989" fmla="*/ 1639019 w 2063144"/>
              <a:gd name="connsiteY74-990" fmla="*/ 207034 h 1570605"/>
              <a:gd name="connsiteX75-991" fmla="*/ 1673524 w 2063144"/>
              <a:gd name="connsiteY75-992" fmla="*/ 224287 h 1570605"/>
              <a:gd name="connsiteX76-993" fmla="*/ 1708030 w 2063144"/>
              <a:gd name="connsiteY76-994" fmla="*/ 250166 h 1570605"/>
              <a:gd name="connsiteX77-995" fmla="*/ 1759789 w 2063144"/>
              <a:gd name="connsiteY77-996" fmla="*/ 267419 h 1570605"/>
              <a:gd name="connsiteX78-997" fmla="*/ 1828800 w 2063144"/>
              <a:gd name="connsiteY78-998" fmla="*/ 301925 h 1570605"/>
              <a:gd name="connsiteX79-999" fmla="*/ 1889185 w 2063144"/>
              <a:gd name="connsiteY79-1000" fmla="*/ 336430 h 1570605"/>
              <a:gd name="connsiteX80-1001" fmla="*/ 1923690 w 2063144"/>
              <a:gd name="connsiteY80-1002" fmla="*/ 353683 h 1570605"/>
              <a:gd name="connsiteX81-1003" fmla="*/ 1932317 w 2063144"/>
              <a:gd name="connsiteY81-1004" fmla="*/ 379562 h 1570605"/>
              <a:gd name="connsiteX82-1005" fmla="*/ 1889185 w 2063144"/>
              <a:gd name="connsiteY82-1006" fmla="*/ 388189 h 1570605"/>
              <a:gd name="connsiteX83-1007" fmla="*/ 2061713 w 2063144"/>
              <a:gd name="connsiteY83-1008" fmla="*/ 301924 h 15706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116773"/>
            <a:ext cx="9144000" cy="2387600"/>
          </a:xfrm>
          <a:solidFill>
            <a:srgbClr val="458EF3"/>
          </a:solidFill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070" y="-423348"/>
            <a:ext cx="10515600" cy="1325563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 flipH="1">
            <a:off x="10266333" y="-164274"/>
            <a:ext cx="2165172" cy="1162089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34D5-BD77-4428-A610-E149D7834D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EBBE-CED4-4552-A856-6390A1EDBF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3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4.png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7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1.png"/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1.png"/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4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2.png"/><Relationship Id="rId1" Type="http://schemas.openxmlformats.org/officeDocument/2006/relationships/image" Target="../media/image121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6.png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30.png"/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image" Target="../media/image12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2.png"/><Relationship Id="rId1" Type="http://schemas.openxmlformats.org/officeDocument/2006/relationships/image" Target="../media/image131.png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image" Target="../media/image133.png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image" Target="../media/image139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48.png"/><Relationship Id="rId4" Type="http://schemas.openxmlformats.org/officeDocument/2006/relationships/image" Target="../media/image131.png"/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image" Target="../media/image14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0.png"/><Relationship Id="rId1" Type="http://schemas.openxmlformats.org/officeDocument/2006/relationships/image" Target="../media/image1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92530" y="5189221"/>
            <a:ext cx="10104120" cy="45719"/>
          </a:xfrm>
          <a:prstGeom prst="rect">
            <a:avLst/>
          </a:prstGeom>
          <a:solidFill>
            <a:srgbClr val="458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54729" y="4829220"/>
            <a:ext cx="5370329" cy="720000"/>
          </a:xfrm>
          <a:solidFill>
            <a:srgbClr val="458EF3"/>
          </a:solidFill>
        </p:spPr>
        <p:txBody>
          <a:bodyPr anchor="ctr">
            <a:normAutofit fontScale="40000" lnSpcReduction="20000"/>
          </a:bodyPr>
          <a:lstStyle/>
          <a:p>
            <a:endParaRPr lang="en-US" altLang="zh-CN" dirty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r>
              <a:rPr lang="zh-CN" altLang="en-US" sz="7400" dirty="0">
                <a:solidFill>
                  <a:schemeClr val="bg1"/>
                </a:solidFill>
                <a:latin typeface="Broadway" panose="04040905080B02020502" pitchFamily="82" charset="0"/>
              </a:rPr>
              <a:t>第</a:t>
            </a:r>
            <a:r>
              <a:rPr lang="en-US" altLang="zh-CN" sz="7400" dirty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章 </a:t>
            </a:r>
            <a:r>
              <a:rPr lang="zh-CN" altLang="zh-CN" sz="75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绘制</a:t>
            </a:r>
            <a:r>
              <a:rPr lang="zh-CN" altLang="zh-CN" sz="7500" dirty="0">
                <a:solidFill>
                  <a:schemeClr val="bg1"/>
                </a:solidFill>
                <a:latin typeface="Broadway" panose="04040905080B02020502" pitchFamily="82" charset="0"/>
              </a:rPr>
              <a:t>基本电气工程图形</a:t>
            </a:r>
            <a:endParaRPr lang="zh-CN" altLang="en-US" sz="7500" dirty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7" name="标题 4"/>
          <p:cNvSpPr txBox="1"/>
          <p:nvPr/>
        </p:nvSpPr>
        <p:spPr>
          <a:xfrm>
            <a:off x="1524000" y="2235200"/>
            <a:ext cx="9144000" cy="2387600"/>
          </a:xfrm>
          <a:prstGeom prst="rect">
            <a:avLst/>
          </a:prstGeom>
          <a:solidFill>
            <a:srgbClr val="458EF3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smtClean="0"/>
              <a:t>网络工程设计</a:t>
            </a:r>
            <a:r>
              <a:rPr lang="en-US" altLang="zh-CN" smtClean="0"/>
              <a:t>AutoCAD </a:t>
            </a:r>
            <a:r>
              <a:rPr lang="zh-CN" altLang="en-US" smtClean="0"/>
              <a:t>案例教程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r>
              <a:rPr lang="zh-CN" altLang="zh-CN" dirty="0"/>
              <a:t>．状态栏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717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09" y="3571320"/>
            <a:ext cx="4587715" cy="152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23166" y="5600927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状态栏</a:t>
            </a:r>
            <a:endParaRPr lang="zh-CN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272" y="896256"/>
            <a:ext cx="1324936" cy="535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436651" y="6246384"/>
            <a:ext cx="1632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注释比例列表</a:t>
            </a:r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572" y="3571320"/>
            <a:ext cx="4685409" cy="263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737784" y="62463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全屏显示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>
            <a:normAutofit/>
          </a:bodyPr>
          <a:lstStyle/>
          <a:p>
            <a:r>
              <a:rPr lang="en-US" altLang="zh-CN" dirty="0"/>
              <a:t>10</a:t>
            </a:r>
            <a:r>
              <a:rPr lang="zh-CN" altLang="zh-CN" dirty="0"/>
              <a:t>．布局标签</a:t>
            </a:r>
            <a:endParaRPr lang="en-US" altLang="zh-CN" dirty="0"/>
          </a:p>
          <a:p>
            <a:r>
              <a:rPr lang="en-US" altLang="zh-CN" dirty="0"/>
              <a:t>AutoCAD</a:t>
            </a:r>
            <a:r>
              <a:rPr lang="zh-CN" altLang="zh-CN" dirty="0"/>
              <a:t>系统默认设定一个“模型”空间和“布局</a:t>
            </a:r>
            <a:r>
              <a:rPr lang="en-US" altLang="zh-CN" dirty="0"/>
              <a:t>1</a:t>
            </a:r>
            <a:r>
              <a:rPr lang="zh-CN" altLang="zh-CN" dirty="0"/>
              <a:t>”“布局</a:t>
            </a:r>
            <a:r>
              <a:rPr lang="en-US" altLang="zh-CN" dirty="0"/>
              <a:t>2</a:t>
            </a:r>
            <a:r>
              <a:rPr lang="zh-CN" altLang="zh-CN" dirty="0"/>
              <a:t>”两个图样空间布局标签。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）布局。</a:t>
            </a:r>
            <a:endParaRPr lang="en-US" altLang="zh-CN" dirty="0"/>
          </a:p>
          <a:p>
            <a:r>
              <a:rPr lang="zh-CN" altLang="zh-CN" dirty="0"/>
              <a:t>布局是系统为绘图设置的一种环境</a:t>
            </a:r>
            <a:r>
              <a:rPr lang="zh-CN" altLang="en-US" dirty="0"/>
              <a:t>。</a:t>
            </a: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）模型。</a:t>
            </a:r>
            <a:endParaRPr lang="en-US" altLang="zh-CN" dirty="0"/>
          </a:p>
          <a:p>
            <a:r>
              <a:rPr lang="en-US" altLang="zh-CN" dirty="0"/>
              <a:t>AutoCAD</a:t>
            </a:r>
            <a:r>
              <a:rPr lang="zh-CN" altLang="zh-CN" dirty="0"/>
              <a:t>的空间分模型空间和图样空间两种。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内容占位符 1"/>
          <p:cNvSpPr txBox="1"/>
          <p:nvPr/>
        </p:nvSpPr>
        <p:spPr>
          <a:xfrm>
            <a:off x="6095999" y="1309711"/>
            <a:ext cx="5762171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11</a:t>
            </a:r>
            <a:r>
              <a:rPr lang="zh-CN" altLang="zh-CN" dirty="0"/>
              <a:t>．滚动条</a:t>
            </a:r>
            <a:endParaRPr lang="zh-CN" altLang="zh-CN" dirty="0"/>
          </a:p>
          <a:p>
            <a:r>
              <a:rPr lang="zh-CN" altLang="zh-CN" dirty="0"/>
              <a:t>需要把滚动条调出来，选择菜单栏中的“工具”→“选项”命令，系统打开“选项”对话框，单击“显示”选项卡，将“窗口元素”中的“在图形窗口中显示滚动条”勾选上即可。</a:t>
            </a:r>
            <a:endParaRPr lang="zh-CN" altLang="zh-CN" dirty="0"/>
          </a:p>
          <a:p>
            <a:r>
              <a:rPr lang="zh-CN" altLang="zh-CN" dirty="0"/>
              <a:t>滚动条包括水平和垂直滚动条，用于上下或左右移动绘图窗口内的图形。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LINE</a:t>
            </a:r>
            <a:r>
              <a:rPr lang="zh-CN" altLang="zh-CN" dirty="0"/>
              <a:t>（快捷命令：</a:t>
            </a:r>
            <a:r>
              <a:rPr lang="en-US" altLang="zh-CN" dirty="0"/>
              <a:t>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菜单栏：选择菜单栏中的“绘图”→“直线”命令。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工具栏：单击“绘图”工具栏中的“直线”按钮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功能区：单击“默认”选项卡“绘图”面板中的“直线”按钮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 </a:t>
            </a:r>
            <a:r>
              <a:rPr lang="zh-CN" altLang="zh-CN" dirty="0" smtClean="0"/>
              <a:t>直线命令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297" y="3774786"/>
            <a:ext cx="312448" cy="29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279" y="4315113"/>
            <a:ext cx="312448" cy="29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绘制动断（常闭）触电</a:t>
            </a:r>
            <a:r>
              <a:rPr lang="zh-CN" altLang="zh-CN" dirty="0" smtClean="0"/>
              <a:t>符号</a:t>
            </a:r>
            <a:endParaRPr lang="en-US" altLang="zh-CN" dirty="0" smtClean="0"/>
          </a:p>
          <a:p>
            <a:r>
              <a:rPr lang="zh-CN" altLang="zh-CN" dirty="0" smtClean="0"/>
              <a:t>本</a:t>
            </a:r>
            <a:r>
              <a:rPr lang="zh-CN" altLang="zh-CN" dirty="0"/>
              <a:t>实例利用直线命令绘制连续线段，从而绘制出动断（常闭）触电符号符号，如图所示。</a:t>
            </a:r>
            <a:endParaRPr lang="en-US" altLang="zh-CN" dirty="0"/>
          </a:p>
          <a:p>
            <a:r>
              <a:rPr lang="zh-CN" altLang="zh-CN" dirty="0"/>
              <a:t>单击“默认”选项卡“绘图”面板中的“直线”按钮或快捷命令</a:t>
            </a:r>
            <a:r>
              <a:rPr lang="en-US" altLang="zh-CN" dirty="0"/>
              <a:t>L</a:t>
            </a:r>
            <a:r>
              <a:rPr lang="zh-CN" altLang="zh-CN" dirty="0"/>
              <a:t>，在屏幕上指定一点（即顶点</a:t>
            </a:r>
            <a:r>
              <a:rPr lang="en-US" altLang="zh-CN" dirty="0"/>
              <a:t>1</a:t>
            </a:r>
            <a:r>
              <a:rPr lang="zh-CN" altLang="zh-CN" dirty="0"/>
              <a:t>的位置）后，根据系统提示，指定阀的各个顶点，命令行提示如下：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79394" y="551262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绘制</a:t>
            </a:r>
            <a:r>
              <a:rPr lang="zh-CN" altLang="en-US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动断触电</a:t>
            </a:r>
            <a:r>
              <a:rPr lang="zh-CN" altLang="zh-CN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符号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8901" y="55126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绘制连续线段图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19"/>
          <a:stretch>
            <a:fillRect/>
          </a:stretch>
        </p:blipFill>
        <p:spPr>
          <a:xfrm>
            <a:off x="10176049" y="3694300"/>
            <a:ext cx="842645" cy="1702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3" r="51957" b="15663"/>
          <a:stretch>
            <a:fillRect/>
          </a:stretch>
        </p:blipFill>
        <p:spPr>
          <a:xfrm>
            <a:off x="8419088" y="4030654"/>
            <a:ext cx="831215" cy="1299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33" y="4770738"/>
            <a:ext cx="6601165" cy="12050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33" y="3787274"/>
            <a:ext cx="6515850" cy="12157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3829" y="1309711"/>
            <a:ext cx="8727044" cy="4769179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CIRCLE</a:t>
            </a:r>
            <a:r>
              <a:rPr lang="zh-CN" altLang="zh-CN" dirty="0"/>
              <a:t>（快捷命令：</a:t>
            </a:r>
            <a:r>
              <a:rPr lang="en-US" altLang="zh-CN" dirty="0"/>
              <a:t>C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菜单栏：选择菜单栏中的“绘图”→“圆”命令。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工具栏：单击“绘图”工具栏中的“圆”按钮</a:t>
            </a:r>
            <a:r>
              <a:rPr lang="en-US" altLang="zh-CN" dirty="0"/>
              <a:t> 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功能区：单击“默认”选项卡“绘图”面板中的“圆”下拉菜单。</a:t>
            </a:r>
            <a:endParaRPr lang="zh-CN" altLang="zh-CN" dirty="0"/>
          </a:p>
          <a:p>
            <a:endParaRPr lang="zh-CN" altLang="zh-CN" sz="36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 </a:t>
            </a:r>
            <a:r>
              <a:rPr lang="zh-CN" altLang="zh-CN" dirty="0" smtClean="0"/>
              <a:t>圆命令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786" y="3731491"/>
            <a:ext cx="323273" cy="32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"/>
          <a:stretch>
            <a:fillRect/>
          </a:stretch>
        </p:blipFill>
        <p:spPr bwMode="auto">
          <a:xfrm>
            <a:off x="8206921" y="930853"/>
            <a:ext cx="36512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426037" y="1804219"/>
            <a:ext cx="443213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59180" algn="just">
              <a:spcAft>
                <a:spcPts val="0"/>
              </a:spcAft>
            </a:pP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（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a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） 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                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（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b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）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                         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（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c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）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（</a:t>
            </a:r>
            <a:r>
              <a:rPr lang="en-US" altLang="zh-CN" sz="800" kern="100" dirty="0">
                <a:latin typeface="方正兰亭刊宋_GBK"/>
                <a:cs typeface="Times New Roman" panose="02020603050405020304" pitchFamily="18" charset="0"/>
              </a:rPr>
              <a:t>d</a:t>
            </a:r>
            <a:r>
              <a:rPr lang="zh-CN" altLang="zh-CN" sz="800" kern="100" dirty="0">
                <a:latin typeface="方正兰亭刊宋_GBK"/>
                <a:cs typeface="Times New Roman" panose="02020603050405020304" pitchFamily="18" charset="0"/>
              </a:rPr>
              <a:t>）</a:t>
            </a:r>
            <a:endParaRPr lang="zh-CN" altLang="zh-CN" sz="800" kern="1000" dirty="0">
              <a:effectLst/>
              <a:latin typeface="方正兰亭刊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7034" y="192013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圆与另外两个对象相切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28" y="2289469"/>
            <a:ext cx="2298988" cy="405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9134753" y="6278586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“相切、相切、相切”绘制方法</a:t>
            </a:r>
            <a:endParaRPr lang="zh-CN" altLang="en-US" sz="1600" dirty="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zh-CN" sz="3500" dirty="0" smtClean="0"/>
              <a:t>绘制</a:t>
            </a:r>
            <a:r>
              <a:rPr lang="zh-CN" altLang="zh-CN" sz="3500" dirty="0"/>
              <a:t>绘制信号灯</a:t>
            </a:r>
            <a:endParaRPr lang="en-US" altLang="zh-CN" sz="3500" dirty="0"/>
          </a:p>
          <a:p>
            <a:pPr marL="0" indent="0">
              <a:buNone/>
            </a:pPr>
            <a:r>
              <a:rPr lang="zh-CN" altLang="zh-CN" dirty="0" smtClean="0"/>
              <a:t>利用</a:t>
            </a:r>
            <a:r>
              <a:rPr lang="zh-CN" altLang="zh-CN" dirty="0"/>
              <a:t>直线、圆命令绘制相切圆，从而绘制</a:t>
            </a:r>
            <a:r>
              <a:rPr lang="zh-CN" altLang="zh-CN" dirty="0" smtClean="0"/>
              <a:t>出信号灯符号</a:t>
            </a:r>
            <a:r>
              <a:rPr lang="zh-CN" altLang="zh-CN" dirty="0"/>
              <a:t>，如图所示。</a:t>
            </a:r>
            <a:endParaRPr lang="zh-CN" altLang="zh-CN" sz="3600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）单击“默认”选项卡“绘图”面板中的</a:t>
            </a:r>
            <a:r>
              <a:rPr lang="zh-CN" altLang="zh-CN" dirty="0" smtClean="0"/>
              <a:t>“</a:t>
            </a:r>
            <a:r>
              <a:rPr lang="zh-CN" altLang="en-US" dirty="0" smtClean="0"/>
              <a:t>圆</a:t>
            </a:r>
            <a:r>
              <a:rPr lang="zh-CN" altLang="zh-CN" dirty="0" smtClean="0"/>
              <a:t>”</a:t>
            </a:r>
            <a:r>
              <a:rPr lang="zh-CN" altLang="zh-CN" dirty="0"/>
              <a:t>按钮或快捷</a:t>
            </a:r>
            <a:r>
              <a:rPr lang="zh-CN" altLang="zh-CN" dirty="0" smtClean="0"/>
              <a:t>命令</a:t>
            </a:r>
            <a:r>
              <a:rPr lang="en-US" altLang="zh-CN" dirty="0" smtClean="0"/>
              <a:t>C</a:t>
            </a:r>
            <a:r>
              <a:rPr lang="zh-CN" altLang="zh-CN" dirty="0" smtClean="0"/>
              <a:t>，</a:t>
            </a:r>
            <a:r>
              <a:rPr lang="zh-CN" altLang="zh-CN" dirty="0"/>
              <a:t>命令行提示：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zh-CN" dirty="0"/>
              <a:t>结果如图所示。</a:t>
            </a:r>
            <a:endParaRPr lang="zh-CN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）单击“默认”选项卡“绘图”面板中的</a:t>
            </a:r>
            <a:r>
              <a:rPr lang="zh-CN" altLang="en-US" dirty="0" smtClean="0"/>
              <a:t>“直线”</a:t>
            </a:r>
            <a:r>
              <a:rPr lang="zh-CN" altLang="en-US" dirty="0"/>
              <a:t>按钮 或快捷</a:t>
            </a:r>
            <a:r>
              <a:rPr lang="zh-CN" altLang="en-US" dirty="0" smtClean="0"/>
              <a:t>命令</a:t>
            </a:r>
            <a:r>
              <a:rPr lang="en-US" altLang="zh-CN" dirty="0" smtClean="0"/>
              <a:t>L</a:t>
            </a:r>
            <a:r>
              <a:rPr lang="zh-CN" altLang="en-US" dirty="0" smtClean="0"/>
              <a:t>，</a:t>
            </a:r>
            <a:r>
              <a:rPr lang="zh-CN" altLang="en-US" dirty="0"/>
              <a:t>命令行提示：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绘制结果如图所示。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609792" y="3713107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绘制</a:t>
            </a:r>
            <a:r>
              <a:rPr lang="zh-CN" altLang="en-US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圆</a:t>
            </a:r>
            <a:r>
              <a:rPr lang="en-US" altLang="zh-CN" kern="100" dirty="0" smtClean="0">
                <a:latin typeface="等线" panose="02010600030101010101" charset="-122"/>
                <a:ea typeface="等线" panose="02010600030101010101" charset="-122"/>
              </a:rPr>
              <a:t> 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87773" y="6238317"/>
            <a:ext cx="2151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919480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</a:t>
            </a:r>
            <a:r>
              <a:rPr lang="zh-CN" altLang="en-US" kern="100" dirty="0" smtClean="0">
                <a:latin typeface="方正兰亭黑简体"/>
                <a:cs typeface="Times New Roman" panose="02020603050405020304" pitchFamily="18" charset="0"/>
              </a:rPr>
              <a:t>绘制直线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33" y="3122745"/>
            <a:ext cx="4727534" cy="6125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33" y="4710342"/>
            <a:ext cx="4615385" cy="810927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39" r="60398" b="20000"/>
          <a:stretch>
            <a:fillRect/>
          </a:stretch>
        </p:blipFill>
        <p:spPr>
          <a:xfrm>
            <a:off x="8459768" y="2782368"/>
            <a:ext cx="1173630" cy="979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3" t="17739" b="20000"/>
          <a:stretch>
            <a:fillRect/>
          </a:stretch>
        </p:blipFill>
        <p:spPr>
          <a:xfrm>
            <a:off x="8615966" y="5096727"/>
            <a:ext cx="1123678" cy="9798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5291"/>
          <a:stretch>
            <a:fillRect/>
          </a:stretch>
        </p:blipFill>
        <p:spPr>
          <a:xfrm>
            <a:off x="7595679" y="978141"/>
            <a:ext cx="4522432" cy="2015595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圆弧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ARC</a:t>
            </a:r>
            <a:r>
              <a:rPr lang="zh-CN" altLang="zh-CN" dirty="0"/>
              <a:t>（快捷命令：</a:t>
            </a:r>
            <a:r>
              <a:rPr lang="en-US" altLang="zh-CN" dirty="0"/>
              <a:t>A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菜单栏：选择菜单栏中的“绘图”→“圆弧”命令。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工具栏：单击“绘图”工具栏中的“圆弧”按钮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功能区：单击“默认”选项卡“绘图”面板中的“圆弧”下拉菜单。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819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472" y="3802495"/>
            <a:ext cx="216910" cy="22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448374" y="2993736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kern="100" dirty="0">
                <a:latin typeface="方正兰亭黑简体"/>
                <a:cs typeface="Times New Roman" panose="02020603050405020304" pitchFamily="18" charset="0"/>
              </a:rPr>
              <a:t>11</a:t>
            </a: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种圆弧绘制方法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7" name="标题 2"/>
          <p:cNvSpPr txBox="1"/>
          <p:nvPr/>
        </p:nvSpPr>
        <p:spPr>
          <a:xfrm>
            <a:off x="4360608" y="16938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 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弧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绘制壳体</a:t>
            </a:r>
            <a:endParaRPr lang="zh-CN" altLang="zh-CN" b="1" dirty="0"/>
          </a:p>
          <a:p>
            <a:r>
              <a:rPr lang="zh-CN" altLang="zh-CN" dirty="0"/>
              <a:t>利用直线</a:t>
            </a:r>
            <a:r>
              <a:rPr lang="zh-CN" altLang="zh-CN" dirty="0" smtClean="0"/>
              <a:t>、</a:t>
            </a:r>
            <a:r>
              <a:rPr lang="zh-CN" altLang="en-US" dirty="0" smtClean="0"/>
              <a:t>椭圆</a:t>
            </a:r>
            <a:r>
              <a:rPr lang="zh-CN" altLang="zh-CN" dirty="0" smtClean="0"/>
              <a:t>命令绘制出</a:t>
            </a:r>
            <a:r>
              <a:rPr lang="zh-CN" altLang="en-US" dirty="0" smtClean="0"/>
              <a:t>壳体</a:t>
            </a:r>
            <a:r>
              <a:rPr lang="zh-CN" altLang="zh-CN" dirty="0" smtClean="0"/>
              <a:t>符号</a:t>
            </a:r>
            <a:r>
              <a:rPr lang="zh-CN" altLang="zh-CN" dirty="0"/>
              <a:t>，如图所示。</a:t>
            </a:r>
            <a:endParaRPr lang="zh-CN" altLang="zh-CN" sz="3600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/>
              <a:t>绘制左侧半圆弧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）在圆弧两个端点延水平方向绘制两条长度为</a:t>
            </a:r>
            <a:r>
              <a:rPr lang="en-US" altLang="zh-CN" dirty="0"/>
              <a:t>20</a:t>
            </a:r>
            <a:r>
              <a:rPr lang="zh-CN" altLang="zh-CN" dirty="0"/>
              <a:t>的直线。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）绘制右侧半圆弧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效果如图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472" y="2644765"/>
            <a:ext cx="5262401" cy="11991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681" y="4925983"/>
            <a:ext cx="5288282" cy="1181884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8649" y="1071551"/>
            <a:ext cx="2019300" cy="12319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9718873" y="217227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壳体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椭圆</a:t>
            </a:r>
            <a:r>
              <a:rPr lang="zh-CN" altLang="zh-CN" sz="3200" dirty="0"/>
              <a:t>与椭圆弧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ELLIPSE</a:t>
            </a:r>
            <a:r>
              <a:rPr lang="zh-CN" altLang="zh-CN" dirty="0"/>
              <a:t>（快捷命令：</a:t>
            </a:r>
            <a:r>
              <a:rPr lang="en-US" altLang="zh-CN" dirty="0"/>
              <a:t>EL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菜单栏：选择菜单栏中的“绘制”→“椭圆”→“圆弧”命令。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工具栏：单击“绘图”工具栏中的“椭圆”按钮</a:t>
            </a:r>
            <a:r>
              <a:rPr lang="en-US" altLang="zh-CN" dirty="0"/>
              <a:t>   </a:t>
            </a:r>
            <a:r>
              <a:rPr lang="zh-CN" altLang="zh-CN" dirty="0"/>
              <a:t>或“椭圆弧”按钮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功能区：单击“默认”选项卡“绘图”面板中的“椭圆”下拉菜单。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944" y="3874800"/>
            <a:ext cx="263092" cy="16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8604" y="3840071"/>
            <a:ext cx="233795" cy="19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161" y="1287949"/>
            <a:ext cx="3695238" cy="10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9950" y="232875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椭圆和椭圆弧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标题 2"/>
          <p:cNvSpPr txBox="1"/>
          <p:nvPr/>
        </p:nvSpPr>
        <p:spPr>
          <a:xfrm>
            <a:off x="4360608" y="16938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椭圆命令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/>
              <a:t>绘制</a:t>
            </a:r>
            <a:r>
              <a:rPr lang="zh-CN" altLang="zh-CN" sz="3200" dirty="0"/>
              <a:t>绘制电话机</a:t>
            </a:r>
            <a:r>
              <a:rPr lang="zh-CN" altLang="zh-CN" sz="3200" dirty="0" smtClean="0"/>
              <a:t>符号</a:t>
            </a:r>
            <a:endParaRPr lang="zh-CN" altLang="zh-CN" sz="3200" dirty="0"/>
          </a:p>
          <a:p>
            <a:r>
              <a:rPr lang="zh-CN" altLang="zh-CN" dirty="0"/>
              <a:t>本实例利用直线、圆弧、圆环命令绘制感应式仪表符号，如图所示。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）单击“默认”选项卡“绘图”面板中的“椭圆”按钮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）单击“默认”选项卡“绘图”面板中的“圆环”按钮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）单击“默认”选项卡“绘图”面板中的“直线”按钮</a:t>
            </a:r>
            <a:endParaRPr lang="en-US" altLang="zh-CN" dirty="0"/>
          </a:p>
          <a:p>
            <a:r>
              <a:rPr lang="zh-CN" altLang="zh-CN" dirty="0"/>
              <a:t>或快捷命令</a:t>
            </a:r>
            <a:r>
              <a:rPr lang="en-US" altLang="zh-CN" dirty="0"/>
              <a:t>L</a:t>
            </a:r>
            <a:r>
              <a:rPr lang="zh-CN" altLang="zh-CN" dirty="0"/>
              <a:t>，在椭圆偏右位置绘制一条竖直直线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604" y="2652423"/>
            <a:ext cx="327479" cy="2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858" y="3169986"/>
            <a:ext cx="236970" cy="25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604" y="3798471"/>
            <a:ext cx="247794" cy="23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00153" y="559873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绘制</a:t>
            </a:r>
            <a:r>
              <a:rPr lang="zh-CN" altLang="en-US" sz="1600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电话机</a:t>
            </a:r>
            <a:r>
              <a:rPr lang="zh-CN" altLang="zh-CN" sz="1600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符号</a:t>
            </a:r>
            <a:endParaRPr lang="zh-CN" altLang="en-US" sz="1600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66249" y="586499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绘制</a:t>
            </a:r>
            <a:r>
              <a:rPr lang="zh-CN" altLang="en-US" kern="100" dirty="0" smtClean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直线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232" y="4677242"/>
            <a:ext cx="2631201" cy="9662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51" y="4715531"/>
            <a:ext cx="3398993" cy="10524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zh-CN" b="1" dirty="0"/>
              <a:t>学习重点</a:t>
            </a:r>
            <a:endParaRPr lang="zh-CN" altLang="zh-CN" dirty="0"/>
          </a:p>
          <a:p>
            <a:pPr lvl="0"/>
            <a:r>
              <a:rPr lang="zh-CN" altLang="zh-CN" dirty="0"/>
              <a:t>掌握“直线”命令。</a:t>
            </a:r>
            <a:endParaRPr lang="zh-CN" altLang="zh-CN" dirty="0"/>
          </a:p>
          <a:p>
            <a:pPr lvl="0"/>
            <a:r>
              <a:rPr lang="zh-CN" altLang="zh-CN" dirty="0"/>
              <a:t>掌握“圆”命令。</a:t>
            </a:r>
            <a:endParaRPr lang="zh-CN" altLang="zh-CN" dirty="0"/>
          </a:p>
          <a:p>
            <a:pPr lvl="0"/>
            <a:r>
              <a:rPr lang="zh-CN" altLang="zh-CN" dirty="0"/>
              <a:t>掌握“平面图形”命令。</a:t>
            </a:r>
            <a:endParaRPr lang="zh-CN" altLang="zh-CN" dirty="0"/>
          </a:p>
          <a:p>
            <a:pPr lvl="0"/>
            <a:r>
              <a:rPr lang="zh-CN" altLang="zh-CN" dirty="0"/>
              <a:t>掌握“图案填充”命令。</a:t>
            </a:r>
            <a:endParaRPr lang="zh-CN" altLang="zh-CN" dirty="0"/>
          </a:p>
          <a:p>
            <a:pPr lvl="0"/>
            <a:r>
              <a:rPr lang="zh-CN" altLang="zh-CN" dirty="0"/>
              <a:t>掌握“多段线”、“样条曲线”与“多线”命令。</a:t>
            </a:r>
            <a:endParaRPr lang="zh-CN" altLang="zh-CN" dirty="0"/>
          </a:p>
          <a:p>
            <a:pPr lvl="0"/>
            <a:r>
              <a:rPr lang="zh-CN" altLang="zh-CN" dirty="0"/>
              <a:t>熟悉文字输入。</a:t>
            </a:r>
            <a:endParaRPr lang="zh-CN" altLang="zh-CN" dirty="0"/>
          </a:p>
          <a:p>
            <a:pPr lvl="0"/>
            <a:r>
              <a:rPr lang="zh-CN" altLang="zh-CN" dirty="0"/>
              <a:t>熟悉表格。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en-US" altLang="zh-CN" dirty="0"/>
              <a:t>AutoCAD</a:t>
            </a:r>
            <a:r>
              <a:rPr lang="zh-CN" altLang="zh-CN" dirty="0"/>
              <a:t>提供大量的绘图工具，可以帮助用户完成各种简单电气工程图形的绘制，具体包括点、直线、圆和圆孤、椭圆和椭圆弧、平面图形、图案填充、多段线和样条曲线等命令，本项目要求熟悉这些命令。</a:t>
            </a:r>
            <a:endParaRPr lang="zh-CN" altLang="zh-C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/>
              <a:t>知识</a:t>
            </a:r>
            <a:r>
              <a:rPr lang="zh-CN" altLang="en-US" sz="3200" dirty="0" smtClean="0"/>
              <a:t>拓展</a:t>
            </a:r>
            <a:r>
              <a:rPr lang="en-US" altLang="zh-CN" sz="3200" dirty="0" smtClean="0"/>
              <a:t>-</a:t>
            </a:r>
            <a:r>
              <a:rPr lang="zh-CN" altLang="zh-CN" sz="3200" dirty="0" smtClean="0"/>
              <a:t>圆环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DONUT</a:t>
            </a:r>
            <a:r>
              <a:rPr lang="zh-CN" altLang="zh-CN" dirty="0"/>
              <a:t>（快捷命令：</a:t>
            </a:r>
            <a:r>
              <a:rPr lang="en-US" altLang="zh-CN" dirty="0"/>
              <a:t>DO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菜单栏：选择菜单栏中的“绘图”→“圆环”命令。</a:t>
            </a:r>
            <a:endParaRPr lang="zh-CN" altLang="zh-CN" dirty="0"/>
          </a:p>
          <a:p>
            <a:r>
              <a:rPr lang="zh-CN" altLang="zh-CN" dirty="0"/>
              <a:t>功能区：单击“默认”选项卡“绘图”面板中的“圆环”按钮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903" y="3793259"/>
            <a:ext cx="218498" cy="23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5757" y="1322914"/>
            <a:ext cx="3266667" cy="12285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3905" y="269540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绘制圆环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矩形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RECTANG</a:t>
            </a:r>
            <a:r>
              <a:rPr lang="zh-CN" altLang="zh-CN" dirty="0"/>
              <a:t>（快捷命令：</a:t>
            </a:r>
            <a:r>
              <a:rPr lang="en-US" altLang="zh-CN" dirty="0"/>
              <a:t>REC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菜单栏：选择菜单栏中的“绘图”→“矩形”命令。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工具栏：单击“绘图”工具栏中的“矩形”按钮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功能区：单击“默认”选项卡“绘图”面板中的“矩形”按钮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2.6  </a:t>
            </a:r>
            <a:r>
              <a:rPr lang="zh-CN" altLang="en-US" dirty="0" smtClean="0"/>
              <a:t>矩形命令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126" y="3811732"/>
            <a:ext cx="253855" cy="22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072" y="4356677"/>
            <a:ext cx="247393" cy="21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29" y="4736033"/>
            <a:ext cx="6714286" cy="13428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29711" y="61907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绘制矩形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2776" y="5719314"/>
            <a:ext cx="60163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kern="10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第一个角点</a:t>
            </a:r>
            <a:r>
              <a:rPr lang="en-US" altLang="zh-CN" sz="1200" kern="10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倒角（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C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）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           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圆角（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F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）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                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厚度（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T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）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      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宽度（</a:t>
            </a:r>
            <a:r>
              <a:rPr lang="en-US" altLang="zh-CN" sz="1200" dirty="0">
                <a:latin typeface="等线" panose="02010600030101010101" charset="-122"/>
                <a:ea typeface="等线" panose="02010600030101010101" charset="-122"/>
              </a:rPr>
              <a:t>W</a:t>
            </a:r>
            <a:r>
              <a:rPr lang="zh-CN" altLang="zh-CN" sz="1200" dirty="0">
                <a:latin typeface="等线" panose="02010600030101010101" charset="-122"/>
                <a:ea typeface="等线" panose="02010600030101010101" charset="-122"/>
              </a:rPr>
              <a:t>）</a:t>
            </a:r>
            <a:endParaRPr lang="zh-CN" altLang="en-US" sz="1200" dirty="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268" y="4957237"/>
            <a:ext cx="1772949" cy="76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183302" y="6117054"/>
            <a:ext cx="1863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按面积绘制矩形</a:t>
            </a:r>
            <a:endParaRPr lang="zh-CN" altLang="en-US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427" y="5020387"/>
            <a:ext cx="600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9074871" y="6078890"/>
            <a:ext cx="3117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按指定旋转角度绘制矩形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3584261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实例</a:t>
            </a:r>
            <a:r>
              <a:rPr lang="zh-CN" altLang="zh-CN" sz="3200" dirty="0"/>
              <a:t>——</a:t>
            </a:r>
            <a:r>
              <a:rPr lang="zh-CN" altLang="zh-CN" sz="3200" dirty="0" smtClean="0"/>
              <a:t>绘制</a:t>
            </a:r>
            <a:r>
              <a:rPr lang="zh-CN" altLang="zh-CN" sz="3200" dirty="0"/>
              <a:t>电阻器</a:t>
            </a:r>
            <a:r>
              <a:rPr lang="zh-CN" altLang="en-US" sz="3200" dirty="0"/>
              <a:t>符号</a:t>
            </a:r>
            <a:endParaRPr lang="zh-CN" altLang="zh-CN" sz="3200" dirty="0"/>
          </a:p>
          <a:p>
            <a:r>
              <a:rPr lang="zh-CN" altLang="zh-CN" dirty="0"/>
              <a:t>利用矩形命令绘制外框，再利用直线命令</a:t>
            </a:r>
            <a:r>
              <a:rPr lang="zh-CN" altLang="zh-CN" dirty="0" smtClean="0"/>
              <a:t>绘制</a:t>
            </a:r>
            <a:r>
              <a:rPr lang="zh-CN" altLang="en-US" dirty="0" smtClean="0"/>
              <a:t>外边框及</a:t>
            </a:r>
            <a:r>
              <a:rPr lang="zh-CN" altLang="zh-CN" dirty="0" smtClean="0"/>
              <a:t>连接线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</a:t>
            </a:r>
            <a:r>
              <a:rPr lang="zh-CN" altLang="en-US" dirty="0"/>
              <a:t> </a:t>
            </a:r>
            <a:r>
              <a:rPr lang="zh-CN" altLang="zh-CN" dirty="0"/>
              <a:t>矩形”按钮或快捷命令</a:t>
            </a:r>
            <a:r>
              <a:rPr lang="en-US" altLang="zh-CN" dirty="0"/>
              <a:t>REC</a:t>
            </a:r>
            <a:r>
              <a:rPr lang="zh-CN" altLang="zh-CN" dirty="0"/>
              <a:t>，绘制外框。命令行提示与操作如下</a:t>
            </a:r>
            <a:endParaRPr lang="en-US" altLang="zh-CN" dirty="0"/>
          </a:p>
          <a:p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）单击</a:t>
            </a:r>
            <a:r>
              <a:rPr lang="zh-CN" altLang="en-US" dirty="0" smtClean="0"/>
              <a:t> </a:t>
            </a:r>
            <a:r>
              <a:rPr lang="zh-CN" altLang="zh-CN" dirty="0"/>
              <a:t>“直线”按钮或快捷命令</a:t>
            </a:r>
            <a:r>
              <a:rPr lang="en-US" altLang="zh-CN" dirty="0"/>
              <a:t>L</a:t>
            </a:r>
            <a:r>
              <a:rPr lang="zh-CN" altLang="zh-CN" dirty="0"/>
              <a:t>，绘制另外的图线。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09085" y="591976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方正书宋简体"/>
                <a:ea typeface="方正书宋简体"/>
                <a:cs typeface="Times New Roman" panose="02020603050405020304" pitchFamily="18" charset="0"/>
              </a:rPr>
              <a:t>绘制</a:t>
            </a:r>
            <a:r>
              <a:rPr lang="zh-CN" altLang="en-US" kern="100" dirty="0" smtClean="0">
                <a:latin typeface="方正书宋简体"/>
                <a:ea typeface="方正书宋简体"/>
                <a:cs typeface="Times New Roman" panose="02020603050405020304" pitchFamily="18" charset="0"/>
              </a:rPr>
              <a:t>电阻</a:t>
            </a:r>
            <a:r>
              <a:rPr lang="zh-CN" altLang="zh-CN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符号</a:t>
            </a:r>
            <a:endParaRPr lang="zh-CN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258" y="5176814"/>
            <a:ext cx="19240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780740" y="5919764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绘制矩形</a:t>
            </a:r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956" y="5198900"/>
            <a:ext cx="2475917" cy="6987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851" y="3148626"/>
            <a:ext cx="6277917" cy="6635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200" dirty="0" smtClean="0"/>
              <a:t>  </a:t>
            </a:r>
            <a:r>
              <a:rPr lang="zh-CN" altLang="zh-CN" sz="3200" dirty="0"/>
              <a:t>绘制多段线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PLINE</a:t>
            </a:r>
            <a:r>
              <a:rPr lang="zh-CN" altLang="zh-CN" dirty="0"/>
              <a:t>（快捷命令：</a:t>
            </a:r>
            <a:r>
              <a:rPr lang="en-US" altLang="zh-CN" dirty="0"/>
              <a:t>PL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菜单栏：选择菜单栏中的“绘图”→“多段线”命令。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工具栏：单击“绘图”工具栏中的“多段线”按钮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功能区：单击“默认”选项卡“绘图”面板中的“多段线”按钮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2.7  </a:t>
            </a:r>
            <a:r>
              <a:rPr lang="zh-CN" altLang="zh-CN" dirty="0"/>
              <a:t>多段线</a:t>
            </a:r>
            <a:endParaRPr lang="zh-CN" alt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398" y="3793259"/>
            <a:ext cx="253855" cy="19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671" y="4352060"/>
            <a:ext cx="304657" cy="238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实例</a:t>
            </a:r>
            <a:r>
              <a:rPr lang="zh-CN" altLang="zh-CN" sz="3200" dirty="0"/>
              <a:t>——</a:t>
            </a:r>
            <a:r>
              <a:rPr lang="zh-CN" altLang="zh-CN" sz="3200" dirty="0" smtClean="0"/>
              <a:t>绘制</a:t>
            </a:r>
            <a:r>
              <a:rPr lang="zh-CN" altLang="en-US" sz="3200" dirty="0" smtClean="0"/>
              <a:t>三极管符号</a:t>
            </a:r>
            <a:endParaRPr lang="zh-CN" altLang="zh-CN" sz="3200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zh-CN" altLang="zh-CN" dirty="0" smtClean="0"/>
              <a:t>绘制</a:t>
            </a:r>
            <a:r>
              <a:rPr lang="zh-CN" altLang="en-US" dirty="0" smtClean="0"/>
              <a:t>直线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捕捉指定点绘制直线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</a:t>
            </a:r>
            <a:r>
              <a:rPr lang="zh-CN" altLang="zh-CN" dirty="0"/>
              <a:t>绘制多段线。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78560" y="262811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</a:t>
            </a:r>
            <a:r>
              <a:rPr lang="zh-CN" altLang="zh-CN" dirty="0"/>
              <a:t>三极管符号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12335" y="427606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绘制直线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00240" y="4275972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</a:t>
            </a:r>
            <a:r>
              <a:rPr lang="zh-CN" altLang="en-US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直线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324" y="1388314"/>
            <a:ext cx="1143000" cy="1085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560" y="3442475"/>
            <a:ext cx="1575547" cy="7766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3883" y="2851476"/>
            <a:ext cx="1443228" cy="142440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在</a:t>
            </a:r>
            <a:r>
              <a:rPr lang="en-US" altLang="zh-CN"/>
              <a:t>AutoCAD</a:t>
            </a:r>
            <a:r>
              <a:rPr lang="zh-CN" altLang="zh-CN"/>
              <a:t>中使用的样条曲线为非一致有理</a:t>
            </a:r>
            <a:r>
              <a:rPr lang="en-US" altLang="zh-CN"/>
              <a:t>B</a:t>
            </a:r>
            <a:r>
              <a:rPr lang="zh-CN" altLang="zh-CN"/>
              <a:t>样条（</a:t>
            </a:r>
            <a:r>
              <a:rPr lang="en-US" altLang="zh-CN"/>
              <a:t>NURBS</a:t>
            </a:r>
            <a:r>
              <a:rPr lang="zh-CN" altLang="zh-CN"/>
              <a:t>）曲线，使用</a:t>
            </a:r>
            <a:r>
              <a:rPr lang="en-US" altLang="zh-CN"/>
              <a:t>NURBS</a:t>
            </a:r>
            <a:r>
              <a:rPr lang="zh-CN" altLang="zh-CN"/>
              <a:t>曲线能够在控制点之间产生一条光滑的曲线，如图所示。样条曲线可用于绘制形状不规则的图形，如为地理信息系统（</a:t>
            </a:r>
            <a:r>
              <a:rPr lang="en-US" altLang="zh-CN"/>
              <a:t>GIS</a:t>
            </a:r>
            <a:r>
              <a:rPr lang="zh-CN" altLang="zh-CN"/>
              <a:t>）或汽车设计绘制轮廓线。</a:t>
            </a:r>
            <a:endParaRPr lang="zh-CN" altLang="zh-CN"/>
          </a:p>
          <a:p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2.8  </a:t>
            </a:r>
            <a:r>
              <a:rPr lang="zh-CN" altLang="zh-CN" dirty="0"/>
              <a:t>样条曲线</a:t>
            </a:r>
            <a:endParaRPr lang="zh-CN" altLang="en-US" dirty="0"/>
          </a:p>
        </p:txBody>
      </p:sp>
      <p:pic>
        <p:nvPicPr>
          <p:cNvPr id="21506" name="Picture 2" descr="2-3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0"/>
          <a:stretch>
            <a:fillRect/>
          </a:stretch>
        </p:blipFill>
        <p:spPr bwMode="auto">
          <a:xfrm>
            <a:off x="4864678" y="2943413"/>
            <a:ext cx="28448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81434" y="3917130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样条曲线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绘制</a:t>
            </a:r>
            <a:r>
              <a:rPr lang="zh-CN" altLang="zh-CN" sz="3200" dirty="0"/>
              <a:t>样条曲线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SPLINE</a:t>
            </a:r>
            <a:r>
              <a:rPr lang="zh-CN" altLang="zh-CN" dirty="0"/>
              <a:t>（快捷命令：</a:t>
            </a:r>
            <a:r>
              <a:rPr lang="en-US" altLang="zh-CN" dirty="0"/>
              <a:t>SPL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菜单栏：选择菜单栏中的“绘图”→“样条曲线”命令。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工具栏：单击“绘图”工具栏中的“样条曲线”按钮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功能区：单击“默认”选项卡“绘图”面板中的“样条曲线拟合”按钮或“样条曲线控制点”按钮</a:t>
            </a:r>
            <a:endParaRPr lang="zh-CN" alt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963" y="3806600"/>
            <a:ext cx="235382" cy="27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047" y="4787611"/>
            <a:ext cx="236970" cy="236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绘制</a:t>
            </a:r>
            <a:r>
              <a:rPr lang="zh-CN" altLang="zh-CN" sz="3200" dirty="0"/>
              <a:t>整流器框形符号</a:t>
            </a:r>
            <a:endParaRPr lang="zh-CN" altLang="zh-CN" sz="3200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）单击 “多边形”按钮 或快捷命令</a:t>
            </a:r>
            <a:r>
              <a:rPr lang="en-US" altLang="zh-CN" dirty="0"/>
              <a:t>POL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）绘制</a:t>
            </a:r>
            <a:r>
              <a:rPr lang="en-US" altLang="zh-CN" dirty="0"/>
              <a:t>3</a:t>
            </a:r>
            <a:r>
              <a:rPr lang="zh-CN" altLang="en-US" dirty="0"/>
              <a:t>条直线，并将其中一条直线设置为虚线。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）单击 “样条曲线拟合”按钮 或快捷命令</a:t>
            </a:r>
            <a:r>
              <a:rPr lang="en-US" altLang="zh-CN" dirty="0"/>
              <a:t>SPL</a:t>
            </a:r>
            <a:endParaRPr lang="zh-CN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6801" y="1517757"/>
            <a:ext cx="1062252" cy="106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426156" y="278805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绘制整流器框形符号</a:t>
            </a:r>
            <a:endParaRPr lang="zh-CN" altLang="en-US" dirty="0"/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020" y="4286993"/>
            <a:ext cx="1308388" cy="1267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80" y="4183051"/>
            <a:ext cx="1168909" cy="110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682020" y="5548289"/>
            <a:ext cx="1632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绘制正四边形</a:t>
            </a:r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521418" y="5409744"/>
            <a:ext cx="2140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022985" algn="just">
              <a:spcAft>
                <a:spcPts val="42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绘制直线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 smtClean="0"/>
              <a:t>知识拓展</a:t>
            </a:r>
            <a:r>
              <a:rPr lang="en-US" altLang="zh-CN" sz="3200" dirty="0" smtClean="0"/>
              <a:t>-</a:t>
            </a:r>
            <a:r>
              <a:rPr lang="zh-CN" altLang="zh-CN" sz="3200" dirty="0" smtClean="0"/>
              <a:t>正多边形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POLYGON</a:t>
            </a:r>
            <a:r>
              <a:rPr lang="zh-CN" altLang="zh-CN" dirty="0"/>
              <a:t>（快捷命令：</a:t>
            </a:r>
            <a:r>
              <a:rPr lang="en-US" altLang="zh-CN" dirty="0"/>
              <a:t>POL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菜单栏：选择菜单栏中的“绘图”→“多边形”命令。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工具栏：单击“绘图”工具栏中的“多边形”按钮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功能区：单击“默认”选项卡“绘图”面板中的“多边形”按钮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168" y="3774787"/>
            <a:ext cx="332241" cy="3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352" y="4375150"/>
            <a:ext cx="20732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780" y="4729414"/>
            <a:ext cx="4352381" cy="125714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75969" y="62563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绘制正多边形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38624" y="5986557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边（</a:t>
            </a:r>
            <a:r>
              <a:rPr lang="en-US" altLang="zh-CN" dirty="0"/>
              <a:t>E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732667" y="5924039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内接于圆（</a:t>
            </a:r>
            <a:r>
              <a:rPr lang="en-US" altLang="zh-CN" kern="1000" dirty="0">
                <a:latin typeface="Times New Roman" panose="02020603050405020304" pitchFamily="18" charset="0"/>
                <a:ea typeface="方正书宋简体"/>
              </a:rPr>
              <a:t>I</a:t>
            </a:r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）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53605" y="592967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外切于圆（</a:t>
            </a:r>
            <a:r>
              <a:rPr lang="en-US" altLang="zh-CN" kern="1000" dirty="0">
                <a:latin typeface="Times New Roman" panose="02020603050405020304" pitchFamily="18" charset="0"/>
                <a:ea typeface="方正书宋简体"/>
              </a:rPr>
              <a:t>C</a:t>
            </a:r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）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 smtClean="0"/>
              <a:t>  </a:t>
            </a:r>
            <a:r>
              <a:rPr lang="zh-CN" altLang="zh-CN" sz="3200" dirty="0"/>
              <a:t>绘制多线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MLINE</a:t>
            </a:r>
            <a:r>
              <a:rPr lang="zh-CN" altLang="zh-CN" dirty="0"/>
              <a:t>（快捷命令：</a:t>
            </a:r>
            <a:r>
              <a:rPr lang="en-US" altLang="zh-CN" dirty="0"/>
              <a:t>ML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菜单栏：选择菜单栏中的“绘图”→“多线”命令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sz="3200" dirty="0" smtClean="0"/>
              <a:t>定义</a:t>
            </a:r>
            <a:r>
              <a:rPr lang="zh-CN" altLang="zh-CN" sz="3200" dirty="0"/>
              <a:t>多线样式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MLSTYLE</a:t>
            </a:r>
            <a:r>
              <a:rPr lang="zh-CN" altLang="zh-CN" dirty="0"/>
              <a:t>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2.9  </a:t>
            </a:r>
            <a:r>
              <a:rPr lang="zh-CN" altLang="zh-CN" dirty="0"/>
              <a:t>多线</a:t>
            </a:r>
            <a:endParaRPr lang="zh-CN" alt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070" y="1129796"/>
            <a:ext cx="2006600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267248" y="327712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“多线样式”对话框</a:t>
            </a:r>
            <a:endParaRPr lang="zh-CN" alt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559" y="4962334"/>
            <a:ext cx="2570918" cy="102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574126" y="6074139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“创建新的多线样式”对话框</a:t>
            </a:r>
            <a:endParaRPr lang="zh-CN" altLang="en-US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081" y="3988669"/>
            <a:ext cx="310832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8578867" y="6074139"/>
            <a:ext cx="2792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“新建多线样式”对话框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/>
          <a:lstStyle/>
          <a:p>
            <a:r>
              <a:rPr lang="en-US" altLang="zh-CN" dirty="0"/>
              <a:t>AutoCAD</a:t>
            </a:r>
            <a:r>
              <a:rPr lang="zh-CN" altLang="zh-CN" dirty="0"/>
              <a:t>操作界面是</a:t>
            </a:r>
            <a:r>
              <a:rPr lang="en-US" altLang="zh-CN" dirty="0"/>
              <a:t>AutoCAD</a:t>
            </a:r>
            <a:r>
              <a:rPr lang="zh-CN" altLang="zh-CN" dirty="0"/>
              <a:t>显示、编辑图形的区域，图所示为启动</a:t>
            </a:r>
            <a:r>
              <a:rPr lang="en-US" altLang="zh-CN" dirty="0"/>
              <a:t>AutoCAD </a:t>
            </a:r>
            <a:r>
              <a:rPr lang="en-US" altLang="zh-CN" dirty="0" smtClean="0"/>
              <a:t>2021</a:t>
            </a:r>
            <a:r>
              <a:rPr lang="zh-CN" altLang="zh-CN" dirty="0" smtClean="0"/>
              <a:t>后</a:t>
            </a:r>
            <a:r>
              <a:rPr lang="zh-CN" altLang="zh-CN" dirty="0"/>
              <a:t>的默认界面，一个完整的</a:t>
            </a:r>
            <a:r>
              <a:rPr lang="en-US" altLang="zh-CN" dirty="0"/>
              <a:t>AutoCAD</a:t>
            </a:r>
            <a:r>
              <a:rPr lang="zh-CN" altLang="zh-CN" dirty="0"/>
              <a:t>操作界面包括标题栏、菜单栏、工具栏、快速访问工具栏、交互信息工具栏、功能区、绘图区、十字光标、坐标系图标、命令行窗口、状态栏、布局标签、滚动条等。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zh-CN" dirty="0"/>
              <a:t>操作界面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97841" y="5578880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kern="100" dirty="0">
                <a:latin typeface="方正兰亭黑简体"/>
                <a:cs typeface="Times New Roman" panose="02020603050405020304" pitchFamily="18" charset="0"/>
              </a:rPr>
              <a:t> AutoCAD </a:t>
            </a:r>
            <a:r>
              <a:rPr lang="en-US" altLang="zh-CN" kern="100" dirty="0" smtClean="0">
                <a:latin typeface="方正兰亭黑简体"/>
                <a:cs typeface="Times New Roman" panose="02020603050405020304" pitchFamily="18" charset="0"/>
              </a:rPr>
              <a:t>2021</a:t>
            </a:r>
            <a:r>
              <a:rPr lang="zh-CN" altLang="zh-CN" kern="100" dirty="0" smtClean="0">
                <a:latin typeface="方正兰亭黑简体"/>
                <a:cs typeface="Times New Roman" panose="02020603050405020304" pitchFamily="18" charset="0"/>
              </a:rPr>
              <a:t>中文版</a:t>
            </a: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操作界面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138" y="1518230"/>
            <a:ext cx="5274310" cy="39447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054" y="4585332"/>
            <a:ext cx="6446888" cy="1426770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3828" y="1309711"/>
            <a:ext cx="20195497" cy="5700867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构造</a:t>
            </a:r>
            <a:r>
              <a:rPr lang="zh-CN" altLang="zh-CN" sz="3200" dirty="0"/>
              <a:t>线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XLINE</a:t>
            </a:r>
            <a:r>
              <a:rPr lang="zh-CN" altLang="zh-CN" dirty="0"/>
              <a:t>（快捷命令：</a:t>
            </a:r>
            <a:r>
              <a:rPr lang="en-US" altLang="zh-CN" dirty="0"/>
              <a:t>XL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菜单栏：选择菜单栏中的“绘图”→“构造线”命令。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工具栏：单击“绘图”工具栏中的“构造线”按钮</a:t>
            </a:r>
            <a:r>
              <a:rPr lang="en-US" altLang="zh-CN" dirty="0"/>
              <a:t> 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功能区：单击“默认”选项卡“绘图”面板中的“构造线”按钮</a:t>
            </a:r>
            <a:r>
              <a:rPr lang="en-US" altLang="zh-CN" dirty="0"/>
              <a:t>     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0" y="3805137"/>
            <a:ext cx="261505" cy="261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907" y="4323827"/>
            <a:ext cx="261505" cy="261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608523" y="620495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等线" panose="02010600030101010101" charset="-122"/>
                <a:ea typeface="等线" panose="02010600030101010101" charset="-122"/>
                <a:cs typeface="Times New Roman" panose="02020603050405020304" pitchFamily="18" charset="0"/>
              </a:rPr>
              <a:t>构造线</a:t>
            </a:r>
            <a:endParaRPr lang="zh-CN" altLang="en-US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8002" y="5930534"/>
            <a:ext cx="65582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“指定点”</a:t>
            </a:r>
            <a:r>
              <a:rPr lang="en-US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        </a:t>
            </a:r>
            <a:r>
              <a:rPr lang="zh-CN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“水平”</a:t>
            </a:r>
            <a:r>
              <a:rPr lang="en-US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      </a:t>
            </a:r>
            <a:r>
              <a:rPr lang="zh-CN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“垂直”</a:t>
            </a:r>
            <a:r>
              <a:rPr lang="en-US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         </a:t>
            </a:r>
            <a:r>
              <a:rPr lang="zh-CN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“角度”</a:t>
            </a:r>
            <a:r>
              <a:rPr lang="en-US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     </a:t>
            </a:r>
            <a:r>
              <a:rPr lang="zh-CN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“二等分”</a:t>
            </a:r>
            <a:r>
              <a:rPr lang="en-US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      </a:t>
            </a:r>
            <a:r>
              <a:rPr lang="zh-CN" altLang="zh-CN" sz="1400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“偏移”</a:t>
            </a:r>
            <a:endParaRPr lang="zh-CN" altLang="en-US" sz="1400" dirty="0"/>
          </a:p>
        </p:txBody>
      </p:sp>
      <p:pic>
        <p:nvPicPr>
          <p:cNvPr id="5124" name="Picture 4" descr="2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207" y="4834904"/>
            <a:ext cx="1513549" cy="142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667365" y="620495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构造线辅助绘制三视图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08071" y="1481560"/>
            <a:ext cx="11524342" cy="4769179"/>
          </a:xfrm>
        </p:spPr>
        <p:txBody>
          <a:bodyPr/>
          <a:lstStyle/>
          <a:p>
            <a:r>
              <a:rPr lang="zh-CN" altLang="zh-CN" dirty="0"/>
              <a:t>绘制</a:t>
            </a:r>
            <a:r>
              <a:rPr lang="zh-CN" altLang="zh-CN" dirty="0" smtClean="0"/>
              <a:t>墙体</a:t>
            </a:r>
            <a:endParaRPr lang="en-US" altLang="zh-CN" dirty="0" smtClean="0"/>
          </a:p>
          <a:p>
            <a:r>
              <a:rPr lang="zh-CN" altLang="en-US" dirty="0" smtClean="0"/>
              <a:t>利用构造线、多线等命令，绘制卧室墙体。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</a:t>
            </a:r>
            <a:r>
              <a:rPr lang="en-US" altLang="zh-CN" dirty="0"/>
              <a:t>“</a:t>
            </a:r>
            <a:r>
              <a:rPr lang="zh-CN" altLang="zh-CN" dirty="0"/>
              <a:t>默认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“</a:t>
            </a:r>
            <a:r>
              <a:rPr lang="zh-CN" altLang="zh-CN" dirty="0"/>
              <a:t>绘图</a:t>
            </a:r>
            <a:r>
              <a:rPr lang="en-US" altLang="zh-CN" dirty="0"/>
              <a:t>”</a:t>
            </a:r>
            <a:r>
              <a:rPr lang="zh-CN" altLang="zh-CN" dirty="0"/>
              <a:t>面板中的</a:t>
            </a:r>
            <a:r>
              <a:rPr lang="en-US" altLang="zh-CN" dirty="0"/>
              <a:t>“</a:t>
            </a:r>
            <a:r>
              <a:rPr lang="zh-CN" altLang="zh-CN" dirty="0"/>
              <a:t>构造线</a:t>
            </a:r>
            <a:r>
              <a:rPr lang="en-US" altLang="zh-CN" dirty="0"/>
              <a:t>”</a:t>
            </a:r>
            <a:r>
              <a:rPr lang="zh-CN" altLang="zh-CN" dirty="0"/>
              <a:t>按钮。绘制出一条水平构造线和一条竖直构造线，组成</a:t>
            </a:r>
            <a:r>
              <a:rPr lang="en-US" altLang="zh-CN" dirty="0"/>
              <a:t>“</a:t>
            </a:r>
            <a:r>
              <a:rPr lang="zh-CN" altLang="zh-CN" dirty="0"/>
              <a:t>十</a:t>
            </a:r>
            <a:r>
              <a:rPr lang="en-US" altLang="zh-CN" dirty="0"/>
              <a:t>”</a:t>
            </a:r>
            <a:r>
              <a:rPr lang="zh-CN" altLang="zh-CN" dirty="0"/>
              <a:t>字构造</a:t>
            </a:r>
            <a:r>
              <a:rPr lang="zh-CN" altLang="zh-CN" dirty="0" smtClean="0"/>
              <a:t>线</a:t>
            </a:r>
            <a:r>
              <a:rPr lang="zh-CN" altLang="en-US" dirty="0" smtClean="0"/>
              <a:t>，以此类推，绘制出辅助线网格。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8565" y="3694300"/>
            <a:ext cx="2923503" cy="26103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8564655" y="625073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居室的辅助线网格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025" y="3612002"/>
            <a:ext cx="2458663" cy="26657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3358" y="62777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卧室墙体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）命令行输入命令</a:t>
            </a:r>
            <a:r>
              <a:rPr lang="en-US" altLang="zh-CN" dirty="0"/>
              <a:t> MLSTYLE</a:t>
            </a:r>
            <a:r>
              <a:rPr lang="zh-CN" altLang="zh-CN" dirty="0"/>
              <a:t>，系统打开</a:t>
            </a:r>
            <a:r>
              <a:rPr lang="en-US" altLang="zh-CN" dirty="0"/>
              <a:t>“</a:t>
            </a:r>
            <a:r>
              <a:rPr lang="zh-CN" altLang="zh-CN" dirty="0"/>
              <a:t>多线样式</a:t>
            </a:r>
            <a:r>
              <a:rPr lang="en-US" altLang="zh-CN" dirty="0"/>
              <a:t>”</a:t>
            </a:r>
            <a:r>
              <a:rPr lang="zh-CN" altLang="zh-CN" dirty="0"/>
              <a:t>对话框，在该对话框中单击</a:t>
            </a:r>
            <a:r>
              <a:rPr lang="en-US" altLang="zh-CN" dirty="0"/>
              <a:t>“</a:t>
            </a:r>
            <a:r>
              <a:rPr lang="zh-CN" altLang="zh-CN" dirty="0"/>
              <a:t>新建</a:t>
            </a:r>
            <a:r>
              <a:rPr lang="en-US" altLang="zh-CN" dirty="0"/>
              <a:t>”</a:t>
            </a:r>
            <a:r>
              <a:rPr lang="zh-CN" altLang="zh-CN" dirty="0"/>
              <a:t>按钮，系统打开</a:t>
            </a:r>
            <a:r>
              <a:rPr lang="en-US" altLang="zh-CN" dirty="0"/>
              <a:t>“</a:t>
            </a:r>
            <a:r>
              <a:rPr lang="zh-CN" altLang="zh-CN" dirty="0"/>
              <a:t>创建新的多线样式</a:t>
            </a:r>
            <a:r>
              <a:rPr lang="en-US" altLang="zh-CN" dirty="0"/>
              <a:t>”</a:t>
            </a:r>
            <a:r>
              <a:rPr lang="zh-CN" altLang="zh-CN" dirty="0"/>
              <a:t>对话框，在该对话框的</a:t>
            </a:r>
            <a:r>
              <a:rPr lang="en-US" altLang="zh-CN" dirty="0"/>
              <a:t>“</a:t>
            </a:r>
            <a:r>
              <a:rPr lang="zh-CN" altLang="zh-CN" dirty="0"/>
              <a:t>新样式名</a:t>
            </a:r>
            <a:r>
              <a:rPr lang="en-US" altLang="zh-CN" dirty="0"/>
              <a:t>”</a:t>
            </a:r>
            <a:r>
              <a:rPr lang="zh-CN" altLang="zh-CN" dirty="0"/>
              <a:t>文本框中输入</a:t>
            </a:r>
            <a:r>
              <a:rPr lang="en-US" altLang="zh-CN" dirty="0"/>
              <a:t>“</a:t>
            </a:r>
            <a:r>
              <a:rPr lang="zh-CN" altLang="zh-CN" dirty="0"/>
              <a:t>墙体线</a:t>
            </a:r>
            <a:r>
              <a:rPr lang="en-US" altLang="zh-CN" dirty="0"/>
              <a:t>”</a:t>
            </a:r>
            <a:r>
              <a:rPr lang="zh-CN" altLang="zh-CN" dirty="0"/>
              <a:t>，单击</a:t>
            </a:r>
            <a:r>
              <a:rPr lang="en-US" altLang="zh-CN" dirty="0"/>
              <a:t>“</a:t>
            </a:r>
            <a:r>
              <a:rPr lang="zh-CN" altLang="zh-CN" dirty="0"/>
              <a:t>继续</a:t>
            </a:r>
            <a:r>
              <a:rPr lang="en-US" altLang="zh-CN" dirty="0"/>
              <a:t>”</a:t>
            </a:r>
            <a:r>
              <a:rPr lang="zh-CN" altLang="zh-CN" dirty="0"/>
              <a:t>按钮。系统打开</a:t>
            </a:r>
            <a:r>
              <a:rPr lang="en-US" altLang="zh-CN" dirty="0"/>
              <a:t>“</a:t>
            </a:r>
            <a:r>
              <a:rPr lang="zh-CN" altLang="zh-CN" dirty="0"/>
              <a:t>新建多线样式</a:t>
            </a:r>
            <a:r>
              <a:rPr lang="en-US" altLang="zh-CN" dirty="0"/>
              <a:t>”</a:t>
            </a:r>
            <a:r>
              <a:rPr lang="zh-CN" altLang="zh-CN" dirty="0"/>
              <a:t>对话框，进行</a:t>
            </a:r>
            <a:r>
              <a:rPr lang="zh-CN" altLang="zh-CN" dirty="0" smtClean="0"/>
              <a:t>图所</a:t>
            </a:r>
            <a:r>
              <a:rPr lang="zh-CN" altLang="zh-CN" dirty="0"/>
              <a:t>示的设置。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838239" y="3114871"/>
            <a:ext cx="6344397" cy="3242726"/>
            <a:chOff x="2967028" y="3243660"/>
            <a:chExt cx="5017873" cy="2590470"/>
          </a:xfrm>
        </p:grpSpPr>
        <p:pic>
          <p:nvPicPr>
            <p:cNvPr id="4" name="图片 3" descr="2024-10-29_090957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967028" y="3243660"/>
              <a:ext cx="1777893" cy="2590470"/>
            </a:xfrm>
            <a:prstGeom prst="rect">
              <a:avLst/>
            </a:prstGeom>
          </p:spPr>
        </p:pic>
        <p:pic>
          <p:nvPicPr>
            <p:cNvPr id="5" name="图片 4" descr="2024-10-29_09102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4743123" y="3243660"/>
              <a:ext cx="3241778" cy="25904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/>
              <a:t>）在命令行中输入</a:t>
            </a:r>
            <a:r>
              <a:rPr lang="en-US" altLang="zh-CN" dirty="0"/>
              <a:t>MLINE</a:t>
            </a:r>
            <a:r>
              <a:rPr lang="zh-CN" altLang="zh-CN" dirty="0"/>
              <a:t>命令，绘制</a:t>
            </a:r>
            <a:r>
              <a:rPr lang="zh-CN" altLang="zh-CN" dirty="0" smtClean="0"/>
              <a:t>墙体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）在命令行中输入</a:t>
            </a:r>
            <a:r>
              <a:rPr lang="en-US" altLang="zh-CN" dirty="0"/>
              <a:t>MLEDIT</a:t>
            </a:r>
            <a:r>
              <a:rPr lang="zh-CN" altLang="zh-CN" dirty="0"/>
              <a:t>命令，系统打开</a:t>
            </a:r>
            <a:r>
              <a:rPr lang="en-US" altLang="zh-CN" dirty="0"/>
              <a:t>“</a:t>
            </a:r>
            <a:r>
              <a:rPr lang="zh-CN" altLang="zh-CN" dirty="0"/>
              <a:t>多线编辑工具</a:t>
            </a:r>
            <a:r>
              <a:rPr lang="en-US" altLang="zh-CN" dirty="0"/>
              <a:t>”</a:t>
            </a:r>
            <a:r>
              <a:rPr lang="zh-CN" altLang="zh-CN" dirty="0"/>
              <a:t>对话框，如图</a:t>
            </a:r>
            <a:r>
              <a:rPr lang="en-US" altLang="zh-CN" dirty="0"/>
              <a:t>2-37</a:t>
            </a:r>
            <a:r>
              <a:rPr lang="zh-CN" altLang="zh-CN" dirty="0"/>
              <a:t>所示。选择其中的</a:t>
            </a:r>
            <a:r>
              <a:rPr lang="en-US" altLang="zh-CN" dirty="0"/>
              <a:t>“T</a:t>
            </a:r>
            <a:r>
              <a:rPr lang="zh-CN" altLang="zh-CN" dirty="0"/>
              <a:t>形打开</a:t>
            </a:r>
            <a:r>
              <a:rPr lang="en-US" altLang="zh-CN" dirty="0"/>
              <a:t>”</a:t>
            </a:r>
            <a:r>
              <a:rPr lang="zh-CN" altLang="zh-CN" dirty="0"/>
              <a:t>选项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9070" y="2880934"/>
            <a:ext cx="2981679" cy="2584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57390" y="2880934"/>
            <a:ext cx="2665095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3"/>
          <p:cNvSpPr txBox="1"/>
          <p:nvPr/>
        </p:nvSpPr>
        <p:spPr>
          <a:xfrm>
            <a:off x="6096000" y="1309710"/>
            <a:ext cx="5762171" cy="47691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2</a:t>
            </a:r>
            <a:r>
              <a:rPr lang="zh-CN" altLang="zh-CN" dirty="0"/>
              <a:t>．孤岛</a:t>
            </a:r>
            <a:endParaRPr lang="zh-CN" altLang="zh-CN" dirty="0"/>
          </a:p>
          <a:p>
            <a:r>
              <a:rPr lang="zh-CN" altLang="zh-CN" dirty="0"/>
              <a:t>在进行图案填充时，把位于总填充区域内的封闭区称为孤岛，如图所示。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在希望填充的区域内任意拾取一点，系统会自动确定出填充边界，同时也确定该边界内的岛。</a:t>
            </a:r>
            <a:endParaRPr lang="en-US" altLang="zh-CN" dirty="0"/>
          </a:p>
          <a:p>
            <a:r>
              <a:rPr lang="zh-CN" altLang="zh-CN" dirty="0"/>
              <a:t>如果用户以选择对象的方式确定填充边界，则必须确切地选取这些岛。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>
            <a:normAutofit/>
          </a:bodyPr>
          <a:lstStyle/>
          <a:p>
            <a:r>
              <a:rPr lang="zh-CN" altLang="zh-CN" sz="3200" dirty="0" smtClean="0"/>
              <a:t>基本</a:t>
            </a:r>
            <a:r>
              <a:rPr lang="zh-CN" altLang="zh-CN" sz="3200" dirty="0"/>
              <a:t>概念</a:t>
            </a:r>
            <a:endParaRPr lang="zh-CN" altLang="zh-CN" sz="3200" dirty="0"/>
          </a:p>
          <a:p>
            <a:r>
              <a:rPr lang="en-US" altLang="zh-CN" dirty="0"/>
              <a:t>1</a:t>
            </a:r>
            <a:r>
              <a:rPr lang="zh-CN" altLang="zh-CN" dirty="0"/>
              <a:t>．图案边界</a:t>
            </a:r>
            <a:endParaRPr lang="zh-CN" altLang="zh-CN" dirty="0"/>
          </a:p>
          <a:p>
            <a:r>
              <a:rPr lang="zh-CN" altLang="zh-CN" dirty="0"/>
              <a:t>定义边界的对象只能是直线、双向射线、单向射线、多义线、样条曲线、圆弧、圆、椭圆、椭圆弧、面域等对象或用这些对象定义的块，而且作为边界的对象在当前图层上必须全部可见。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2.10  </a:t>
            </a:r>
            <a:r>
              <a:rPr lang="zh-CN" altLang="zh-CN" dirty="0"/>
              <a:t>图案填充</a:t>
            </a:r>
            <a:endParaRPr lang="zh-CN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064" y="2556970"/>
            <a:ext cx="2715413" cy="87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946160" y="342112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孤岛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．填充方式</a:t>
            </a:r>
            <a:endParaRPr lang="zh-CN" altLang="zh-CN" dirty="0"/>
          </a:p>
          <a:p>
            <a:r>
              <a:rPr lang="zh-CN" altLang="zh-CN" dirty="0"/>
              <a:t>在进行图案填充时，需要控制填充的范围，</a:t>
            </a:r>
            <a:r>
              <a:rPr lang="en-US" altLang="zh-CN" dirty="0"/>
              <a:t>AutoCAD</a:t>
            </a:r>
            <a:r>
              <a:rPr lang="zh-CN" altLang="zh-CN" dirty="0"/>
              <a:t>系统为用户设置了以下</a:t>
            </a:r>
            <a:r>
              <a:rPr lang="en-US" altLang="zh-CN" dirty="0"/>
              <a:t>3</a:t>
            </a:r>
            <a:r>
              <a:rPr lang="zh-CN" altLang="zh-CN" dirty="0"/>
              <a:t>种填充方式以实现对填充范围的控制。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）普通方式。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）最外层方式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）忽略方式。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857" y="3068085"/>
            <a:ext cx="4114286" cy="15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1856" y="461094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填充方式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图案</a:t>
            </a:r>
            <a:r>
              <a:rPr lang="zh-CN" altLang="zh-CN" sz="3200" dirty="0"/>
              <a:t>填充的操作</a:t>
            </a:r>
            <a:endParaRPr lang="en-US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BHATCH</a:t>
            </a:r>
            <a:r>
              <a:rPr lang="zh-CN" altLang="zh-CN" dirty="0"/>
              <a:t>（快捷命令：</a:t>
            </a:r>
            <a:r>
              <a:rPr lang="en-US" altLang="zh-CN" dirty="0"/>
              <a:t>H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菜单栏：选择菜单栏中的“绘图”</a:t>
            </a:r>
            <a:r>
              <a:rPr lang="en-US" altLang="zh-CN" dirty="0"/>
              <a:t>→</a:t>
            </a:r>
            <a:r>
              <a:rPr lang="zh-CN" altLang="zh-CN" dirty="0"/>
              <a:t>“图案填充”或“渐变色”命令。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工具栏：单击“绘图”工具栏中的“图案填充”</a:t>
            </a:r>
            <a:r>
              <a:rPr lang="en-US" altLang="zh-CN" dirty="0"/>
              <a:t> </a:t>
            </a:r>
            <a:r>
              <a:rPr lang="zh-CN" altLang="zh-CN" dirty="0"/>
              <a:t>或“渐变色”</a:t>
            </a:r>
            <a:r>
              <a:rPr lang="en-US" altLang="zh-CN" dirty="0"/>
              <a:t>  </a:t>
            </a:r>
            <a:r>
              <a:rPr lang="zh-CN" altLang="zh-CN" dirty="0"/>
              <a:t>按钮</a:t>
            </a:r>
            <a:endParaRPr lang="en-US" altLang="zh-CN" dirty="0"/>
          </a:p>
          <a:p>
            <a:r>
              <a:rPr lang="zh-CN" altLang="zh-CN" dirty="0"/>
              <a:t>功能区：单击“默认”选项卡“绘图”面板中的“图案填充”按钮</a:t>
            </a:r>
            <a:endParaRPr lang="zh-CN" altLang="zh-CN" sz="3600" dirty="0"/>
          </a:p>
          <a:p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318" y="3713346"/>
            <a:ext cx="375517" cy="41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0812" y="3758184"/>
            <a:ext cx="330654" cy="36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805" y="4301259"/>
            <a:ext cx="332241" cy="3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128" y="4822808"/>
            <a:ext cx="7969011" cy="101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165737" y="5831657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“图案填充创建”选项卡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8716" y="4158054"/>
            <a:ext cx="4330886" cy="16303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675" y="2607122"/>
            <a:ext cx="3984304" cy="1397193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3628571" cy="4769179"/>
          </a:xfrm>
        </p:spPr>
        <p:txBody>
          <a:bodyPr>
            <a:normAutofit fontScale="92500" lnSpcReduction="20000"/>
          </a:bodyPr>
          <a:lstStyle/>
          <a:p>
            <a:r>
              <a:rPr lang="fr-FR" altLang="zh-CN" sz="3000" dirty="0"/>
              <a:t>1</a:t>
            </a:r>
            <a:r>
              <a:rPr lang="zh-CN" altLang="zh-CN" sz="3000" dirty="0"/>
              <a:t>．“边界”面板</a:t>
            </a:r>
            <a:endParaRPr lang="en-US" altLang="zh-CN" sz="3000" dirty="0"/>
          </a:p>
          <a:p>
            <a:r>
              <a:rPr lang="zh-CN" altLang="zh-CN" sz="3000" dirty="0"/>
              <a:t>（</a:t>
            </a:r>
            <a:r>
              <a:rPr lang="fr-FR" altLang="zh-CN" sz="3000" dirty="0"/>
              <a:t>1</a:t>
            </a:r>
            <a:r>
              <a:rPr lang="zh-CN" altLang="zh-CN" sz="3000" dirty="0"/>
              <a:t>）拾取点</a:t>
            </a:r>
            <a:endParaRPr lang="en-US" altLang="zh-CN" sz="3000" dirty="0"/>
          </a:p>
          <a:p>
            <a:r>
              <a:rPr lang="zh-CN" altLang="zh-CN" sz="3000" dirty="0"/>
              <a:t>（</a:t>
            </a:r>
            <a:r>
              <a:rPr lang="fr-FR" altLang="zh-CN" sz="3000" dirty="0"/>
              <a:t>2</a:t>
            </a:r>
            <a:r>
              <a:rPr lang="zh-CN" altLang="zh-CN" sz="3000" dirty="0"/>
              <a:t>）选择边界对象</a:t>
            </a:r>
            <a:endParaRPr lang="en-US" altLang="zh-CN" sz="3000" dirty="0"/>
          </a:p>
          <a:p>
            <a:r>
              <a:rPr lang="zh-CN" altLang="zh-CN" sz="3000" dirty="0"/>
              <a:t>（</a:t>
            </a:r>
            <a:r>
              <a:rPr lang="fr-FR" altLang="zh-CN" sz="3000" dirty="0"/>
              <a:t>3</a:t>
            </a:r>
            <a:r>
              <a:rPr lang="zh-CN" altLang="zh-CN" sz="3000" dirty="0"/>
              <a:t>）删除边界对象</a:t>
            </a:r>
            <a:endParaRPr lang="en-US" altLang="zh-CN" sz="3000" dirty="0"/>
          </a:p>
          <a:p>
            <a:r>
              <a:rPr lang="zh-CN" altLang="zh-CN" sz="3000" dirty="0"/>
              <a:t>（</a:t>
            </a:r>
            <a:r>
              <a:rPr lang="fr-FR" altLang="zh-CN" sz="3000" dirty="0"/>
              <a:t>4</a:t>
            </a:r>
            <a:r>
              <a:rPr lang="zh-CN" altLang="zh-CN" sz="3000" dirty="0"/>
              <a:t>）重新创建边界</a:t>
            </a:r>
            <a:endParaRPr lang="en-US" altLang="zh-CN" sz="3000" dirty="0"/>
          </a:p>
          <a:p>
            <a:r>
              <a:rPr lang="zh-CN" altLang="zh-CN" sz="3000" dirty="0"/>
              <a:t>（</a:t>
            </a:r>
            <a:r>
              <a:rPr lang="fr-FR" altLang="zh-CN" sz="3000" dirty="0"/>
              <a:t>5</a:t>
            </a:r>
            <a:r>
              <a:rPr lang="zh-CN" altLang="zh-CN" sz="3000" dirty="0"/>
              <a:t>）显示边界对象</a:t>
            </a:r>
            <a:endParaRPr lang="en-US" altLang="zh-CN" sz="3000" dirty="0"/>
          </a:p>
          <a:p>
            <a:r>
              <a:rPr lang="zh-CN" altLang="zh-CN" sz="3000" dirty="0"/>
              <a:t>（</a:t>
            </a:r>
            <a:r>
              <a:rPr lang="fr-FR" altLang="zh-CN" sz="3000" dirty="0"/>
              <a:t>6</a:t>
            </a:r>
            <a:r>
              <a:rPr lang="zh-CN" altLang="zh-CN" sz="3000" dirty="0"/>
              <a:t>）保留边界对象</a:t>
            </a:r>
            <a:endParaRPr lang="zh-CN" altLang="zh-CN" sz="3000" dirty="0"/>
          </a:p>
          <a:p>
            <a:r>
              <a:rPr lang="zh-CN" altLang="zh-CN" sz="1900" dirty="0"/>
              <a:t>① 不保留边界</a:t>
            </a:r>
            <a:endParaRPr lang="en-US" altLang="zh-CN" sz="1900" dirty="0"/>
          </a:p>
          <a:p>
            <a:r>
              <a:rPr lang="zh-CN" altLang="zh-CN" sz="1900" dirty="0"/>
              <a:t>② 保留边界</a:t>
            </a:r>
            <a:r>
              <a:rPr lang="fr-FR" altLang="zh-CN" sz="1900" dirty="0"/>
              <a:t> - </a:t>
            </a:r>
            <a:r>
              <a:rPr lang="zh-CN" altLang="zh-CN" sz="1900" dirty="0"/>
              <a:t>多段线</a:t>
            </a:r>
            <a:endParaRPr lang="en-US" altLang="zh-CN" sz="1900" dirty="0"/>
          </a:p>
          <a:p>
            <a:r>
              <a:rPr lang="zh-CN" altLang="zh-CN" sz="1900" dirty="0"/>
              <a:t>③ 保留边界</a:t>
            </a:r>
            <a:r>
              <a:rPr lang="fr-FR" altLang="zh-CN" sz="1900" dirty="0"/>
              <a:t> - </a:t>
            </a:r>
            <a:r>
              <a:rPr lang="zh-CN" altLang="zh-CN" sz="1900" dirty="0"/>
              <a:t>面域</a:t>
            </a:r>
            <a:endParaRPr lang="en-US" altLang="zh-CN" sz="1900" dirty="0"/>
          </a:p>
          <a:p>
            <a:r>
              <a:rPr lang="zh-CN" altLang="zh-CN" sz="1900" dirty="0"/>
              <a:t>④ 选择新边界集</a:t>
            </a:r>
            <a:endParaRPr lang="zh-CN" altLang="zh-CN" sz="1900" dirty="0"/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2751"/>
          <a:stretch>
            <a:fillRect/>
          </a:stretch>
        </p:blipFill>
        <p:spPr>
          <a:xfrm>
            <a:off x="7461112" y="941914"/>
            <a:ext cx="4291225" cy="14023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04136" y="24231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边界确定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29329" y="411776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选择边界对象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88324" y="594214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删除“岛”后的边界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9" name="内容占位符 1"/>
          <p:cNvSpPr txBox="1"/>
          <p:nvPr/>
        </p:nvSpPr>
        <p:spPr>
          <a:xfrm>
            <a:off x="4461162" y="1309710"/>
            <a:ext cx="3628571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zh-CN" dirty="0"/>
              <a:t>2</a:t>
            </a:r>
            <a:r>
              <a:rPr lang="zh-CN" altLang="zh-CN" dirty="0"/>
              <a:t>．“图案”面板</a:t>
            </a:r>
            <a:endParaRPr lang="zh-CN" altLang="zh-CN" dirty="0"/>
          </a:p>
          <a:p>
            <a:r>
              <a:rPr lang="fr-FR" altLang="zh-CN" dirty="0"/>
              <a:t>3</a:t>
            </a:r>
            <a:r>
              <a:rPr lang="zh-CN" altLang="zh-CN" dirty="0"/>
              <a:t>．“特性”面板</a:t>
            </a:r>
            <a:endParaRPr lang="zh-CN" altLang="zh-CN" dirty="0"/>
          </a:p>
          <a:p>
            <a:r>
              <a:rPr lang="fr-FR" altLang="zh-CN" dirty="0"/>
              <a:t>4</a:t>
            </a:r>
            <a:r>
              <a:rPr lang="zh-CN" altLang="zh-CN" dirty="0"/>
              <a:t>．“原点”面板</a:t>
            </a:r>
            <a:endParaRPr lang="zh-CN" altLang="zh-CN" dirty="0"/>
          </a:p>
          <a:p>
            <a:r>
              <a:rPr lang="fr-FR" altLang="zh-CN" dirty="0"/>
              <a:t>5</a:t>
            </a:r>
            <a:r>
              <a:rPr lang="zh-CN" altLang="zh-CN" dirty="0"/>
              <a:t>．“选项”面板</a:t>
            </a:r>
            <a:endParaRPr lang="zh-CN" altLang="zh-CN" dirty="0"/>
          </a:p>
          <a:p>
            <a:r>
              <a:rPr lang="fr-FR" altLang="zh-CN" dirty="0"/>
              <a:t>6</a:t>
            </a:r>
            <a:r>
              <a:rPr lang="zh-CN" altLang="zh-CN" dirty="0"/>
              <a:t>．“关闭”面板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编辑</a:t>
            </a:r>
            <a:r>
              <a:rPr lang="zh-CN" altLang="zh-CN" sz="3200" dirty="0"/>
              <a:t>填充的图案</a:t>
            </a:r>
            <a:endParaRPr lang="zh-CN" altLang="zh-CN" sz="3200" dirty="0"/>
          </a:p>
          <a:p>
            <a:r>
              <a:rPr lang="zh-CN" altLang="zh-CN" dirty="0"/>
              <a:t>利用</a:t>
            </a:r>
            <a:r>
              <a:rPr lang="en-US" altLang="zh-CN" dirty="0"/>
              <a:t>HATCHEDIT</a:t>
            </a:r>
            <a:r>
              <a:rPr lang="zh-CN" altLang="zh-CN" dirty="0"/>
              <a:t>命令可以编辑已经填充的图案。</a:t>
            </a:r>
            <a:endParaRPr lang="zh-CN" altLang="zh-CN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HATCHEDIT</a:t>
            </a:r>
            <a:r>
              <a:rPr lang="zh-CN" altLang="zh-CN" dirty="0"/>
              <a:t>（快捷命令：</a:t>
            </a:r>
            <a:r>
              <a:rPr lang="en-US" altLang="zh-CN" dirty="0"/>
              <a:t>HE</a:t>
            </a:r>
            <a:r>
              <a:rPr lang="zh-CN" altLang="zh-CN" dirty="0"/>
              <a:t>）。</a:t>
            </a:r>
            <a:endParaRPr lang="zh-CN" altLang="zh-CN" dirty="0"/>
          </a:p>
          <a:p>
            <a:r>
              <a:rPr lang="zh-CN" altLang="zh-CN" dirty="0"/>
              <a:t>菜单栏：选择菜单栏中的“修改”</a:t>
            </a:r>
            <a:r>
              <a:rPr lang="en-US" altLang="zh-CN" dirty="0"/>
              <a:t>→</a:t>
            </a:r>
            <a:r>
              <a:rPr lang="zh-CN" altLang="zh-CN" dirty="0"/>
              <a:t>“对象”</a:t>
            </a:r>
            <a:r>
              <a:rPr lang="en-US" altLang="zh-CN" dirty="0"/>
              <a:t>→</a:t>
            </a:r>
            <a:r>
              <a:rPr lang="zh-CN" altLang="zh-CN" dirty="0"/>
              <a:t>“图案填充”命令。</a:t>
            </a:r>
            <a:endParaRPr lang="zh-CN" altLang="zh-CN" dirty="0"/>
          </a:p>
          <a:p>
            <a:r>
              <a:rPr lang="zh-CN" altLang="zh-CN" dirty="0"/>
              <a:t>工具栏：单击“修改</a:t>
            </a:r>
            <a:r>
              <a:rPr lang="en-US" altLang="zh-CN" dirty="0"/>
              <a:t>II</a:t>
            </a:r>
            <a:r>
              <a:rPr lang="zh-CN" altLang="zh-CN" dirty="0"/>
              <a:t>”工具栏中的“编辑图案填充”按钮</a:t>
            </a:r>
            <a:endParaRPr lang="en-US" altLang="zh-CN" dirty="0"/>
          </a:p>
          <a:p>
            <a:r>
              <a:rPr lang="zh-CN" altLang="zh-CN" dirty="0"/>
              <a:t>功能区：单击“默认”选项卡“修改”面板中的“编辑图案填充”按钮</a:t>
            </a:r>
            <a:endParaRPr lang="zh-CN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551" y="4338205"/>
            <a:ext cx="255958" cy="243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9332" y="4929332"/>
            <a:ext cx="205577" cy="1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708" y="5255984"/>
            <a:ext cx="7663800" cy="99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759816" y="6246152"/>
            <a:ext cx="3023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“图案填充编辑器”选项卡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3200" dirty="0" smtClean="0"/>
              <a:t>绘制</a:t>
            </a:r>
            <a:r>
              <a:rPr lang="zh-CN" altLang="zh-CN" sz="3200" dirty="0"/>
              <a:t>配电</a:t>
            </a:r>
            <a:r>
              <a:rPr lang="zh-CN" altLang="zh-CN" sz="3200" dirty="0" smtClean="0"/>
              <a:t>箱</a:t>
            </a:r>
            <a:endParaRPr lang="en-US" altLang="zh-CN" sz="3200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</a:t>
            </a:r>
            <a:r>
              <a:rPr lang="zh-CN" altLang="en-US" dirty="0"/>
              <a:t>一条</a:t>
            </a:r>
            <a:r>
              <a:rPr lang="zh-CN" altLang="zh-CN" dirty="0"/>
              <a:t>竖直直线</a:t>
            </a:r>
            <a:r>
              <a:rPr lang="zh-CN" altLang="en-US" dirty="0"/>
              <a:t>、</a:t>
            </a:r>
            <a:r>
              <a:rPr lang="zh-CN" altLang="zh-CN" dirty="0"/>
              <a:t>两条斜线，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）绘制竖直线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）绘制圆弧。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）填充图形</a:t>
            </a:r>
            <a:r>
              <a:rPr lang="zh-CN" altLang="zh-CN" dirty="0" smtClean="0"/>
              <a:t>。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338794" y="248637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配电箱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79766" y="4147692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 </a:t>
            </a:r>
            <a:r>
              <a:rPr lang="zh-CN" altLang="zh-CN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绘制</a:t>
            </a:r>
            <a:r>
              <a:rPr lang="zh-CN" altLang="en-US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矩形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88918" y="4147692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绘制直线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03351" y="414769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 smtClean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填充</a:t>
            </a:r>
            <a:endParaRPr lang="zh-CN" altLang="en-US" dirty="0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128" y="5065505"/>
            <a:ext cx="7770815" cy="789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506124" y="5957113"/>
            <a:ext cx="2786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“图案填充创建”选项卡</a:t>
            </a:r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058" y="4764579"/>
            <a:ext cx="7651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9582596" y="59836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latinLnBrk="1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选择填充区域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99294" y="3062556"/>
            <a:ext cx="5262245" cy="810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7398" y="1831677"/>
            <a:ext cx="1475198" cy="664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安装</a:t>
            </a:r>
            <a:r>
              <a:rPr lang="en-US" altLang="zh-CN" dirty="0"/>
              <a:t>AutoCAD </a:t>
            </a:r>
            <a:r>
              <a:rPr lang="en-US" altLang="zh-CN" dirty="0" smtClean="0"/>
              <a:t>2021</a:t>
            </a:r>
            <a:r>
              <a:rPr lang="zh-CN" altLang="zh-CN" dirty="0" smtClean="0"/>
              <a:t>后</a:t>
            </a:r>
            <a:r>
              <a:rPr lang="zh-CN" altLang="zh-CN" dirty="0"/>
              <a:t>，在绘图区中右击鼠标，打开快捷菜单，如图所示，选择“选项”命令，打开“选项”对话框，选择“显示”选项卡，将窗口元素对应的“配色方案”中设置为“明”，如图所示，单击“确定”按钮，退出对话框，其操作界面如图所示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44800" y="3084944"/>
            <a:ext cx="1422400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71956" y="3272449"/>
          <a:ext cx="1599414" cy="3098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Picture" r:id="rId1" imgW="1600835" imgH="3254375" progId="Word.Picture.8">
                  <p:embed/>
                </p:oleObj>
              </mc:Choice>
              <mc:Fallback>
                <p:oleObj name="Picture" r:id="rId1" imgW="1600835" imgH="3254375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962" r="3070" b="5902"/>
                      <a:stretch>
                        <a:fillRect/>
                      </a:stretch>
                    </p:blipFill>
                    <p:spPr bwMode="auto">
                      <a:xfrm>
                        <a:off x="1571956" y="3272449"/>
                        <a:ext cx="1599414" cy="30988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622" y="3381669"/>
            <a:ext cx="3415007" cy="256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585" y="3339158"/>
            <a:ext cx="3773488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920702" y="6027258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快捷菜单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13707" y="611745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“选项”对话框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51854" y="5969328"/>
            <a:ext cx="2792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调整“明”后的工作界面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文字样式</a:t>
            </a:r>
            <a:endParaRPr lang="zh-CN" altLang="zh-CN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STYLE</a:t>
            </a:r>
            <a:r>
              <a:rPr lang="zh-CN" altLang="zh-CN" dirty="0"/>
              <a:t>（快捷命令：</a:t>
            </a:r>
            <a:r>
              <a:rPr lang="en-US" altLang="zh-CN" dirty="0"/>
              <a:t>ST</a:t>
            </a:r>
            <a:r>
              <a:rPr lang="zh-CN" altLang="zh-CN" dirty="0"/>
              <a:t>）或</a:t>
            </a:r>
            <a:r>
              <a:rPr lang="en-US" altLang="zh-CN" dirty="0"/>
              <a:t>DDSTYLE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菜单栏：选择菜单栏中的“格式”→“文字样式”命令。</a:t>
            </a:r>
            <a:endParaRPr lang="zh-CN" altLang="zh-CN" dirty="0"/>
          </a:p>
          <a:p>
            <a:r>
              <a:rPr lang="zh-CN" altLang="zh-CN" dirty="0"/>
              <a:t>工具栏：单击“文字”工具栏中的“文字样式”按钮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功能区：单击“默认”选项卡“注释”面板中的“文字样式”按钮 或单击“注释”选项卡“文字”面板上的“文字样式”下拉菜单中的“管理文字样式”按钮或单击“注释”选项卡“文字”面板中“对话框启动器”按钮 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2.11  </a:t>
            </a:r>
            <a:r>
              <a:rPr lang="zh-CN" altLang="zh-CN" dirty="0" smtClean="0"/>
              <a:t>文</a:t>
            </a:r>
            <a:r>
              <a:rPr lang="zh-CN" altLang="en-US" dirty="0" smtClean="0"/>
              <a:t>字与表格功能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06" y="1333005"/>
            <a:ext cx="3274644" cy="198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785933" y="337539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“文字样式”对话框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402" y="2278118"/>
            <a:ext cx="268939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5919189" y="336315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“新建文字样式”对话框</a:t>
            </a:r>
            <a:endParaRPr lang="zh-CN" altLang="en-US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062" y="1937382"/>
            <a:ext cx="1388614" cy="134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617" y="4336680"/>
            <a:ext cx="8255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0108824" y="3403982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快捷菜单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46321" y="5433471"/>
            <a:ext cx="23198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同一字体的不同样式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2599" y="4304432"/>
            <a:ext cx="3733333" cy="104761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07355" y="543347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文字倒置标注与反向标注</a:t>
            </a:r>
            <a:endParaRPr lang="zh-CN" altLang="en-US" dirty="0"/>
          </a:p>
        </p:txBody>
      </p:sp>
      <p:pic>
        <p:nvPicPr>
          <p:cNvPr id="26629" name="Picture 5" descr="7-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" b="5136"/>
          <a:stretch>
            <a:fillRect/>
          </a:stretch>
        </p:blipFill>
        <p:spPr bwMode="auto">
          <a:xfrm>
            <a:off x="10108824" y="4455395"/>
            <a:ext cx="4508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9549419" y="543347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垂直标注文字</a:t>
            </a:r>
            <a:endParaRPr lang="zh-CN" alt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 </a:t>
            </a:r>
            <a:r>
              <a:rPr lang="zh-CN" altLang="zh-CN" sz="3200" dirty="0"/>
              <a:t>单行文本标注</a:t>
            </a:r>
            <a:endParaRPr lang="zh-CN" altLang="zh-CN" sz="3200" dirty="0"/>
          </a:p>
          <a:p>
            <a:r>
              <a:rPr lang="en-US" altLang="zh-CN" dirty="0"/>
              <a:t>【</a:t>
            </a:r>
            <a:r>
              <a:rPr lang="zh-CN" altLang="en-US" dirty="0"/>
              <a:t>执行方式</a:t>
            </a:r>
            <a:r>
              <a:rPr lang="en-US" altLang="zh-CN" dirty="0"/>
              <a:t>】</a:t>
            </a:r>
            <a:endParaRPr lang="en-US" altLang="zh-CN" dirty="0"/>
          </a:p>
          <a:p>
            <a:r>
              <a:rPr lang="zh-CN" altLang="en-US" dirty="0"/>
              <a:t>命令行：</a:t>
            </a:r>
            <a:r>
              <a:rPr lang="en-US" altLang="zh-CN" dirty="0"/>
              <a:t>TEXT</a:t>
            </a:r>
            <a:r>
              <a:rPr lang="zh-CN" altLang="en-US" dirty="0"/>
              <a:t>。</a:t>
            </a:r>
            <a:endParaRPr lang="zh-CN" altLang="en-US" dirty="0"/>
          </a:p>
          <a:p>
            <a:r>
              <a:rPr lang="zh-CN" altLang="en-US" dirty="0"/>
              <a:t>菜单：选择菜单栏中的“绘图”→“文字”→“单行文字”命令。</a:t>
            </a:r>
            <a:endParaRPr lang="zh-CN" altLang="en-US" dirty="0"/>
          </a:p>
          <a:p>
            <a:r>
              <a:rPr lang="zh-CN" altLang="en-US" dirty="0"/>
              <a:t>工具栏：单击“文字”工具栏中的“单行文字”按钮       。</a:t>
            </a:r>
            <a:endParaRPr lang="zh-CN" altLang="en-US" dirty="0"/>
          </a:p>
          <a:p>
            <a:r>
              <a:rPr lang="zh-CN" altLang="en-US" dirty="0"/>
              <a:t>功能区：单击“默认”选项卡“注释”面板中的“单行文字”按钮 或单击“注释”选项卡“文字”面板中的“单行文字”      按钮 。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27650" name="Picture 2" descr="image0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454" y="3777427"/>
            <a:ext cx="329066" cy="32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image0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4921" y="4763625"/>
            <a:ext cx="329066" cy="32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7"/>
          <a:stretch>
            <a:fillRect/>
          </a:stretch>
        </p:blipFill>
        <p:spPr bwMode="auto">
          <a:xfrm>
            <a:off x="6096000" y="1196253"/>
            <a:ext cx="13716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606886" y="206302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文本行倾斜排列的效果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7652" name="Picture 4" descr="t0711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7" b="3909"/>
          <a:stretch>
            <a:fillRect/>
          </a:stretch>
        </p:blipFill>
        <p:spPr bwMode="auto">
          <a:xfrm>
            <a:off x="9019454" y="1486185"/>
            <a:ext cx="17335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8211019" y="208863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文本行的底线、基线、中线和顶线</a:t>
            </a:r>
            <a:endParaRPr lang="zh-CN" altLang="en-US" dirty="0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77" y="5231335"/>
            <a:ext cx="1615397" cy="682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857234" y="5998369"/>
            <a:ext cx="1863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文本的对齐方式</a:t>
            </a:r>
            <a:endParaRPr lang="zh-CN" altLang="en-US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388789" y="533241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854921" y="5201082"/>
          <a:ext cx="2506504" cy="840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Picture" r:id="rId5" imgW="1733550" imgH="581025" progId="Word.Picture.8">
                  <p:embed/>
                </p:oleObj>
              </mc:Choice>
              <mc:Fallback>
                <p:oleObj name="Picture" r:id="rId5" imgW="1733550" imgH="581025" progId="Word.Picture.8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54921" y="5201082"/>
                        <a:ext cx="2506504" cy="8400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9564754" y="5987844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文本行</a:t>
            </a:r>
            <a:endParaRPr lang="zh-CN" altLang="en-US" dirty="0"/>
          </a:p>
        </p:txBody>
      </p: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103" y="1495666"/>
            <a:ext cx="7628571" cy="3866667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 </a:t>
            </a:r>
            <a:r>
              <a:rPr lang="zh-CN" altLang="zh-CN" sz="3200" dirty="0"/>
              <a:t>多行文本标注</a:t>
            </a:r>
            <a:endParaRPr lang="zh-CN" altLang="zh-CN" sz="3200" dirty="0"/>
          </a:p>
          <a:p>
            <a:r>
              <a:rPr lang="en-US" altLang="zh-CN" dirty="0"/>
              <a:t>【</a:t>
            </a:r>
            <a:r>
              <a:rPr lang="zh-CN" altLang="en-US" dirty="0"/>
              <a:t>执行方式</a:t>
            </a:r>
            <a:r>
              <a:rPr lang="en-US" altLang="zh-CN" dirty="0"/>
              <a:t>】</a:t>
            </a:r>
            <a:endParaRPr lang="en-US" altLang="zh-CN" dirty="0"/>
          </a:p>
          <a:p>
            <a:r>
              <a:rPr lang="zh-CN" altLang="en-US" dirty="0"/>
              <a:t>命令行：</a:t>
            </a:r>
            <a:r>
              <a:rPr lang="en-US" altLang="zh-CN" dirty="0"/>
              <a:t>MTEXT</a:t>
            </a:r>
            <a:r>
              <a:rPr lang="zh-CN" altLang="en-US" dirty="0"/>
              <a:t>（快捷命令：</a:t>
            </a:r>
            <a:r>
              <a:rPr lang="en-US" altLang="zh-CN" dirty="0"/>
              <a:t>T</a:t>
            </a:r>
            <a:r>
              <a:rPr lang="zh-CN" altLang="en-US" dirty="0"/>
              <a:t>或</a:t>
            </a:r>
            <a:r>
              <a:rPr lang="en-US" altLang="zh-CN" dirty="0"/>
              <a:t>MT</a:t>
            </a:r>
            <a:r>
              <a:rPr lang="zh-CN" altLang="en-US" dirty="0"/>
              <a:t>）。</a:t>
            </a:r>
            <a:endParaRPr lang="zh-CN" altLang="en-US" dirty="0"/>
          </a:p>
          <a:p>
            <a:r>
              <a:rPr lang="zh-CN" altLang="en-US" dirty="0"/>
              <a:t>菜单栏：选择菜单栏中的“绘图”→“文字”→“多行文字”命令。</a:t>
            </a:r>
            <a:endParaRPr lang="zh-CN" altLang="en-US" dirty="0"/>
          </a:p>
          <a:p>
            <a:r>
              <a:rPr lang="zh-CN" altLang="en-US" dirty="0"/>
              <a:t>工具栏：单击“绘图”工具栏中的“多行文字”按钮 或单击“文字”工具栏中的“多行文字”按钮 。</a:t>
            </a:r>
            <a:endParaRPr lang="zh-CN" altLang="en-US" dirty="0"/>
          </a:p>
          <a:p>
            <a:r>
              <a:rPr lang="zh-CN" altLang="en-US" dirty="0"/>
              <a:t>功能区：单击“默认”选项卡“注释”面板中的“多行文字”按钮 或单击“注释”选项卡“文字”面板中的“多行文字”按钮 。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671" y="1080654"/>
            <a:ext cx="5211695" cy="117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279052" y="2316186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“文字编辑器”选项卡和“多行文字编辑器”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7782" y="1251272"/>
            <a:ext cx="2600000" cy="1047619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" r="2676" b="3441"/>
          <a:stretch>
            <a:fillRect/>
          </a:stretch>
        </p:blipFill>
        <p:spPr bwMode="auto">
          <a:xfrm>
            <a:off x="7521575" y="1158318"/>
            <a:ext cx="1363807" cy="114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613671" y="2298891"/>
            <a:ext cx="1228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Times New Roman" panose="02020603050405020304" pitchFamily="18" charset="0"/>
              </a:rPr>
              <a:t> </a:t>
            </a:r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文本层叠</a:t>
            </a:r>
            <a:r>
              <a:rPr lang="en-US" altLang="zh-CN" kern="1000" dirty="0">
                <a:latin typeface="Times New Roman" panose="02020603050405020304" pitchFamily="18" charset="0"/>
                <a:ea typeface="方正书宋简体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00982" y="2298891"/>
            <a:ext cx="3609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334770" algn="just">
              <a:spcAft>
                <a:spcPts val="0"/>
              </a:spcAft>
            </a:pPr>
            <a:r>
              <a:rPr lang="zh-CN" altLang="zh-CN" kern="1000" dirty="0">
                <a:latin typeface="方正兰亭黑简体"/>
                <a:cs typeface="Times New Roman" panose="02020603050405020304" pitchFamily="18" charset="0"/>
              </a:rPr>
              <a:t>倾斜角度与斜体效果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" t="345" r="908"/>
          <a:stretch>
            <a:fillRect/>
          </a:stretch>
        </p:blipFill>
        <p:spPr bwMode="auto">
          <a:xfrm>
            <a:off x="348971" y="1560664"/>
            <a:ext cx="1640922" cy="439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982" y="3654387"/>
            <a:ext cx="2905588" cy="2335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775017" y="3891708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符号列表</a:t>
            </a:r>
            <a:r>
              <a:rPr lang="en-US" altLang="zh-CN" kern="1000" dirty="0">
                <a:latin typeface="Times New Roman" panose="02020603050405020304" pitchFamily="18" charset="0"/>
                <a:ea typeface="方正书宋简体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26561" y="5960872"/>
            <a:ext cx="2417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611505" algn="just">
              <a:spcAft>
                <a:spcPts val="600"/>
              </a:spcAft>
            </a:pPr>
            <a:r>
              <a:rPr lang="zh-CN" altLang="zh-CN" kern="1000" dirty="0">
                <a:latin typeface="方正兰亭黑简体"/>
                <a:cs typeface="Times New Roman" panose="02020603050405020304" pitchFamily="18" charset="0"/>
              </a:rPr>
              <a:t>“字段”对话框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659" y="3597145"/>
            <a:ext cx="3018271" cy="2352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826416" y="612616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“段落”对话框</a:t>
            </a:r>
            <a:endParaRPr lang="zh-CN" altLang="en-US" dirty="0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342" y="3636800"/>
            <a:ext cx="314642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8648246" y="6068769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6400" algn="just">
              <a:spcAft>
                <a:spcPts val="600"/>
              </a:spcAft>
              <a:tabLst>
                <a:tab pos="3027045" algn="l"/>
              </a:tabLst>
            </a:pPr>
            <a:r>
              <a:rPr lang="zh-CN" altLang="zh-CN" kern="1000" dirty="0">
                <a:latin typeface="方正兰亭黑简体"/>
                <a:cs typeface="Times New Roman" panose="02020603050405020304" pitchFamily="18" charset="0"/>
              </a:rPr>
              <a:t>“选择文件”对话框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345" y="6084951"/>
            <a:ext cx="1233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0" dirty="0">
                <a:ea typeface="Times New Roman" panose="02020603050405020304" pitchFamily="18" charset="0"/>
              </a:rPr>
              <a:t> </a:t>
            </a:r>
            <a:r>
              <a:rPr lang="zh-CN" altLang="zh-CN" kern="10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符号列表</a:t>
            </a:r>
            <a:r>
              <a:rPr lang="zh-CN" altLang="zh-CN" kern="1000" dirty="0"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 </a:t>
            </a:r>
            <a:r>
              <a:rPr lang="zh-CN" altLang="zh-CN" sz="3200" dirty="0"/>
              <a:t>定义表格样式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TABLESTYLE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菜单栏：选择菜单栏中的“格式”→“表格样式”命令。</a:t>
            </a:r>
            <a:endParaRPr lang="zh-CN" altLang="zh-CN" dirty="0"/>
          </a:p>
          <a:p>
            <a:r>
              <a:rPr lang="zh-CN" altLang="zh-CN" dirty="0"/>
              <a:t>工具栏：单击“样式”工具栏中的“表格样式”按钮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功能区：单击“默认”选项卡“注释”面板中的“表格样式”按钮</a:t>
            </a:r>
            <a:r>
              <a:rPr lang="en-US" altLang="zh-CN" dirty="0"/>
              <a:t>    </a:t>
            </a:r>
            <a:r>
              <a:rPr lang="zh-CN" altLang="zh-CN" dirty="0"/>
              <a:t>或单击“注释”选项卡“表格”面板上的“表格样式”下拉菜单中的“管理表格样式”按钮或单击“注释”选项卡“表格”面板中“对话框启动器”按钮</a:t>
            </a:r>
            <a:r>
              <a:rPr lang="en-US" altLang="zh-CN" dirty="0"/>
              <a:t>  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563" y="3763962"/>
            <a:ext cx="216910" cy="24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217" y="4262727"/>
            <a:ext cx="253855" cy="29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180" y="5548289"/>
            <a:ext cx="253685" cy="324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18" y="1000703"/>
            <a:ext cx="2969346" cy="187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805512" y="288060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“表格样式”对话框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50" y="4447693"/>
            <a:ext cx="2210378" cy="106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-352641" y="5510699"/>
            <a:ext cx="4010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16610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“创建新的表格样式”对话框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989" y="3443897"/>
            <a:ext cx="2810669" cy="208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451918" y="562865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“新建表格样式”对话框</a:t>
            </a:r>
            <a:endParaRPr lang="zh-CN" altLang="en-US" dirty="0"/>
          </a:p>
        </p:txBody>
      </p:sp>
      <p:pic>
        <p:nvPicPr>
          <p:cNvPr id="2053" name="Picture 5" descr="6-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2" y="3410406"/>
            <a:ext cx="2866905" cy="221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8829513" y="5731712"/>
            <a:ext cx="1170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表格样式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/>
          <a:p>
            <a:r>
              <a:rPr lang="zh-CN" altLang="zh-CN" sz="3200" dirty="0"/>
              <a:t>创建表格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TABLE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菜单栏：选择菜单栏中的“绘图”→“表格”命令。</a:t>
            </a:r>
            <a:endParaRPr lang="zh-CN" altLang="zh-CN" dirty="0"/>
          </a:p>
          <a:p>
            <a:r>
              <a:rPr lang="zh-CN" altLang="zh-CN" dirty="0"/>
              <a:t>工具栏：单击“绘图”工具栏中的“表格”按钮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功能区：单击“默认”选项卡“注释”面板中的“表格”按钮</a:t>
            </a:r>
            <a:r>
              <a:rPr lang="en-US" altLang="zh-CN" dirty="0"/>
              <a:t>     </a:t>
            </a:r>
            <a:r>
              <a:rPr lang="zh-CN" altLang="zh-CN" dirty="0"/>
              <a:t>或单击“注释”选项卡“表格”面板中的“表格”按钮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768" y="3782435"/>
            <a:ext cx="243032" cy="23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932" y="4230255"/>
            <a:ext cx="358636" cy="34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339" y="4696258"/>
            <a:ext cx="292389" cy="29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040" y="1020327"/>
            <a:ext cx="2747783" cy="174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233852" y="286566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“插入表格”对话框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31" y="5295412"/>
            <a:ext cx="434340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045875" y="6292362"/>
            <a:ext cx="18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多行文字编辑器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327" y="5529615"/>
            <a:ext cx="4114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6696406" y="624580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改变单元格大小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218" y="1309711"/>
            <a:ext cx="11497953" cy="4769179"/>
          </a:xfrm>
        </p:spPr>
        <p:txBody>
          <a:bodyPr/>
          <a:lstStyle/>
          <a:p>
            <a:r>
              <a:rPr lang="en-US" altLang="zh-CN" sz="3200" dirty="0"/>
              <a:t>  </a:t>
            </a:r>
            <a:r>
              <a:rPr lang="zh-CN" altLang="zh-CN" sz="3200" dirty="0"/>
              <a:t>表格文字编辑</a:t>
            </a:r>
            <a:endParaRPr lang="zh-CN" altLang="zh-CN" sz="3200" dirty="0"/>
          </a:p>
          <a:p>
            <a:r>
              <a:rPr lang="zh-CN" altLang="zh-CN" dirty="0"/>
              <a:t>【执行方式】</a:t>
            </a:r>
            <a:endParaRPr lang="zh-CN" altLang="zh-CN" dirty="0"/>
          </a:p>
          <a:p>
            <a:r>
              <a:rPr lang="zh-CN" altLang="zh-CN" dirty="0"/>
              <a:t>命令行：</a:t>
            </a:r>
            <a:r>
              <a:rPr lang="en-US" altLang="zh-CN" dirty="0"/>
              <a:t>TABLEDIT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快捷菜单：选择表和一个或多个单元后单击鼠标右键，选择快捷菜单中的“编辑文字”命令。</a:t>
            </a:r>
            <a:endParaRPr lang="zh-CN" altLang="zh-CN" dirty="0"/>
          </a:p>
          <a:p>
            <a:r>
              <a:rPr lang="zh-CN" altLang="zh-CN" dirty="0"/>
              <a:t>定点设备：在表单元内双击。</a:t>
            </a:r>
            <a:endParaRPr lang="zh-CN" altLang="zh-CN" dirty="0"/>
          </a:p>
          <a:p>
            <a:r>
              <a:rPr lang="zh-CN" altLang="zh-CN" dirty="0"/>
              <a:t>执行上述操作后，命令行出现“拾取表格单元”的提示，选择要编辑的表格单元，系统打开多行文字编辑器，用户可以对选择的表格单元的文字进行编辑。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．标题栏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．菜单栏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）带有子菜单的菜单命令。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）打开对话框的菜单命令。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）直接执行操作的菜单命令。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074" name="Picture 2" descr="image0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068" y="978455"/>
            <a:ext cx="1439863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257" y="2086168"/>
            <a:ext cx="46672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770813" y="2985213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调出菜单栏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31625" y="298521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菜单栏显示界面</a:t>
            </a:r>
            <a:endParaRPr lang="zh-CN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984" y="3614556"/>
            <a:ext cx="1398587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812" y="3561115"/>
            <a:ext cx="1063625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999" y="4311075"/>
            <a:ext cx="2817812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438040" y="620767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带有子菜单的菜单命令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95999" y="6221036"/>
            <a:ext cx="3317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816610" algn="just">
              <a:spcAft>
                <a:spcPts val="600"/>
              </a:spcAft>
              <a:tabLst>
                <a:tab pos="3191510" algn="l"/>
              </a:tabLs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打开对话框的菜单命令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6349" y="620767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“表格样式”对话框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554828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dirty="0"/>
              <a:t>  </a:t>
            </a:r>
            <a:r>
              <a:rPr lang="zh-CN" altLang="zh-CN" sz="3200" dirty="0"/>
              <a:t>实例—绘制电气</a:t>
            </a:r>
            <a:r>
              <a:rPr lang="en-US" altLang="zh-CN" sz="3200" dirty="0"/>
              <a:t>A3</a:t>
            </a:r>
            <a:r>
              <a:rPr lang="zh-CN" altLang="zh-CN" sz="3200" dirty="0"/>
              <a:t>样板图</a:t>
            </a:r>
            <a:endParaRPr lang="zh-CN" altLang="zh-CN" sz="3200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zh-CN" dirty="0"/>
              <a:t>绘制一个矩形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）绘制标题栏。</a:t>
            </a:r>
            <a:endParaRPr lang="en-US" altLang="zh-CN" dirty="0"/>
          </a:p>
          <a:p>
            <a:r>
              <a:rPr lang="zh-CN" altLang="zh-CN" sz="2200" dirty="0"/>
              <a:t>①打开“表格样式”对话框</a:t>
            </a:r>
            <a:r>
              <a:rPr lang="zh-CN" altLang="en-US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② “修改表格样式”对话框</a:t>
            </a:r>
            <a:r>
              <a:rPr lang="zh-CN" altLang="en-US" sz="2200" dirty="0"/>
              <a:t>，</a:t>
            </a:r>
            <a:r>
              <a:rPr lang="zh-CN" altLang="zh-CN" sz="2200" dirty="0"/>
              <a:t> 设置“常规”选项卡</a:t>
            </a:r>
            <a:r>
              <a:rPr lang="zh-CN" altLang="en-US" sz="2200" dirty="0"/>
              <a:t>。</a:t>
            </a:r>
            <a:endParaRPr lang="zh-CN" altLang="zh-CN" sz="2200" dirty="0"/>
          </a:p>
          <a:p>
            <a:r>
              <a:rPr lang="zh-CN" altLang="zh-CN" sz="2200" dirty="0"/>
              <a:t>③ 系统回到“表格样式”对话框，单击“关闭”按钮退出。</a:t>
            </a:r>
            <a:endParaRPr lang="zh-CN" altLang="zh-CN" sz="2200" dirty="0"/>
          </a:p>
          <a:p>
            <a:r>
              <a:rPr lang="zh-CN" altLang="zh-CN" sz="2200" dirty="0"/>
              <a:t>④打开“插入表格”对话框</a:t>
            </a:r>
            <a:r>
              <a:rPr lang="zh-CN" altLang="en-US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⑤ 指定表格位置，系统生成表格，同时打开“文字编辑器”选项卡</a:t>
            </a:r>
            <a:r>
              <a:rPr lang="zh-CN" altLang="en-US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⑥打开“特性”对话框</a:t>
            </a:r>
            <a:r>
              <a:rPr lang="zh-CN" altLang="en-US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⑦合并单元格</a:t>
            </a:r>
            <a:r>
              <a:rPr lang="zh-CN" altLang="en-US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⑧打开“文字编辑器”选项卡</a:t>
            </a:r>
            <a:endParaRPr lang="zh-CN" altLang="zh-CN" sz="2200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）移动表格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zh-CN" altLang="zh-CN" dirty="0"/>
              <a:t>保存图形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340" y="1117612"/>
            <a:ext cx="3004704" cy="2101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443579" y="3219307"/>
            <a:ext cx="1271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 A3</a:t>
            </a:r>
            <a:r>
              <a:rPr lang="zh-CN" altLang="en-US" dirty="0"/>
              <a:t>样板图 </a:t>
            </a:r>
            <a:endParaRPr lang="zh-CN" alt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194" y="3618290"/>
            <a:ext cx="23558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9503862" y="5371056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绘制矩形</a:t>
            </a:r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14" y="1717446"/>
            <a:ext cx="3817240" cy="160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367243" y="331822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标题栏示意图</a:t>
            </a:r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246" y="1142525"/>
            <a:ext cx="3406285" cy="216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16322" y="331822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“表格样式”对话框</a:t>
            </a:r>
            <a:endParaRPr lang="zh-CN" alt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586" y="1444974"/>
            <a:ext cx="25273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9061324" y="335511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“修改表格样式”对话框</a:t>
            </a:r>
            <a:endParaRPr lang="zh-CN" alt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03" y="4031718"/>
            <a:ext cx="254000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59952" y="5965782"/>
            <a:ext cx="2845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09270" algn="just">
              <a:spcAft>
                <a:spcPts val="600"/>
              </a:spcAft>
              <a:tabLst>
                <a:tab pos="3417570" algn="l"/>
              </a:tabLs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设置“常规”选项卡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6150" name="Picture 6" descr="image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368" y="3724443"/>
            <a:ext cx="372745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966239" y="615044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“插入表格”对话框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476" y="4477648"/>
            <a:ext cx="46736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8239973" y="5967134"/>
            <a:ext cx="2100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表格和文字编辑器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4357687"/>
            <a:ext cx="46799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30" y="1150072"/>
            <a:ext cx="4318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788489" y="1950172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生成表格</a:t>
            </a:r>
            <a:endParaRPr lang="zh-CN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714" y="1150072"/>
            <a:ext cx="387350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794597" y="3780043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快捷菜单</a:t>
            </a:r>
            <a:endParaRPr lang="zh-CN" alt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611" y="1041090"/>
            <a:ext cx="15367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9415715" y="387954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“特性”对话框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7" y="5240337"/>
            <a:ext cx="37528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466393" y="6122987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修改表格高度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7468" y="614925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快捷菜单</a:t>
            </a:r>
            <a:endParaRPr lang="zh-CN" altLang="en-US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246" y="5240337"/>
            <a:ext cx="3405430" cy="80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9551259" y="6122987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合并单元格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78" y="1271731"/>
            <a:ext cx="40640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499032" y="2230581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完成表格绘制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321" y="1271731"/>
            <a:ext cx="4679950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403464" y="2958006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输入文字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356" y="2230581"/>
            <a:ext cx="2816262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216128" y="2958006"/>
            <a:ext cx="2331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完成标题栏文字输入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518" y="3558763"/>
            <a:ext cx="32385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754770" y="597829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移动表格</a:t>
            </a:r>
            <a:endParaRPr lang="zh-CN" altLang="en-US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456" y="3742913"/>
            <a:ext cx="28829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452411" y="597829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“图形另存为”对话框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6085444" cy="4769179"/>
          </a:xfrm>
        </p:spPr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1</a:t>
            </a:r>
            <a:r>
              <a:rPr lang="zh-CN" altLang="zh-CN" dirty="0"/>
              <a:t>】绘制图所示的电抗器符号。</a:t>
            </a:r>
            <a:endParaRPr lang="en-US" altLang="zh-CN" dirty="0"/>
          </a:p>
          <a:p>
            <a:r>
              <a:rPr lang="zh-CN" altLang="zh-CN" dirty="0"/>
              <a:t>操作提示：</a:t>
            </a:r>
            <a:endParaRPr lang="zh-CN" altLang="zh-CN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）利用“直线”命令绘制两条垂直相交直线。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）利用“圆弧”命令绘制连接弧。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）利用“直线”命令绘制竖直直线。</a:t>
            </a:r>
            <a:endParaRPr lang="zh-CN" altLang="zh-CN" sz="2000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上机实验</a:t>
            </a:r>
            <a:endParaRPr lang="zh-CN" alt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199" y="3877086"/>
            <a:ext cx="672491" cy="131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1"/>
          <p:cNvSpPr txBox="1"/>
          <p:nvPr/>
        </p:nvSpPr>
        <p:spPr>
          <a:xfrm>
            <a:off x="6164734" y="1309711"/>
            <a:ext cx="6085444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【</a:t>
            </a:r>
            <a:r>
              <a:rPr lang="zh-CN" altLang="en-US" dirty="0"/>
              <a:t>实验</a:t>
            </a:r>
            <a:r>
              <a:rPr lang="en-US" altLang="zh-CN" dirty="0"/>
              <a:t>2】</a:t>
            </a:r>
            <a:r>
              <a:rPr lang="zh-CN" altLang="en-US" dirty="0"/>
              <a:t>绘制图所示的暗装开关符号。</a:t>
            </a:r>
            <a:endParaRPr lang="en-US" altLang="zh-CN" dirty="0"/>
          </a:p>
          <a:p>
            <a:r>
              <a:rPr lang="zh-CN" altLang="zh-CN" dirty="0"/>
              <a:t>操作提示：</a:t>
            </a:r>
            <a:endParaRPr lang="zh-CN" altLang="zh-CN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）利用“直线”命令绘制绘制水平和竖直直线。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）利用“圆弧”命令绘制多半个圆弧。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）利用“图案填充”命令填充圆弧与水平直线之间的区域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39569" y="524048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电抗器符号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9290" y="5401771"/>
            <a:ext cx="1668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暗装开关符号</a:t>
            </a:r>
            <a:endParaRPr lang="zh-CN" altLang="zh-CN" kern="1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3570" name="图片 235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06740" y="4208145"/>
            <a:ext cx="1214120" cy="119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3</a:t>
            </a:r>
            <a:r>
              <a:rPr lang="zh-CN" altLang="zh-CN" dirty="0"/>
              <a:t>】绘制图所示的</a:t>
            </a:r>
            <a:r>
              <a:rPr altLang="zh-CN" dirty="0"/>
              <a:t>电气元件表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zh-CN" altLang="zh-CN" dirty="0"/>
              <a:t>操作提示：</a:t>
            </a:r>
            <a:endParaRPr lang="zh-CN" altLang="zh-CN" dirty="0"/>
          </a:p>
          <a:p>
            <a:r>
              <a:rPr sz="2400" dirty="0"/>
              <a:t>(1)设置文字样式。</a:t>
            </a:r>
            <a:endParaRPr sz="2400" dirty="0"/>
          </a:p>
          <a:p>
            <a:r>
              <a:rPr sz="2400" dirty="0"/>
              <a:t>(2)设置表格样式。</a:t>
            </a:r>
            <a:endParaRPr sz="2400" dirty="0"/>
          </a:p>
          <a:p>
            <a:r>
              <a:rPr sz="2400" dirty="0"/>
              <a:t>(3)利用“表格”命令绘制表格并输入文字。</a:t>
            </a:r>
            <a:endParaRPr sz="2400" dirty="0"/>
          </a:p>
          <a:p>
            <a:endParaRPr lang="zh-CN" altLang="zh-CN" dirty="0"/>
          </a:p>
          <a:p>
            <a:endParaRPr lang="zh-CN" altLang="en-US" dirty="0"/>
          </a:p>
        </p:txBody>
      </p:sp>
      <p:graphicFrame>
        <p:nvGraphicFramePr>
          <p:cNvPr id="2" name="表格 1"/>
          <p:cNvGraphicFramePr/>
          <p:nvPr/>
        </p:nvGraphicFramePr>
        <p:xfrm>
          <a:off x="6583363" y="3123565"/>
          <a:ext cx="5514975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238"/>
                <a:gridCol w="628650"/>
                <a:gridCol w="1185862"/>
                <a:gridCol w="974725"/>
                <a:gridCol w="917575"/>
                <a:gridCol w="901700"/>
                <a:gridCol w="657225"/>
              </a:tblGrid>
              <a:tr h="13716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配电柜编号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1P1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1P2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1P3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1P4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1P5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配电柜型号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GCK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GCK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GCJ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GCJ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GCK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配电柜柜宽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配电柜用途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计量进线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千式稳压器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电容补偿柜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电容补偿量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馈电柜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主要元件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隔离开关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QSA-630/3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QSA-630/3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断路器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AE-3200A/4P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AE-3200A/3P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CJ20-63/3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CJ20-63/3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AE-1600AX2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电流互感器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3Xlmz2-0.66-2500/54Xlm2-0.66-3000/5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3Xlmz2-0.66-3000/5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3Xlmz2-0.66-500/5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3Xlmz2-0.66-500/5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3Xlmz2-0.66-1500/5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仪表规格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DTF-224 1级61.2-Ax3DXF-226 2级6L2-Vx1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6L2-Ax3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6L2-Ax36L2-cosφ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6L2-Ax3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6L2-A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符合名称/容量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SC9-1600kVA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1600kVA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12X30=360kVA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12X30=360kVA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母线及进出线电缆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母线槽FCM-A-3150A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配十二步自动投切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与主柜联动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809355" y="2710815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200" b="0">
                <a:ea typeface="宋体" panose="02010600030101010101" pitchFamily="2" charset="-122"/>
              </a:rPr>
              <a:t>电气元件表</a:t>
            </a:r>
            <a:endParaRPr lang="zh-CN" altLang="en-US" sz="12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．工具栏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）设置工具栏（</a:t>
            </a:r>
            <a:r>
              <a:rPr lang="en-US" altLang="zh-CN" dirty="0"/>
              <a:t>2</a:t>
            </a:r>
            <a:r>
              <a:rPr lang="zh-CN" altLang="zh-CN" dirty="0"/>
              <a:t>）工具栏的“固定”“浮动”与“打开”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62" y="2364509"/>
            <a:ext cx="2270947" cy="404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13043" y="6078890"/>
            <a:ext cx="2100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单独的工具栏标签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69" y="2474942"/>
            <a:ext cx="5076570" cy="3603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579670" y="6078890"/>
            <a:ext cx="1920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“浮动”工具栏</a:t>
            </a:r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 </a:t>
            </a:r>
            <a:endParaRPr lang="zh-CN" alt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7394" y="4229389"/>
            <a:ext cx="5461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572839" y="5962939"/>
            <a:ext cx="1510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01600" algn="r" latinLnBrk="1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打开工具栏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9041079" cy="4769179"/>
          </a:xfrm>
        </p:spPr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．快速访问工具栏和交互信息工具栏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）快速访问工具栏。 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）交互信息工具栏。</a:t>
            </a:r>
            <a:endParaRPr lang="en-US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．功能区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）设置选项卡。</a:t>
            </a:r>
            <a:endParaRPr lang="en-US" altLang="zh-CN" dirty="0"/>
          </a:p>
          <a:p>
            <a:r>
              <a:rPr lang="zh-CN" altLang="zh-CN" dirty="0"/>
              <a:t> （</a:t>
            </a:r>
            <a:r>
              <a:rPr lang="en-US" altLang="zh-CN" dirty="0"/>
              <a:t>2</a:t>
            </a:r>
            <a:r>
              <a:rPr lang="zh-CN" altLang="zh-CN" dirty="0"/>
              <a:t>）选项卡中面板的“固定”与“浮动”。</a:t>
            </a:r>
            <a:endParaRPr lang="en-US" altLang="zh-CN" dirty="0"/>
          </a:p>
          <a:p>
            <a:r>
              <a:rPr lang="zh-CN" altLang="zh-CN" sz="2000" dirty="0"/>
              <a:t>打开或关闭功能区的操作方法如下。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）命令行：</a:t>
            </a:r>
            <a:r>
              <a:rPr lang="en-US" altLang="zh-CN" sz="2000" dirty="0"/>
              <a:t>Preferences</a:t>
            </a:r>
            <a:r>
              <a:rPr lang="zh-CN" altLang="zh-CN" sz="2000" dirty="0"/>
              <a:t>。</a:t>
            </a:r>
            <a:endParaRPr lang="zh-CN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）菜单：选择菜单栏中的“工具”→“选项板”→“功能区”命令。</a:t>
            </a:r>
            <a:endParaRPr lang="zh-CN" altLang="zh-CN" sz="2000" dirty="0"/>
          </a:p>
          <a:p>
            <a:endParaRPr lang="zh-CN" altLang="en-US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325" y="5203834"/>
            <a:ext cx="187642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851" y="2726924"/>
            <a:ext cx="150812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520" y="987226"/>
            <a:ext cx="517842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870" y="1906318"/>
            <a:ext cx="517207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978562" y="1536544"/>
            <a:ext cx="2786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ea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默认情况下出现的选项卡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83218" y="241827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所有的选项卡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67951" y="46517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快捷菜单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140" y="2750599"/>
            <a:ext cx="3419475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811999" y="508923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“浮动”面板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83218" y="5964781"/>
            <a:ext cx="3934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26490">
              <a:spcAft>
                <a:spcPts val="600"/>
              </a:spcAft>
              <a:tabLst>
                <a:tab pos="3884295" algn="l"/>
              </a:tabLst>
            </a:pPr>
            <a:r>
              <a:rPr lang="zh-CN" altLang="en-US" kern="100" dirty="0">
                <a:latin typeface="方正兰亭黑简体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绘图”面板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．绘图区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）修改绘图区十字光标的大小。</a:t>
            </a:r>
            <a:endParaRPr lang="en-US" altLang="zh-CN" dirty="0"/>
          </a:p>
          <a:p>
            <a:r>
              <a:rPr lang="zh-CN" altLang="zh-CN" dirty="0"/>
              <a:t> （</a:t>
            </a:r>
            <a:r>
              <a:rPr lang="en-US" altLang="zh-CN" dirty="0"/>
              <a:t>2</a:t>
            </a:r>
            <a:r>
              <a:rPr lang="zh-CN" altLang="zh-CN" dirty="0"/>
              <a:t>）修改绘图区的颜色。</a:t>
            </a:r>
            <a:endParaRPr lang="en-US" altLang="zh-CN" dirty="0"/>
          </a:p>
          <a:p>
            <a:r>
              <a:rPr lang="en-US" altLang="zh-CN" dirty="0"/>
              <a:t>7</a:t>
            </a:r>
            <a:r>
              <a:rPr lang="zh-CN" altLang="zh-CN" dirty="0"/>
              <a:t>．坐标系图标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08" y="3516713"/>
            <a:ext cx="3586987" cy="268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05419" y="619850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“显示”选项卡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48" y="3531370"/>
            <a:ext cx="3024596" cy="266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292406" y="6197484"/>
            <a:ext cx="2792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“图形窗口颜色”对话框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29" y="1758788"/>
            <a:ext cx="3525357" cy="43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9113016" y="6197484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“视图”菜单</a:t>
            </a:r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7" y="1309711"/>
            <a:ext cx="7424718" cy="4971016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8</a:t>
            </a:r>
            <a:r>
              <a:rPr lang="zh-CN" altLang="zh-CN" dirty="0"/>
              <a:t>．命令行窗口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）移动拆分条，可以扩大和缩小命令行窗口。</a:t>
            </a:r>
            <a:endParaRPr lang="zh-CN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）可以拖动命令行窗口，布置在绘图区的其他位置。默认情况下在图形区的下方。</a:t>
            </a:r>
            <a:endParaRPr lang="zh-CN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）对当前命令行窗口中输入的内容，可以按</a:t>
            </a:r>
            <a:r>
              <a:rPr lang="en-US" altLang="zh-CN" dirty="0"/>
              <a:t>&lt;F2&gt;</a:t>
            </a:r>
            <a:r>
              <a:rPr lang="zh-CN" altLang="zh-CN" dirty="0"/>
              <a:t>键用文本编辑的方法进行编辑，如图所示。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AutoCAD</a:t>
            </a:r>
            <a:r>
              <a:rPr lang="zh-CN" altLang="zh-CN" dirty="0"/>
              <a:t>通过命令行窗口，反馈各种信息，也包括出错信息，因此，用户要时刻关注在命令行窗口中出现的信息。</a:t>
            </a:r>
            <a:endParaRPr lang="zh-CN" altLang="zh-CN" dirty="0"/>
          </a:p>
          <a:p>
            <a:pPr>
              <a:lnSpc>
                <a:spcPct val="120000"/>
              </a:lnSpc>
            </a:pPr>
            <a:endParaRPr lang="zh-CN" altLang="zh-CN" dirty="0"/>
          </a:p>
          <a:p>
            <a:pPr>
              <a:lnSpc>
                <a:spcPct val="120000"/>
              </a:lnSpc>
            </a:pPr>
            <a:endParaRPr lang="zh-CN" alt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928" y="2759989"/>
            <a:ext cx="265112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056492" y="47713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文本窗口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7203</Words>
  <Application>WPS 演示</Application>
  <PresentationFormat>宽屏</PresentationFormat>
  <Paragraphs>763</Paragraphs>
  <Slides>55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Broadway</vt:lpstr>
      <vt:lpstr>方正兰亭黑简体</vt:lpstr>
      <vt:lpstr>黑体</vt:lpstr>
      <vt:lpstr>Times New Roman</vt:lpstr>
      <vt:lpstr>方正书宋简体</vt:lpstr>
      <vt:lpstr>等线</vt:lpstr>
      <vt:lpstr>Arial Unicode MS</vt:lpstr>
      <vt:lpstr>等线 Light</vt:lpstr>
      <vt:lpstr>方正兰亭刊宋_GBK</vt:lpstr>
      <vt:lpstr>Office 主题​​</vt:lpstr>
      <vt:lpstr>Word.Picture.8</vt:lpstr>
      <vt:lpstr>Word.Picture.8</vt:lpstr>
      <vt:lpstr>PowerPoint 演示文稿</vt:lpstr>
      <vt:lpstr>PowerPoint 演示文稿</vt:lpstr>
      <vt:lpstr>2.1  操作界面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2.2  直线命令</vt:lpstr>
      <vt:lpstr>PowerPoint 演示文稿</vt:lpstr>
      <vt:lpstr>2.3  圆命令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2.6  矩形命令</vt:lpstr>
      <vt:lpstr>PowerPoint 演示文稿</vt:lpstr>
      <vt:lpstr>2.7  多段线</vt:lpstr>
      <vt:lpstr>PowerPoint 演示文稿</vt:lpstr>
      <vt:lpstr>2.8  样条曲线</vt:lpstr>
      <vt:lpstr>PowerPoint 演示文稿</vt:lpstr>
      <vt:lpstr>PowerPoint 演示文稿</vt:lpstr>
      <vt:lpstr>PowerPoint 演示文稿</vt:lpstr>
      <vt:lpstr>2.9  多线</vt:lpstr>
      <vt:lpstr>PowerPoint 演示文稿</vt:lpstr>
      <vt:lpstr>PowerPoint 演示文稿</vt:lpstr>
      <vt:lpstr>PowerPoint 演示文稿</vt:lpstr>
      <vt:lpstr>PowerPoint 演示文稿</vt:lpstr>
      <vt:lpstr>2.10  图案填充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2.11  文字与表格功能</vt:lpstr>
      <vt:lpstr>PowerPoint 演示文稿</vt:lpstr>
      <vt:lpstr>3.9  文本标注</vt:lpstr>
      <vt:lpstr>PowerPoint 演示文稿</vt:lpstr>
      <vt:lpstr>PowerPoint 演示文稿</vt:lpstr>
      <vt:lpstr>PowerPoint 演示文稿</vt:lpstr>
      <vt:lpstr>6.1  表格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3.11  上机实验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59</cp:revision>
  <dcterms:created xsi:type="dcterms:W3CDTF">2018-01-24T06:20:00Z</dcterms:created>
  <dcterms:modified xsi:type="dcterms:W3CDTF">2025-05-29T03:40:24Z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2052-11.8.2.8875</vt:lpwstr>
  </property>
</Properties>
</file>