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188">
  <p:sldMasterIdLst>
    <p:sldMasterId id="2147483648" r:id="rId1"/>
  </p:sldMasterIdLst>
  <p:notesMasterIdLst>
    <p:notesMasterId r:id="rId20"/>
  </p:notesMasterIdLst>
  <p:sldIdLst>
    <p:sldId id="256" r:id="rId2"/>
    <p:sldId id="257" r:id="rId3"/>
    <p:sldId id="261" r:id="rId4"/>
    <p:sldId id="262" r:id="rId5"/>
    <p:sldId id="280" r:id="rId6"/>
    <p:sldId id="281" r:id="rId7"/>
    <p:sldId id="282" r:id="rId8"/>
    <p:sldId id="283" r:id="rId9"/>
    <p:sldId id="284" r:id="rId10"/>
    <p:sldId id="285" r:id="rId11"/>
    <p:sldId id="269" r:id="rId12"/>
    <p:sldId id="270" r:id="rId13"/>
    <p:sldId id="271" r:id="rId14"/>
    <p:sldId id="286" r:id="rId15"/>
    <p:sldId id="272" r:id="rId16"/>
    <p:sldId id="287" r:id="rId17"/>
    <p:sldId id="288" r:id="rId18"/>
    <p:sldId id="278"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467D1"/>
    <a:srgbClr val="458EF3"/>
    <a:srgbClr val="2AA285"/>
    <a:srgbClr val="800000"/>
    <a:srgbClr val="48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950" autoAdjust="0"/>
    <p:restoredTop sz="94706" autoAdjust="0"/>
  </p:normalViewPr>
  <p:slideViewPr>
    <p:cSldViewPr snapToGrid="0" showGuides="1">
      <p:cViewPr varScale="1">
        <p:scale>
          <a:sx n="63" d="100"/>
          <a:sy n="63" d="100"/>
        </p:scale>
        <p:origin x="190" y="744"/>
      </p:cViewPr>
      <p:guideLst>
        <p:guide orient="horz" pos="2137"/>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4" d="100"/>
          <a:sy n="84" d="100"/>
        </p:scale>
        <p:origin x="3828"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7B41D8-8034-449A-BAB6-640A329BECFC}" type="datetimeFigureOut">
              <a:rPr lang="zh-CN" altLang="en-US" smtClean="0"/>
              <a:t>2025/5/31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5DDCB1-07FF-4F0F-B8BA-1FAC2D65638B}"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35DDCB1-07FF-4F0F-B8BA-1FAC2D65638B}"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35DDCB1-07FF-4F0F-B8BA-1FAC2D65638B}" type="slidenum">
              <a:rPr lang="zh-CN" altLang="en-US" smtClean="0"/>
              <a:t>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35DDCB1-07FF-4F0F-B8BA-1FAC2D65638B}" type="slidenum">
              <a:rPr lang="zh-CN" altLang="en-US" smtClean="0"/>
              <a:t>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35DDCB1-07FF-4F0F-B8BA-1FAC2D65638B}" type="slidenum">
              <a:rPr lang="zh-CN" altLang="en-US" smtClean="0"/>
              <a:t>10</a:t>
            </a:fld>
            <a:endParaRPr lang="zh-CN" altLang="en-US"/>
          </a:p>
        </p:txBody>
      </p:sp>
    </p:spTree>
    <p:extLst>
      <p:ext uri="{BB962C8B-B14F-4D97-AF65-F5344CB8AC3E}">
        <p14:creationId xmlns:p14="http://schemas.microsoft.com/office/powerpoint/2010/main" val="4783605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35DDCB1-07FF-4F0F-B8BA-1FAC2D65638B}" type="slidenum">
              <a:rPr lang="zh-CN" altLang="en-US" smtClean="0"/>
              <a:t>11</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35DDCB1-07FF-4F0F-B8BA-1FAC2D65638B}" type="slidenum">
              <a:rPr lang="zh-CN" altLang="en-US" smtClean="0"/>
              <a:t>14</a:t>
            </a:fld>
            <a:endParaRPr lang="zh-CN" altLang="en-US"/>
          </a:p>
        </p:txBody>
      </p:sp>
    </p:spTree>
    <p:extLst>
      <p:ext uri="{BB962C8B-B14F-4D97-AF65-F5344CB8AC3E}">
        <p14:creationId xmlns:p14="http://schemas.microsoft.com/office/powerpoint/2010/main" val="1512299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35DDCB1-07FF-4F0F-B8BA-1FAC2D65638B}" type="slidenum">
              <a:rPr lang="zh-CN" altLang="en-US" smtClean="0"/>
              <a:t>17</a:t>
            </a:fld>
            <a:endParaRPr lang="zh-CN" altLang="en-US"/>
          </a:p>
        </p:txBody>
      </p:sp>
    </p:spTree>
    <p:extLst>
      <p:ext uri="{BB962C8B-B14F-4D97-AF65-F5344CB8AC3E}">
        <p14:creationId xmlns:p14="http://schemas.microsoft.com/office/powerpoint/2010/main" val="110141036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61" name="图片 6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2737504">
            <a:off x="10158210" y="2229373"/>
            <a:ext cx="1213104" cy="1828800"/>
          </a:xfrm>
          <a:prstGeom prst="rect">
            <a:avLst/>
          </a:prstGeom>
          <a:effectLst>
            <a:softEdge rad="317500"/>
          </a:effectLst>
        </p:spPr>
      </p:pic>
      <p:pic>
        <p:nvPicPr>
          <p:cNvPr id="60" name="图片 5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8497489">
            <a:off x="10108865" y="1511677"/>
            <a:ext cx="1213104" cy="1828800"/>
          </a:xfrm>
          <a:prstGeom prst="rect">
            <a:avLst/>
          </a:prstGeom>
          <a:effectLst>
            <a:softEdge rad="317500"/>
          </a:effectLst>
        </p:spPr>
      </p:pic>
      <p:pic>
        <p:nvPicPr>
          <p:cNvPr id="53" name="图片 52"/>
          <p:cNvPicPr>
            <a:picLocks noChangeAspect="1"/>
          </p:cNvPicPr>
          <p:nvPr userDrawn="1"/>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b="8492"/>
          <a:stretch>
            <a:fillRect/>
          </a:stretch>
        </p:blipFill>
        <p:spPr>
          <a:xfrm rot="11132099">
            <a:off x="9060125" y="906875"/>
            <a:ext cx="2801370" cy="1708975"/>
          </a:xfrm>
          <a:prstGeom prst="rect">
            <a:avLst/>
          </a:prstGeom>
        </p:spPr>
      </p:pic>
      <p:pic>
        <p:nvPicPr>
          <p:cNvPr id="50" name="图片 49"/>
          <p:cNvPicPr>
            <a:picLocks noChangeAspect="1"/>
          </p:cNvPicPr>
          <p:nvPr userDrawn="1"/>
        </p:nvPicPr>
        <p:blipFill rotWithShape="1">
          <a:blip r:embed="rId4">
            <a:extLst>
              <a:ext uri="{28A0092B-C50C-407E-A947-70E740481C1C}">
                <a14:useLocalDpi xmlns:a14="http://schemas.microsoft.com/office/drawing/2010/main" val="0"/>
              </a:ext>
            </a:extLst>
          </a:blip>
          <a:srcRect t="21579" b="21987"/>
          <a:stretch>
            <a:fillRect/>
          </a:stretch>
        </p:blipFill>
        <p:spPr>
          <a:xfrm>
            <a:off x="8432943" y="5452590"/>
            <a:ext cx="3759057" cy="1405410"/>
          </a:xfrm>
          <a:prstGeom prst="rect">
            <a:avLst/>
          </a:prstGeom>
        </p:spPr>
      </p:pic>
      <p:pic>
        <p:nvPicPr>
          <p:cNvPr id="38" name="图片 37"/>
          <p:cNvPicPr>
            <a:picLocks noChangeAspect="1"/>
          </p:cNvPicPr>
          <p:nvPr userDrawn="1"/>
        </p:nvPicPr>
        <p:blipFill rotWithShape="1">
          <a:blip r:embed="rId5"/>
          <a:srcRect r="2521"/>
          <a:stretch>
            <a:fillRect/>
          </a:stretch>
        </p:blipFill>
        <p:spPr>
          <a:xfrm>
            <a:off x="-49887" y="0"/>
            <a:ext cx="4742657" cy="3355675"/>
          </a:xfrm>
          <a:prstGeom prst="rect">
            <a:avLst/>
          </a:prstGeom>
        </p:spPr>
      </p:pic>
      <p:sp>
        <p:nvSpPr>
          <p:cNvPr id="46" name="任意多边形: 形状 45"/>
          <p:cNvSpPr/>
          <p:nvPr userDrawn="1"/>
        </p:nvSpPr>
        <p:spPr>
          <a:xfrm rot="6030624">
            <a:off x="4434519" y="-25461"/>
            <a:ext cx="1016756" cy="2671162"/>
          </a:xfrm>
          <a:custGeom>
            <a:avLst/>
            <a:gdLst>
              <a:gd name="connsiteX0" fmla="*/ 1854679 w 1934165"/>
              <a:gd name="connsiteY0" fmla="*/ 396815 h 1570605"/>
              <a:gd name="connsiteX1" fmla="*/ 1768415 w 1934165"/>
              <a:gd name="connsiteY1" fmla="*/ 491706 h 1570605"/>
              <a:gd name="connsiteX2" fmla="*/ 1716656 w 1934165"/>
              <a:gd name="connsiteY2" fmla="*/ 534838 h 1570605"/>
              <a:gd name="connsiteX3" fmla="*/ 1699404 w 1934165"/>
              <a:gd name="connsiteY3" fmla="*/ 560717 h 1570605"/>
              <a:gd name="connsiteX4" fmla="*/ 1647645 w 1934165"/>
              <a:gd name="connsiteY4" fmla="*/ 603849 h 1570605"/>
              <a:gd name="connsiteX5" fmla="*/ 1604513 w 1934165"/>
              <a:gd name="connsiteY5" fmla="*/ 646981 h 1570605"/>
              <a:gd name="connsiteX6" fmla="*/ 1587260 w 1934165"/>
              <a:gd name="connsiteY6" fmla="*/ 672861 h 1570605"/>
              <a:gd name="connsiteX7" fmla="*/ 1561381 w 1934165"/>
              <a:gd name="connsiteY7" fmla="*/ 698740 h 1570605"/>
              <a:gd name="connsiteX8" fmla="*/ 1552755 w 1934165"/>
              <a:gd name="connsiteY8" fmla="*/ 724619 h 1570605"/>
              <a:gd name="connsiteX9" fmla="*/ 1526875 w 1934165"/>
              <a:gd name="connsiteY9" fmla="*/ 750498 h 1570605"/>
              <a:gd name="connsiteX10" fmla="*/ 1492370 w 1934165"/>
              <a:gd name="connsiteY10" fmla="*/ 802257 h 1570605"/>
              <a:gd name="connsiteX11" fmla="*/ 1475117 w 1934165"/>
              <a:gd name="connsiteY11" fmla="*/ 828136 h 1570605"/>
              <a:gd name="connsiteX12" fmla="*/ 1449238 w 1934165"/>
              <a:gd name="connsiteY12" fmla="*/ 854015 h 1570605"/>
              <a:gd name="connsiteX13" fmla="*/ 1440611 w 1934165"/>
              <a:gd name="connsiteY13" fmla="*/ 879895 h 1570605"/>
              <a:gd name="connsiteX14" fmla="*/ 1397479 w 1934165"/>
              <a:gd name="connsiteY14" fmla="*/ 931653 h 1570605"/>
              <a:gd name="connsiteX15" fmla="*/ 1380226 w 1934165"/>
              <a:gd name="connsiteY15" fmla="*/ 957532 h 1570605"/>
              <a:gd name="connsiteX16" fmla="*/ 1345721 w 1934165"/>
              <a:gd name="connsiteY16" fmla="*/ 1009291 h 1570605"/>
              <a:gd name="connsiteX17" fmla="*/ 1293962 w 1934165"/>
              <a:gd name="connsiteY17" fmla="*/ 1086929 h 1570605"/>
              <a:gd name="connsiteX18" fmla="*/ 1276709 w 1934165"/>
              <a:gd name="connsiteY18" fmla="*/ 1112808 h 1570605"/>
              <a:gd name="connsiteX19" fmla="*/ 1259456 w 1934165"/>
              <a:gd name="connsiteY19" fmla="*/ 1138687 h 1570605"/>
              <a:gd name="connsiteX20" fmla="*/ 1242204 w 1934165"/>
              <a:gd name="connsiteY20" fmla="*/ 1190446 h 1570605"/>
              <a:gd name="connsiteX21" fmla="*/ 1233577 w 1934165"/>
              <a:gd name="connsiteY21" fmla="*/ 1216325 h 1570605"/>
              <a:gd name="connsiteX22" fmla="*/ 1199072 w 1934165"/>
              <a:gd name="connsiteY22" fmla="*/ 1268083 h 1570605"/>
              <a:gd name="connsiteX23" fmla="*/ 1181819 w 1934165"/>
              <a:gd name="connsiteY23" fmla="*/ 1319842 h 1570605"/>
              <a:gd name="connsiteX24" fmla="*/ 1173192 w 1934165"/>
              <a:gd name="connsiteY24" fmla="*/ 1345721 h 1570605"/>
              <a:gd name="connsiteX25" fmla="*/ 1138687 w 1934165"/>
              <a:gd name="connsiteY25" fmla="*/ 1397479 h 1570605"/>
              <a:gd name="connsiteX26" fmla="*/ 1112807 w 1934165"/>
              <a:gd name="connsiteY26" fmla="*/ 1449238 h 1570605"/>
              <a:gd name="connsiteX27" fmla="*/ 1061049 w 1934165"/>
              <a:gd name="connsiteY27" fmla="*/ 1500996 h 1570605"/>
              <a:gd name="connsiteX28" fmla="*/ 1043796 w 1934165"/>
              <a:gd name="connsiteY28" fmla="*/ 1526876 h 1570605"/>
              <a:gd name="connsiteX29" fmla="*/ 983411 w 1934165"/>
              <a:gd name="connsiteY29" fmla="*/ 1552755 h 1570605"/>
              <a:gd name="connsiteX30" fmla="*/ 957532 w 1934165"/>
              <a:gd name="connsiteY30" fmla="*/ 1570008 h 1570605"/>
              <a:gd name="connsiteX31" fmla="*/ 759124 w 1934165"/>
              <a:gd name="connsiteY31" fmla="*/ 1561381 h 1570605"/>
              <a:gd name="connsiteX32" fmla="*/ 698740 w 1934165"/>
              <a:gd name="connsiteY32" fmla="*/ 1535502 h 1570605"/>
              <a:gd name="connsiteX33" fmla="*/ 672860 w 1934165"/>
              <a:gd name="connsiteY33" fmla="*/ 1526876 h 1570605"/>
              <a:gd name="connsiteX34" fmla="*/ 629728 w 1934165"/>
              <a:gd name="connsiteY34" fmla="*/ 1509623 h 1570605"/>
              <a:gd name="connsiteX35" fmla="*/ 595223 w 1934165"/>
              <a:gd name="connsiteY35" fmla="*/ 1500996 h 1570605"/>
              <a:gd name="connsiteX36" fmla="*/ 560717 w 1934165"/>
              <a:gd name="connsiteY36" fmla="*/ 1483744 h 1570605"/>
              <a:gd name="connsiteX37" fmla="*/ 474453 w 1934165"/>
              <a:gd name="connsiteY37" fmla="*/ 1449238 h 1570605"/>
              <a:gd name="connsiteX38" fmla="*/ 405441 w 1934165"/>
              <a:gd name="connsiteY38" fmla="*/ 1414732 h 1570605"/>
              <a:gd name="connsiteX39" fmla="*/ 327804 w 1934165"/>
              <a:gd name="connsiteY39" fmla="*/ 1380227 h 1570605"/>
              <a:gd name="connsiteX40" fmla="*/ 258792 w 1934165"/>
              <a:gd name="connsiteY40" fmla="*/ 1328468 h 1570605"/>
              <a:gd name="connsiteX41" fmla="*/ 138023 w 1934165"/>
              <a:gd name="connsiteY41" fmla="*/ 1242204 h 1570605"/>
              <a:gd name="connsiteX42" fmla="*/ 77638 w 1934165"/>
              <a:gd name="connsiteY42" fmla="*/ 1155940 h 1570605"/>
              <a:gd name="connsiteX43" fmla="*/ 51758 w 1934165"/>
              <a:gd name="connsiteY43" fmla="*/ 1121434 h 1570605"/>
              <a:gd name="connsiteX44" fmla="*/ 17253 w 1934165"/>
              <a:gd name="connsiteY44" fmla="*/ 992038 h 1570605"/>
              <a:gd name="connsiteX45" fmla="*/ 0 w 1934165"/>
              <a:gd name="connsiteY45" fmla="*/ 905774 h 1570605"/>
              <a:gd name="connsiteX46" fmla="*/ 25879 w 1934165"/>
              <a:gd name="connsiteY46" fmla="*/ 577970 h 1570605"/>
              <a:gd name="connsiteX47" fmla="*/ 43132 w 1934165"/>
              <a:gd name="connsiteY47" fmla="*/ 552091 h 1570605"/>
              <a:gd name="connsiteX48" fmla="*/ 60385 w 1934165"/>
              <a:gd name="connsiteY48" fmla="*/ 508959 h 1570605"/>
              <a:gd name="connsiteX49" fmla="*/ 112143 w 1934165"/>
              <a:gd name="connsiteY49" fmla="*/ 439947 h 1570605"/>
              <a:gd name="connsiteX50" fmla="*/ 120770 w 1934165"/>
              <a:gd name="connsiteY50" fmla="*/ 405442 h 1570605"/>
              <a:gd name="connsiteX51" fmla="*/ 146649 w 1934165"/>
              <a:gd name="connsiteY51" fmla="*/ 370936 h 1570605"/>
              <a:gd name="connsiteX52" fmla="*/ 232913 w 1934165"/>
              <a:gd name="connsiteY52" fmla="*/ 293298 h 1570605"/>
              <a:gd name="connsiteX53" fmla="*/ 310551 w 1934165"/>
              <a:gd name="connsiteY53" fmla="*/ 224287 h 1570605"/>
              <a:gd name="connsiteX54" fmla="*/ 448573 w 1934165"/>
              <a:gd name="connsiteY54" fmla="*/ 146649 h 1570605"/>
              <a:gd name="connsiteX55" fmla="*/ 526211 w 1934165"/>
              <a:gd name="connsiteY55" fmla="*/ 103517 h 1570605"/>
              <a:gd name="connsiteX56" fmla="*/ 560717 w 1934165"/>
              <a:gd name="connsiteY56" fmla="*/ 94891 h 1570605"/>
              <a:gd name="connsiteX57" fmla="*/ 646981 w 1934165"/>
              <a:gd name="connsiteY57" fmla="*/ 51759 h 1570605"/>
              <a:gd name="connsiteX58" fmla="*/ 707366 w 1934165"/>
              <a:gd name="connsiteY58" fmla="*/ 43132 h 1570605"/>
              <a:gd name="connsiteX59" fmla="*/ 776377 w 1934165"/>
              <a:gd name="connsiteY59" fmla="*/ 25879 h 1570605"/>
              <a:gd name="connsiteX60" fmla="*/ 810883 w 1934165"/>
              <a:gd name="connsiteY60" fmla="*/ 17253 h 1570605"/>
              <a:gd name="connsiteX61" fmla="*/ 897147 w 1934165"/>
              <a:gd name="connsiteY61" fmla="*/ 0 h 1570605"/>
              <a:gd name="connsiteX62" fmla="*/ 1164566 w 1934165"/>
              <a:gd name="connsiteY62" fmla="*/ 8627 h 1570605"/>
              <a:gd name="connsiteX63" fmla="*/ 1207698 w 1934165"/>
              <a:gd name="connsiteY63" fmla="*/ 25879 h 1570605"/>
              <a:gd name="connsiteX64" fmla="*/ 1302589 w 1934165"/>
              <a:gd name="connsiteY64" fmla="*/ 34506 h 1570605"/>
              <a:gd name="connsiteX65" fmla="*/ 1388853 w 1934165"/>
              <a:gd name="connsiteY65" fmla="*/ 69012 h 1570605"/>
              <a:gd name="connsiteX66" fmla="*/ 1414732 w 1934165"/>
              <a:gd name="connsiteY66" fmla="*/ 77638 h 1570605"/>
              <a:gd name="connsiteX67" fmla="*/ 1440611 w 1934165"/>
              <a:gd name="connsiteY67" fmla="*/ 94891 h 1570605"/>
              <a:gd name="connsiteX68" fmla="*/ 1457864 w 1934165"/>
              <a:gd name="connsiteY68" fmla="*/ 120770 h 1570605"/>
              <a:gd name="connsiteX69" fmla="*/ 1483743 w 1934165"/>
              <a:gd name="connsiteY69" fmla="*/ 129396 h 1570605"/>
              <a:gd name="connsiteX70" fmla="*/ 1509623 w 1934165"/>
              <a:gd name="connsiteY70" fmla="*/ 146649 h 1570605"/>
              <a:gd name="connsiteX71" fmla="*/ 1535502 w 1934165"/>
              <a:gd name="connsiteY71" fmla="*/ 155276 h 1570605"/>
              <a:gd name="connsiteX72" fmla="*/ 1570007 w 1934165"/>
              <a:gd name="connsiteY72" fmla="*/ 172529 h 1570605"/>
              <a:gd name="connsiteX73" fmla="*/ 1613140 w 1934165"/>
              <a:gd name="connsiteY73" fmla="*/ 189781 h 1570605"/>
              <a:gd name="connsiteX74" fmla="*/ 1639019 w 1934165"/>
              <a:gd name="connsiteY74" fmla="*/ 207034 h 1570605"/>
              <a:gd name="connsiteX75" fmla="*/ 1673524 w 1934165"/>
              <a:gd name="connsiteY75" fmla="*/ 224287 h 1570605"/>
              <a:gd name="connsiteX76" fmla="*/ 1708030 w 1934165"/>
              <a:gd name="connsiteY76" fmla="*/ 250166 h 1570605"/>
              <a:gd name="connsiteX77" fmla="*/ 1759789 w 1934165"/>
              <a:gd name="connsiteY77" fmla="*/ 267419 h 1570605"/>
              <a:gd name="connsiteX78" fmla="*/ 1828800 w 1934165"/>
              <a:gd name="connsiteY78" fmla="*/ 301925 h 1570605"/>
              <a:gd name="connsiteX79" fmla="*/ 1889185 w 1934165"/>
              <a:gd name="connsiteY79" fmla="*/ 336430 h 1570605"/>
              <a:gd name="connsiteX80" fmla="*/ 1923690 w 1934165"/>
              <a:gd name="connsiteY80" fmla="*/ 353683 h 1570605"/>
              <a:gd name="connsiteX81" fmla="*/ 1932317 w 1934165"/>
              <a:gd name="connsiteY81" fmla="*/ 379562 h 1570605"/>
              <a:gd name="connsiteX82" fmla="*/ 1889185 w 1934165"/>
              <a:gd name="connsiteY82" fmla="*/ 388189 h 1570605"/>
              <a:gd name="connsiteX83" fmla="*/ 1854679 w 1934165"/>
              <a:gd name="connsiteY83" fmla="*/ 396815 h 1570605"/>
              <a:gd name="connsiteX0-1" fmla="*/ 1854679 w 1934165"/>
              <a:gd name="connsiteY0-2" fmla="*/ 396815 h 1570605"/>
              <a:gd name="connsiteX1-3" fmla="*/ 1768415 w 1934165"/>
              <a:gd name="connsiteY1-4" fmla="*/ 483080 h 1570605"/>
              <a:gd name="connsiteX2-5" fmla="*/ 1716656 w 1934165"/>
              <a:gd name="connsiteY2-6" fmla="*/ 534838 h 1570605"/>
              <a:gd name="connsiteX3-7" fmla="*/ 1699404 w 1934165"/>
              <a:gd name="connsiteY3-8" fmla="*/ 560717 h 1570605"/>
              <a:gd name="connsiteX4-9" fmla="*/ 1647645 w 1934165"/>
              <a:gd name="connsiteY4-10" fmla="*/ 603849 h 1570605"/>
              <a:gd name="connsiteX5-11" fmla="*/ 1604513 w 1934165"/>
              <a:gd name="connsiteY5-12" fmla="*/ 646981 h 1570605"/>
              <a:gd name="connsiteX6-13" fmla="*/ 1587260 w 1934165"/>
              <a:gd name="connsiteY6-14" fmla="*/ 672861 h 1570605"/>
              <a:gd name="connsiteX7-15" fmla="*/ 1561381 w 1934165"/>
              <a:gd name="connsiteY7-16" fmla="*/ 698740 h 1570605"/>
              <a:gd name="connsiteX8-17" fmla="*/ 1552755 w 1934165"/>
              <a:gd name="connsiteY8-18" fmla="*/ 724619 h 1570605"/>
              <a:gd name="connsiteX9-19" fmla="*/ 1526875 w 1934165"/>
              <a:gd name="connsiteY9-20" fmla="*/ 750498 h 1570605"/>
              <a:gd name="connsiteX10-21" fmla="*/ 1492370 w 1934165"/>
              <a:gd name="connsiteY10-22" fmla="*/ 802257 h 1570605"/>
              <a:gd name="connsiteX11-23" fmla="*/ 1475117 w 1934165"/>
              <a:gd name="connsiteY11-24" fmla="*/ 828136 h 1570605"/>
              <a:gd name="connsiteX12-25" fmla="*/ 1449238 w 1934165"/>
              <a:gd name="connsiteY12-26" fmla="*/ 854015 h 1570605"/>
              <a:gd name="connsiteX13-27" fmla="*/ 1440611 w 1934165"/>
              <a:gd name="connsiteY13-28" fmla="*/ 879895 h 1570605"/>
              <a:gd name="connsiteX14-29" fmla="*/ 1397479 w 1934165"/>
              <a:gd name="connsiteY14-30" fmla="*/ 931653 h 1570605"/>
              <a:gd name="connsiteX15-31" fmla="*/ 1380226 w 1934165"/>
              <a:gd name="connsiteY15-32" fmla="*/ 957532 h 1570605"/>
              <a:gd name="connsiteX16-33" fmla="*/ 1345721 w 1934165"/>
              <a:gd name="connsiteY16-34" fmla="*/ 1009291 h 1570605"/>
              <a:gd name="connsiteX17-35" fmla="*/ 1293962 w 1934165"/>
              <a:gd name="connsiteY17-36" fmla="*/ 1086929 h 1570605"/>
              <a:gd name="connsiteX18-37" fmla="*/ 1276709 w 1934165"/>
              <a:gd name="connsiteY18-38" fmla="*/ 1112808 h 1570605"/>
              <a:gd name="connsiteX19-39" fmla="*/ 1259456 w 1934165"/>
              <a:gd name="connsiteY19-40" fmla="*/ 1138687 h 1570605"/>
              <a:gd name="connsiteX20-41" fmla="*/ 1242204 w 1934165"/>
              <a:gd name="connsiteY20-42" fmla="*/ 1190446 h 1570605"/>
              <a:gd name="connsiteX21-43" fmla="*/ 1233577 w 1934165"/>
              <a:gd name="connsiteY21-44" fmla="*/ 1216325 h 1570605"/>
              <a:gd name="connsiteX22-45" fmla="*/ 1199072 w 1934165"/>
              <a:gd name="connsiteY22-46" fmla="*/ 1268083 h 1570605"/>
              <a:gd name="connsiteX23-47" fmla="*/ 1181819 w 1934165"/>
              <a:gd name="connsiteY23-48" fmla="*/ 1319842 h 1570605"/>
              <a:gd name="connsiteX24-49" fmla="*/ 1173192 w 1934165"/>
              <a:gd name="connsiteY24-50" fmla="*/ 1345721 h 1570605"/>
              <a:gd name="connsiteX25-51" fmla="*/ 1138687 w 1934165"/>
              <a:gd name="connsiteY25-52" fmla="*/ 1397479 h 1570605"/>
              <a:gd name="connsiteX26-53" fmla="*/ 1112807 w 1934165"/>
              <a:gd name="connsiteY26-54" fmla="*/ 1449238 h 1570605"/>
              <a:gd name="connsiteX27-55" fmla="*/ 1061049 w 1934165"/>
              <a:gd name="connsiteY27-56" fmla="*/ 1500996 h 1570605"/>
              <a:gd name="connsiteX28-57" fmla="*/ 1043796 w 1934165"/>
              <a:gd name="connsiteY28-58" fmla="*/ 1526876 h 1570605"/>
              <a:gd name="connsiteX29-59" fmla="*/ 983411 w 1934165"/>
              <a:gd name="connsiteY29-60" fmla="*/ 1552755 h 1570605"/>
              <a:gd name="connsiteX30-61" fmla="*/ 957532 w 1934165"/>
              <a:gd name="connsiteY30-62" fmla="*/ 1570008 h 1570605"/>
              <a:gd name="connsiteX31-63" fmla="*/ 759124 w 1934165"/>
              <a:gd name="connsiteY31-64" fmla="*/ 1561381 h 1570605"/>
              <a:gd name="connsiteX32-65" fmla="*/ 698740 w 1934165"/>
              <a:gd name="connsiteY32-66" fmla="*/ 1535502 h 1570605"/>
              <a:gd name="connsiteX33-67" fmla="*/ 672860 w 1934165"/>
              <a:gd name="connsiteY33-68" fmla="*/ 1526876 h 1570605"/>
              <a:gd name="connsiteX34-69" fmla="*/ 629728 w 1934165"/>
              <a:gd name="connsiteY34-70" fmla="*/ 1509623 h 1570605"/>
              <a:gd name="connsiteX35-71" fmla="*/ 595223 w 1934165"/>
              <a:gd name="connsiteY35-72" fmla="*/ 1500996 h 1570605"/>
              <a:gd name="connsiteX36-73" fmla="*/ 560717 w 1934165"/>
              <a:gd name="connsiteY36-74" fmla="*/ 1483744 h 1570605"/>
              <a:gd name="connsiteX37-75" fmla="*/ 474453 w 1934165"/>
              <a:gd name="connsiteY37-76" fmla="*/ 1449238 h 1570605"/>
              <a:gd name="connsiteX38-77" fmla="*/ 405441 w 1934165"/>
              <a:gd name="connsiteY38-78" fmla="*/ 1414732 h 1570605"/>
              <a:gd name="connsiteX39-79" fmla="*/ 327804 w 1934165"/>
              <a:gd name="connsiteY39-80" fmla="*/ 1380227 h 1570605"/>
              <a:gd name="connsiteX40-81" fmla="*/ 258792 w 1934165"/>
              <a:gd name="connsiteY40-82" fmla="*/ 1328468 h 1570605"/>
              <a:gd name="connsiteX41-83" fmla="*/ 138023 w 1934165"/>
              <a:gd name="connsiteY41-84" fmla="*/ 1242204 h 1570605"/>
              <a:gd name="connsiteX42-85" fmla="*/ 77638 w 1934165"/>
              <a:gd name="connsiteY42-86" fmla="*/ 1155940 h 1570605"/>
              <a:gd name="connsiteX43-87" fmla="*/ 51758 w 1934165"/>
              <a:gd name="connsiteY43-88" fmla="*/ 1121434 h 1570605"/>
              <a:gd name="connsiteX44-89" fmla="*/ 17253 w 1934165"/>
              <a:gd name="connsiteY44-90" fmla="*/ 992038 h 1570605"/>
              <a:gd name="connsiteX45-91" fmla="*/ 0 w 1934165"/>
              <a:gd name="connsiteY45-92" fmla="*/ 905774 h 1570605"/>
              <a:gd name="connsiteX46-93" fmla="*/ 25879 w 1934165"/>
              <a:gd name="connsiteY46-94" fmla="*/ 577970 h 1570605"/>
              <a:gd name="connsiteX47-95" fmla="*/ 43132 w 1934165"/>
              <a:gd name="connsiteY47-96" fmla="*/ 552091 h 1570605"/>
              <a:gd name="connsiteX48-97" fmla="*/ 60385 w 1934165"/>
              <a:gd name="connsiteY48-98" fmla="*/ 508959 h 1570605"/>
              <a:gd name="connsiteX49-99" fmla="*/ 112143 w 1934165"/>
              <a:gd name="connsiteY49-100" fmla="*/ 439947 h 1570605"/>
              <a:gd name="connsiteX50-101" fmla="*/ 120770 w 1934165"/>
              <a:gd name="connsiteY50-102" fmla="*/ 405442 h 1570605"/>
              <a:gd name="connsiteX51-103" fmla="*/ 146649 w 1934165"/>
              <a:gd name="connsiteY51-104" fmla="*/ 370936 h 1570605"/>
              <a:gd name="connsiteX52-105" fmla="*/ 232913 w 1934165"/>
              <a:gd name="connsiteY52-106" fmla="*/ 293298 h 1570605"/>
              <a:gd name="connsiteX53-107" fmla="*/ 310551 w 1934165"/>
              <a:gd name="connsiteY53-108" fmla="*/ 224287 h 1570605"/>
              <a:gd name="connsiteX54-109" fmla="*/ 448573 w 1934165"/>
              <a:gd name="connsiteY54-110" fmla="*/ 146649 h 1570605"/>
              <a:gd name="connsiteX55-111" fmla="*/ 526211 w 1934165"/>
              <a:gd name="connsiteY55-112" fmla="*/ 103517 h 1570605"/>
              <a:gd name="connsiteX56-113" fmla="*/ 560717 w 1934165"/>
              <a:gd name="connsiteY56-114" fmla="*/ 94891 h 1570605"/>
              <a:gd name="connsiteX57-115" fmla="*/ 646981 w 1934165"/>
              <a:gd name="connsiteY57-116" fmla="*/ 51759 h 1570605"/>
              <a:gd name="connsiteX58-117" fmla="*/ 707366 w 1934165"/>
              <a:gd name="connsiteY58-118" fmla="*/ 43132 h 1570605"/>
              <a:gd name="connsiteX59-119" fmla="*/ 776377 w 1934165"/>
              <a:gd name="connsiteY59-120" fmla="*/ 25879 h 1570605"/>
              <a:gd name="connsiteX60-121" fmla="*/ 810883 w 1934165"/>
              <a:gd name="connsiteY60-122" fmla="*/ 17253 h 1570605"/>
              <a:gd name="connsiteX61-123" fmla="*/ 897147 w 1934165"/>
              <a:gd name="connsiteY61-124" fmla="*/ 0 h 1570605"/>
              <a:gd name="connsiteX62-125" fmla="*/ 1164566 w 1934165"/>
              <a:gd name="connsiteY62-126" fmla="*/ 8627 h 1570605"/>
              <a:gd name="connsiteX63-127" fmla="*/ 1207698 w 1934165"/>
              <a:gd name="connsiteY63-128" fmla="*/ 25879 h 1570605"/>
              <a:gd name="connsiteX64-129" fmla="*/ 1302589 w 1934165"/>
              <a:gd name="connsiteY64-130" fmla="*/ 34506 h 1570605"/>
              <a:gd name="connsiteX65-131" fmla="*/ 1388853 w 1934165"/>
              <a:gd name="connsiteY65-132" fmla="*/ 69012 h 1570605"/>
              <a:gd name="connsiteX66-133" fmla="*/ 1414732 w 1934165"/>
              <a:gd name="connsiteY66-134" fmla="*/ 77638 h 1570605"/>
              <a:gd name="connsiteX67-135" fmla="*/ 1440611 w 1934165"/>
              <a:gd name="connsiteY67-136" fmla="*/ 94891 h 1570605"/>
              <a:gd name="connsiteX68-137" fmla="*/ 1457864 w 1934165"/>
              <a:gd name="connsiteY68-138" fmla="*/ 120770 h 1570605"/>
              <a:gd name="connsiteX69-139" fmla="*/ 1483743 w 1934165"/>
              <a:gd name="connsiteY69-140" fmla="*/ 129396 h 1570605"/>
              <a:gd name="connsiteX70-141" fmla="*/ 1509623 w 1934165"/>
              <a:gd name="connsiteY70-142" fmla="*/ 146649 h 1570605"/>
              <a:gd name="connsiteX71-143" fmla="*/ 1535502 w 1934165"/>
              <a:gd name="connsiteY71-144" fmla="*/ 155276 h 1570605"/>
              <a:gd name="connsiteX72-145" fmla="*/ 1570007 w 1934165"/>
              <a:gd name="connsiteY72-146" fmla="*/ 172529 h 1570605"/>
              <a:gd name="connsiteX73-147" fmla="*/ 1613140 w 1934165"/>
              <a:gd name="connsiteY73-148" fmla="*/ 189781 h 1570605"/>
              <a:gd name="connsiteX74-149" fmla="*/ 1639019 w 1934165"/>
              <a:gd name="connsiteY74-150" fmla="*/ 207034 h 1570605"/>
              <a:gd name="connsiteX75-151" fmla="*/ 1673524 w 1934165"/>
              <a:gd name="connsiteY75-152" fmla="*/ 224287 h 1570605"/>
              <a:gd name="connsiteX76-153" fmla="*/ 1708030 w 1934165"/>
              <a:gd name="connsiteY76-154" fmla="*/ 250166 h 1570605"/>
              <a:gd name="connsiteX77-155" fmla="*/ 1759789 w 1934165"/>
              <a:gd name="connsiteY77-156" fmla="*/ 267419 h 1570605"/>
              <a:gd name="connsiteX78-157" fmla="*/ 1828800 w 1934165"/>
              <a:gd name="connsiteY78-158" fmla="*/ 301925 h 1570605"/>
              <a:gd name="connsiteX79-159" fmla="*/ 1889185 w 1934165"/>
              <a:gd name="connsiteY79-160" fmla="*/ 336430 h 1570605"/>
              <a:gd name="connsiteX80-161" fmla="*/ 1923690 w 1934165"/>
              <a:gd name="connsiteY80-162" fmla="*/ 353683 h 1570605"/>
              <a:gd name="connsiteX81-163" fmla="*/ 1932317 w 1934165"/>
              <a:gd name="connsiteY81-164" fmla="*/ 379562 h 1570605"/>
              <a:gd name="connsiteX82-165" fmla="*/ 1889185 w 1934165"/>
              <a:gd name="connsiteY82-166" fmla="*/ 388189 h 1570605"/>
              <a:gd name="connsiteX83-167" fmla="*/ 1854679 w 1934165"/>
              <a:gd name="connsiteY83-168" fmla="*/ 396815 h 1570605"/>
              <a:gd name="connsiteX0-169" fmla="*/ 2061713 w 2063144"/>
              <a:gd name="connsiteY0-170" fmla="*/ 301924 h 1570605"/>
              <a:gd name="connsiteX1-171" fmla="*/ 1768415 w 2063144"/>
              <a:gd name="connsiteY1-172" fmla="*/ 483080 h 1570605"/>
              <a:gd name="connsiteX2-173" fmla="*/ 1716656 w 2063144"/>
              <a:gd name="connsiteY2-174" fmla="*/ 534838 h 1570605"/>
              <a:gd name="connsiteX3-175" fmla="*/ 1699404 w 2063144"/>
              <a:gd name="connsiteY3-176" fmla="*/ 560717 h 1570605"/>
              <a:gd name="connsiteX4-177" fmla="*/ 1647645 w 2063144"/>
              <a:gd name="connsiteY4-178" fmla="*/ 603849 h 1570605"/>
              <a:gd name="connsiteX5-179" fmla="*/ 1604513 w 2063144"/>
              <a:gd name="connsiteY5-180" fmla="*/ 646981 h 1570605"/>
              <a:gd name="connsiteX6-181" fmla="*/ 1587260 w 2063144"/>
              <a:gd name="connsiteY6-182" fmla="*/ 672861 h 1570605"/>
              <a:gd name="connsiteX7-183" fmla="*/ 1561381 w 2063144"/>
              <a:gd name="connsiteY7-184" fmla="*/ 698740 h 1570605"/>
              <a:gd name="connsiteX8-185" fmla="*/ 1552755 w 2063144"/>
              <a:gd name="connsiteY8-186" fmla="*/ 724619 h 1570605"/>
              <a:gd name="connsiteX9-187" fmla="*/ 1526875 w 2063144"/>
              <a:gd name="connsiteY9-188" fmla="*/ 750498 h 1570605"/>
              <a:gd name="connsiteX10-189" fmla="*/ 1492370 w 2063144"/>
              <a:gd name="connsiteY10-190" fmla="*/ 802257 h 1570605"/>
              <a:gd name="connsiteX11-191" fmla="*/ 1475117 w 2063144"/>
              <a:gd name="connsiteY11-192" fmla="*/ 828136 h 1570605"/>
              <a:gd name="connsiteX12-193" fmla="*/ 1449238 w 2063144"/>
              <a:gd name="connsiteY12-194" fmla="*/ 854015 h 1570605"/>
              <a:gd name="connsiteX13-195" fmla="*/ 1440611 w 2063144"/>
              <a:gd name="connsiteY13-196" fmla="*/ 879895 h 1570605"/>
              <a:gd name="connsiteX14-197" fmla="*/ 1397479 w 2063144"/>
              <a:gd name="connsiteY14-198" fmla="*/ 931653 h 1570605"/>
              <a:gd name="connsiteX15-199" fmla="*/ 1380226 w 2063144"/>
              <a:gd name="connsiteY15-200" fmla="*/ 957532 h 1570605"/>
              <a:gd name="connsiteX16-201" fmla="*/ 1345721 w 2063144"/>
              <a:gd name="connsiteY16-202" fmla="*/ 1009291 h 1570605"/>
              <a:gd name="connsiteX17-203" fmla="*/ 1293962 w 2063144"/>
              <a:gd name="connsiteY17-204" fmla="*/ 1086929 h 1570605"/>
              <a:gd name="connsiteX18-205" fmla="*/ 1276709 w 2063144"/>
              <a:gd name="connsiteY18-206" fmla="*/ 1112808 h 1570605"/>
              <a:gd name="connsiteX19-207" fmla="*/ 1259456 w 2063144"/>
              <a:gd name="connsiteY19-208" fmla="*/ 1138687 h 1570605"/>
              <a:gd name="connsiteX20-209" fmla="*/ 1242204 w 2063144"/>
              <a:gd name="connsiteY20-210" fmla="*/ 1190446 h 1570605"/>
              <a:gd name="connsiteX21-211" fmla="*/ 1233577 w 2063144"/>
              <a:gd name="connsiteY21-212" fmla="*/ 1216325 h 1570605"/>
              <a:gd name="connsiteX22-213" fmla="*/ 1199072 w 2063144"/>
              <a:gd name="connsiteY22-214" fmla="*/ 1268083 h 1570605"/>
              <a:gd name="connsiteX23-215" fmla="*/ 1181819 w 2063144"/>
              <a:gd name="connsiteY23-216" fmla="*/ 1319842 h 1570605"/>
              <a:gd name="connsiteX24-217" fmla="*/ 1173192 w 2063144"/>
              <a:gd name="connsiteY24-218" fmla="*/ 1345721 h 1570605"/>
              <a:gd name="connsiteX25-219" fmla="*/ 1138687 w 2063144"/>
              <a:gd name="connsiteY25-220" fmla="*/ 1397479 h 1570605"/>
              <a:gd name="connsiteX26-221" fmla="*/ 1112807 w 2063144"/>
              <a:gd name="connsiteY26-222" fmla="*/ 1449238 h 1570605"/>
              <a:gd name="connsiteX27-223" fmla="*/ 1061049 w 2063144"/>
              <a:gd name="connsiteY27-224" fmla="*/ 1500996 h 1570605"/>
              <a:gd name="connsiteX28-225" fmla="*/ 1043796 w 2063144"/>
              <a:gd name="connsiteY28-226" fmla="*/ 1526876 h 1570605"/>
              <a:gd name="connsiteX29-227" fmla="*/ 983411 w 2063144"/>
              <a:gd name="connsiteY29-228" fmla="*/ 1552755 h 1570605"/>
              <a:gd name="connsiteX30-229" fmla="*/ 957532 w 2063144"/>
              <a:gd name="connsiteY30-230" fmla="*/ 1570008 h 1570605"/>
              <a:gd name="connsiteX31-231" fmla="*/ 759124 w 2063144"/>
              <a:gd name="connsiteY31-232" fmla="*/ 1561381 h 1570605"/>
              <a:gd name="connsiteX32-233" fmla="*/ 698740 w 2063144"/>
              <a:gd name="connsiteY32-234" fmla="*/ 1535502 h 1570605"/>
              <a:gd name="connsiteX33-235" fmla="*/ 672860 w 2063144"/>
              <a:gd name="connsiteY33-236" fmla="*/ 1526876 h 1570605"/>
              <a:gd name="connsiteX34-237" fmla="*/ 629728 w 2063144"/>
              <a:gd name="connsiteY34-238" fmla="*/ 1509623 h 1570605"/>
              <a:gd name="connsiteX35-239" fmla="*/ 595223 w 2063144"/>
              <a:gd name="connsiteY35-240" fmla="*/ 1500996 h 1570605"/>
              <a:gd name="connsiteX36-241" fmla="*/ 560717 w 2063144"/>
              <a:gd name="connsiteY36-242" fmla="*/ 1483744 h 1570605"/>
              <a:gd name="connsiteX37-243" fmla="*/ 474453 w 2063144"/>
              <a:gd name="connsiteY37-244" fmla="*/ 1449238 h 1570605"/>
              <a:gd name="connsiteX38-245" fmla="*/ 405441 w 2063144"/>
              <a:gd name="connsiteY38-246" fmla="*/ 1414732 h 1570605"/>
              <a:gd name="connsiteX39-247" fmla="*/ 327804 w 2063144"/>
              <a:gd name="connsiteY39-248" fmla="*/ 1380227 h 1570605"/>
              <a:gd name="connsiteX40-249" fmla="*/ 258792 w 2063144"/>
              <a:gd name="connsiteY40-250" fmla="*/ 1328468 h 1570605"/>
              <a:gd name="connsiteX41-251" fmla="*/ 138023 w 2063144"/>
              <a:gd name="connsiteY41-252" fmla="*/ 1242204 h 1570605"/>
              <a:gd name="connsiteX42-253" fmla="*/ 77638 w 2063144"/>
              <a:gd name="connsiteY42-254" fmla="*/ 1155940 h 1570605"/>
              <a:gd name="connsiteX43-255" fmla="*/ 51758 w 2063144"/>
              <a:gd name="connsiteY43-256" fmla="*/ 1121434 h 1570605"/>
              <a:gd name="connsiteX44-257" fmla="*/ 17253 w 2063144"/>
              <a:gd name="connsiteY44-258" fmla="*/ 992038 h 1570605"/>
              <a:gd name="connsiteX45-259" fmla="*/ 0 w 2063144"/>
              <a:gd name="connsiteY45-260" fmla="*/ 905774 h 1570605"/>
              <a:gd name="connsiteX46-261" fmla="*/ 25879 w 2063144"/>
              <a:gd name="connsiteY46-262" fmla="*/ 577970 h 1570605"/>
              <a:gd name="connsiteX47-263" fmla="*/ 43132 w 2063144"/>
              <a:gd name="connsiteY47-264" fmla="*/ 552091 h 1570605"/>
              <a:gd name="connsiteX48-265" fmla="*/ 60385 w 2063144"/>
              <a:gd name="connsiteY48-266" fmla="*/ 508959 h 1570605"/>
              <a:gd name="connsiteX49-267" fmla="*/ 112143 w 2063144"/>
              <a:gd name="connsiteY49-268" fmla="*/ 439947 h 1570605"/>
              <a:gd name="connsiteX50-269" fmla="*/ 120770 w 2063144"/>
              <a:gd name="connsiteY50-270" fmla="*/ 405442 h 1570605"/>
              <a:gd name="connsiteX51-271" fmla="*/ 146649 w 2063144"/>
              <a:gd name="connsiteY51-272" fmla="*/ 370936 h 1570605"/>
              <a:gd name="connsiteX52-273" fmla="*/ 232913 w 2063144"/>
              <a:gd name="connsiteY52-274" fmla="*/ 293298 h 1570605"/>
              <a:gd name="connsiteX53-275" fmla="*/ 310551 w 2063144"/>
              <a:gd name="connsiteY53-276" fmla="*/ 224287 h 1570605"/>
              <a:gd name="connsiteX54-277" fmla="*/ 448573 w 2063144"/>
              <a:gd name="connsiteY54-278" fmla="*/ 146649 h 1570605"/>
              <a:gd name="connsiteX55-279" fmla="*/ 526211 w 2063144"/>
              <a:gd name="connsiteY55-280" fmla="*/ 103517 h 1570605"/>
              <a:gd name="connsiteX56-281" fmla="*/ 560717 w 2063144"/>
              <a:gd name="connsiteY56-282" fmla="*/ 94891 h 1570605"/>
              <a:gd name="connsiteX57-283" fmla="*/ 646981 w 2063144"/>
              <a:gd name="connsiteY57-284" fmla="*/ 51759 h 1570605"/>
              <a:gd name="connsiteX58-285" fmla="*/ 707366 w 2063144"/>
              <a:gd name="connsiteY58-286" fmla="*/ 43132 h 1570605"/>
              <a:gd name="connsiteX59-287" fmla="*/ 776377 w 2063144"/>
              <a:gd name="connsiteY59-288" fmla="*/ 25879 h 1570605"/>
              <a:gd name="connsiteX60-289" fmla="*/ 810883 w 2063144"/>
              <a:gd name="connsiteY60-290" fmla="*/ 17253 h 1570605"/>
              <a:gd name="connsiteX61-291" fmla="*/ 897147 w 2063144"/>
              <a:gd name="connsiteY61-292" fmla="*/ 0 h 1570605"/>
              <a:gd name="connsiteX62-293" fmla="*/ 1164566 w 2063144"/>
              <a:gd name="connsiteY62-294" fmla="*/ 8627 h 1570605"/>
              <a:gd name="connsiteX63-295" fmla="*/ 1207698 w 2063144"/>
              <a:gd name="connsiteY63-296" fmla="*/ 25879 h 1570605"/>
              <a:gd name="connsiteX64-297" fmla="*/ 1302589 w 2063144"/>
              <a:gd name="connsiteY64-298" fmla="*/ 34506 h 1570605"/>
              <a:gd name="connsiteX65-299" fmla="*/ 1388853 w 2063144"/>
              <a:gd name="connsiteY65-300" fmla="*/ 69012 h 1570605"/>
              <a:gd name="connsiteX66-301" fmla="*/ 1414732 w 2063144"/>
              <a:gd name="connsiteY66-302" fmla="*/ 77638 h 1570605"/>
              <a:gd name="connsiteX67-303" fmla="*/ 1440611 w 2063144"/>
              <a:gd name="connsiteY67-304" fmla="*/ 94891 h 1570605"/>
              <a:gd name="connsiteX68-305" fmla="*/ 1457864 w 2063144"/>
              <a:gd name="connsiteY68-306" fmla="*/ 120770 h 1570605"/>
              <a:gd name="connsiteX69-307" fmla="*/ 1483743 w 2063144"/>
              <a:gd name="connsiteY69-308" fmla="*/ 129396 h 1570605"/>
              <a:gd name="connsiteX70-309" fmla="*/ 1509623 w 2063144"/>
              <a:gd name="connsiteY70-310" fmla="*/ 146649 h 1570605"/>
              <a:gd name="connsiteX71-311" fmla="*/ 1535502 w 2063144"/>
              <a:gd name="connsiteY71-312" fmla="*/ 155276 h 1570605"/>
              <a:gd name="connsiteX72-313" fmla="*/ 1570007 w 2063144"/>
              <a:gd name="connsiteY72-314" fmla="*/ 172529 h 1570605"/>
              <a:gd name="connsiteX73-315" fmla="*/ 1613140 w 2063144"/>
              <a:gd name="connsiteY73-316" fmla="*/ 189781 h 1570605"/>
              <a:gd name="connsiteX74-317" fmla="*/ 1639019 w 2063144"/>
              <a:gd name="connsiteY74-318" fmla="*/ 207034 h 1570605"/>
              <a:gd name="connsiteX75-319" fmla="*/ 1673524 w 2063144"/>
              <a:gd name="connsiteY75-320" fmla="*/ 224287 h 1570605"/>
              <a:gd name="connsiteX76-321" fmla="*/ 1708030 w 2063144"/>
              <a:gd name="connsiteY76-322" fmla="*/ 250166 h 1570605"/>
              <a:gd name="connsiteX77-323" fmla="*/ 1759789 w 2063144"/>
              <a:gd name="connsiteY77-324" fmla="*/ 267419 h 1570605"/>
              <a:gd name="connsiteX78-325" fmla="*/ 1828800 w 2063144"/>
              <a:gd name="connsiteY78-326" fmla="*/ 301925 h 1570605"/>
              <a:gd name="connsiteX79-327" fmla="*/ 1889185 w 2063144"/>
              <a:gd name="connsiteY79-328" fmla="*/ 336430 h 1570605"/>
              <a:gd name="connsiteX80-329" fmla="*/ 1923690 w 2063144"/>
              <a:gd name="connsiteY80-330" fmla="*/ 353683 h 1570605"/>
              <a:gd name="connsiteX81-331" fmla="*/ 1932317 w 2063144"/>
              <a:gd name="connsiteY81-332" fmla="*/ 379562 h 1570605"/>
              <a:gd name="connsiteX82-333" fmla="*/ 1889185 w 2063144"/>
              <a:gd name="connsiteY82-334" fmla="*/ 388189 h 1570605"/>
              <a:gd name="connsiteX83-335" fmla="*/ 2061713 w 2063144"/>
              <a:gd name="connsiteY83-336" fmla="*/ 301924 h 1570605"/>
              <a:gd name="connsiteX0-337" fmla="*/ 2061713 w 2063144"/>
              <a:gd name="connsiteY0-338" fmla="*/ 301924 h 1570605"/>
              <a:gd name="connsiteX1-339" fmla="*/ 1768415 w 2063144"/>
              <a:gd name="connsiteY1-340" fmla="*/ 483080 h 1570605"/>
              <a:gd name="connsiteX2-341" fmla="*/ 1716656 w 2063144"/>
              <a:gd name="connsiteY2-342" fmla="*/ 534838 h 1570605"/>
              <a:gd name="connsiteX3-343" fmla="*/ 1699404 w 2063144"/>
              <a:gd name="connsiteY3-344" fmla="*/ 560717 h 1570605"/>
              <a:gd name="connsiteX4-345" fmla="*/ 1647645 w 2063144"/>
              <a:gd name="connsiteY4-346" fmla="*/ 603849 h 1570605"/>
              <a:gd name="connsiteX5-347" fmla="*/ 1604513 w 2063144"/>
              <a:gd name="connsiteY5-348" fmla="*/ 646981 h 1570605"/>
              <a:gd name="connsiteX6-349" fmla="*/ 1587260 w 2063144"/>
              <a:gd name="connsiteY6-350" fmla="*/ 672861 h 1570605"/>
              <a:gd name="connsiteX7-351" fmla="*/ 1561381 w 2063144"/>
              <a:gd name="connsiteY7-352" fmla="*/ 698740 h 1570605"/>
              <a:gd name="connsiteX8-353" fmla="*/ 1552755 w 2063144"/>
              <a:gd name="connsiteY8-354" fmla="*/ 724619 h 1570605"/>
              <a:gd name="connsiteX9-355" fmla="*/ 1526875 w 2063144"/>
              <a:gd name="connsiteY9-356" fmla="*/ 750498 h 1570605"/>
              <a:gd name="connsiteX10-357" fmla="*/ 1492370 w 2063144"/>
              <a:gd name="connsiteY10-358" fmla="*/ 802257 h 1570605"/>
              <a:gd name="connsiteX11-359" fmla="*/ 1475117 w 2063144"/>
              <a:gd name="connsiteY11-360" fmla="*/ 828136 h 1570605"/>
              <a:gd name="connsiteX12-361" fmla="*/ 1449238 w 2063144"/>
              <a:gd name="connsiteY12-362" fmla="*/ 854015 h 1570605"/>
              <a:gd name="connsiteX13-363" fmla="*/ 1440611 w 2063144"/>
              <a:gd name="connsiteY13-364" fmla="*/ 879895 h 1570605"/>
              <a:gd name="connsiteX14-365" fmla="*/ 1406105 w 2063144"/>
              <a:gd name="connsiteY14-366" fmla="*/ 1130061 h 1570605"/>
              <a:gd name="connsiteX15-367" fmla="*/ 1380226 w 2063144"/>
              <a:gd name="connsiteY15-368" fmla="*/ 957532 h 1570605"/>
              <a:gd name="connsiteX16-369" fmla="*/ 1345721 w 2063144"/>
              <a:gd name="connsiteY16-370" fmla="*/ 1009291 h 1570605"/>
              <a:gd name="connsiteX17-371" fmla="*/ 1293962 w 2063144"/>
              <a:gd name="connsiteY17-372" fmla="*/ 1086929 h 1570605"/>
              <a:gd name="connsiteX18-373" fmla="*/ 1276709 w 2063144"/>
              <a:gd name="connsiteY18-374" fmla="*/ 1112808 h 1570605"/>
              <a:gd name="connsiteX19-375" fmla="*/ 1259456 w 2063144"/>
              <a:gd name="connsiteY19-376" fmla="*/ 1138687 h 1570605"/>
              <a:gd name="connsiteX20-377" fmla="*/ 1242204 w 2063144"/>
              <a:gd name="connsiteY20-378" fmla="*/ 1190446 h 1570605"/>
              <a:gd name="connsiteX21-379" fmla="*/ 1233577 w 2063144"/>
              <a:gd name="connsiteY21-380" fmla="*/ 1216325 h 1570605"/>
              <a:gd name="connsiteX22-381" fmla="*/ 1199072 w 2063144"/>
              <a:gd name="connsiteY22-382" fmla="*/ 1268083 h 1570605"/>
              <a:gd name="connsiteX23-383" fmla="*/ 1181819 w 2063144"/>
              <a:gd name="connsiteY23-384" fmla="*/ 1319842 h 1570605"/>
              <a:gd name="connsiteX24-385" fmla="*/ 1173192 w 2063144"/>
              <a:gd name="connsiteY24-386" fmla="*/ 1345721 h 1570605"/>
              <a:gd name="connsiteX25-387" fmla="*/ 1138687 w 2063144"/>
              <a:gd name="connsiteY25-388" fmla="*/ 1397479 h 1570605"/>
              <a:gd name="connsiteX26-389" fmla="*/ 1112807 w 2063144"/>
              <a:gd name="connsiteY26-390" fmla="*/ 1449238 h 1570605"/>
              <a:gd name="connsiteX27-391" fmla="*/ 1061049 w 2063144"/>
              <a:gd name="connsiteY27-392" fmla="*/ 1500996 h 1570605"/>
              <a:gd name="connsiteX28-393" fmla="*/ 1043796 w 2063144"/>
              <a:gd name="connsiteY28-394" fmla="*/ 1526876 h 1570605"/>
              <a:gd name="connsiteX29-395" fmla="*/ 983411 w 2063144"/>
              <a:gd name="connsiteY29-396" fmla="*/ 1552755 h 1570605"/>
              <a:gd name="connsiteX30-397" fmla="*/ 957532 w 2063144"/>
              <a:gd name="connsiteY30-398" fmla="*/ 1570008 h 1570605"/>
              <a:gd name="connsiteX31-399" fmla="*/ 759124 w 2063144"/>
              <a:gd name="connsiteY31-400" fmla="*/ 1561381 h 1570605"/>
              <a:gd name="connsiteX32-401" fmla="*/ 698740 w 2063144"/>
              <a:gd name="connsiteY32-402" fmla="*/ 1535502 h 1570605"/>
              <a:gd name="connsiteX33-403" fmla="*/ 672860 w 2063144"/>
              <a:gd name="connsiteY33-404" fmla="*/ 1526876 h 1570605"/>
              <a:gd name="connsiteX34-405" fmla="*/ 629728 w 2063144"/>
              <a:gd name="connsiteY34-406" fmla="*/ 1509623 h 1570605"/>
              <a:gd name="connsiteX35-407" fmla="*/ 595223 w 2063144"/>
              <a:gd name="connsiteY35-408" fmla="*/ 1500996 h 1570605"/>
              <a:gd name="connsiteX36-409" fmla="*/ 560717 w 2063144"/>
              <a:gd name="connsiteY36-410" fmla="*/ 1483744 h 1570605"/>
              <a:gd name="connsiteX37-411" fmla="*/ 474453 w 2063144"/>
              <a:gd name="connsiteY37-412" fmla="*/ 1449238 h 1570605"/>
              <a:gd name="connsiteX38-413" fmla="*/ 405441 w 2063144"/>
              <a:gd name="connsiteY38-414" fmla="*/ 1414732 h 1570605"/>
              <a:gd name="connsiteX39-415" fmla="*/ 327804 w 2063144"/>
              <a:gd name="connsiteY39-416" fmla="*/ 1380227 h 1570605"/>
              <a:gd name="connsiteX40-417" fmla="*/ 258792 w 2063144"/>
              <a:gd name="connsiteY40-418" fmla="*/ 1328468 h 1570605"/>
              <a:gd name="connsiteX41-419" fmla="*/ 138023 w 2063144"/>
              <a:gd name="connsiteY41-420" fmla="*/ 1242204 h 1570605"/>
              <a:gd name="connsiteX42-421" fmla="*/ 77638 w 2063144"/>
              <a:gd name="connsiteY42-422" fmla="*/ 1155940 h 1570605"/>
              <a:gd name="connsiteX43-423" fmla="*/ 51758 w 2063144"/>
              <a:gd name="connsiteY43-424" fmla="*/ 1121434 h 1570605"/>
              <a:gd name="connsiteX44-425" fmla="*/ 17253 w 2063144"/>
              <a:gd name="connsiteY44-426" fmla="*/ 992038 h 1570605"/>
              <a:gd name="connsiteX45-427" fmla="*/ 0 w 2063144"/>
              <a:gd name="connsiteY45-428" fmla="*/ 905774 h 1570605"/>
              <a:gd name="connsiteX46-429" fmla="*/ 25879 w 2063144"/>
              <a:gd name="connsiteY46-430" fmla="*/ 577970 h 1570605"/>
              <a:gd name="connsiteX47-431" fmla="*/ 43132 w 2063144"/>
              <a:gd name="connsiteY47-432" fmla="*/ 552091 h 1570605"/>
              <a:gd name="connsiteX48-433" fmla="*/ 60385 w 2063144"/>
              <a:gd name="connsiteY48-434" fmla="*/ 508959 h 1570605"/>
              <a:gd name="connsiteX49-435" fmla="*/ 112143 w 2063144"/>
              <a:gd name="connsiteY49-436" fmla="*/ 439947 h 1570605"/>
              <a:gd name="connsiteX50-437" fmla="*/ 120770 w 2063144"/>
              <a:gd name="connsiteY50-438" fmla="*/ 405442 h 1570605"/>
              <a:gd name="connsiteX51-439" fmla="*/ 146649 w 2063144"/>
              <a:gd name="connsiteY51-440" fmla="*/ 370936 h 1570605"/>
              <a:gd name="connsiteX52-441" fmla="*/ 232913 w 2063144"/>
              <a:gd name="connsiteY52-442" fmla="*/ 293298 h 1570605"/>
              <a:gd name="connsiteX53-443" fmla="*/ 310551 w 2063144"/>
              <a:gd name="connsiteY53-444" fmla="*/ 224287 h 1570605"/>
              <a:gd name="connsiteX54-445" fmla="*/ 448573 w 2063144"/>
              <a:gd name="connsiteY54-446" fmla="*/ 146649 h 1570605"/>
              <a:gd name="connsiteX55-447" fmla="*/ 526211 w 2063144"/>
              <a:gd name="connsiteY55-448" fmla="*/ 103517 h 1570605"/>
              <a:gd name="connsiteX56-449" fmla="*/ 560717 w 2063144"/>
              <a:gd name="connsiteY56-450" fmla="*/ 94891 h 1570605"/>
              <a:gd name="connsiteX57-451" fmla="*/ 646981 w 2063144"/>
              <a:gd name="connsiteY57-452" fmla="*/ 51759 h 1570605"/>
              <a:gd name="connsiteX58-453" fmla="*/ 707366 w 2063144"/>
              <a:gd name="connsiteY58-454" fmla="*/ 43132 h 1570605"/>
              <a:gd name="connsiteX59-455" fmla="*/ 776377 w 2063144"/>
              <a:gd name="connsiteY59-456" fmla="*/ 25879 h 1570605"/>
              <a:gd name="connsiteX60-457" fmla="*/ 810883 w 2063144"/>
              <a:gd name="connsiteY60-458" fmla="*/ 17253 h 1570605"/>
              <a:gd name="connsiteX61-459" fmla="*/ 897147 w 2063144"/>
              <a:gd name="connsiteY61-460" fmla="*/ 0 h 1570605"/>
              <a:gd name="connsiteX62-461" fmla="*/ 1164566 w 2063144"/>
              <a:gd name="connsiteY62-462" fmla="*/ 8627 h 1570605"/>
              <a:gd name="connsiteX63-463" fmla="*/ 1207698 w 2063144"/>
              <a:gd name="connsiteY63-464" fmla="*/ 25879 h 1570605"/>
              <a:gd name="connsiteX64-465" fmla="*/ 1302589 w 2063144"/>
              <a:gd name="connsiteY64-466" fmla="*/ 34506 h 1570605"/>
              <a:gd name="connsiteX65-467" fmla="*/ 1388853 w 2063144"/>
              <a:gd name="connsiteY65-468" fmla="*/ 69012 h 1570605"/>
              <a:gd name="connsiteX66-469" fmla="*/ 1414732 w 2063144"/>
              <a:gd name="connsiteY66-470" fmla="*/ 77638 h 1570605"/>
              <a:gd name="connsiteX67-471" fmla="*/ 1440611 w 2063144"/>
              <a:gd name="connsiteY67-472" fmla="*/ 94891 h 1570605"/>
              <a:gd name="connsiteX68-473" fmla="*/ 1457864 w 2063144"/>
              <a:gd name="connsiteY68-474" fmla="*/ 120770 h 1570605"/>
              <a:gd name="connsiteX69-475" fmla="*/ 1483743 w 2063144"/>
              <a:gd name="connsiteY69-476" fmla="*/ 129396 h 1570605"/>
              <a:gd name="connsiteX70-477" fmla="*/ 1509623 w 2063144"/>
              <a:gd name="connsiteY70-478" fmla="*/ 146649 h 1570605"/>
              <a:gd name="connsiteX71-479" fmla="*/ 1535502 w 2063144"/>
              <a:gd name="connsiteY71-480" fmla="*/ 155276 h 1570605"/>
              <a:gd name="connsiteX72-481" fmla="*/ 1570007 w 2063144"/>
              <a:gd name="connsiteY72-482" fmla="*/ 172529 h 1570605"/>
              <a:gd name="connsiteX73-483" fmla="*/ 1613140 w 2063144"/>
              <a:gd name="connsiteY73-484" fmla="*/ 189781 h 1570605"/>
              <a:gd name="connsiteX74-485" fmla="*/ 1639019 w 2063144"/>
              <a:gd name="connsiteY74-486" fmla="*/ 207034 h 1570605"/>
              <a:gd name="connsiteX75-487" fmla="*/ 1673524 w 2063144"/>
              <a:gd name="connsiteY75-488" fmla="*/ 224287 h 1570605"/>
              <a:gd name="connsiteX76-489" fmla="*/ 1708030 w 2063144"/>
              <a:gd name="connsiteY76-490" fmla="*/ 250166 h 1570605"/>
              <a:gd name="connsiteX77-491" fmla="*/ 1759789 w 2063144"/>
              <a:gd name="connsiteY77-492" fmla="*/ 267419 h 1570605"/>
              <a:gd name="connsiteX78-493" fmla="*/ 1828800 w 2063144"/>
              <a:gd name="connsiteY78-494" fmla="*/ 301925 h 1570605"/>
              <a:gd name="connsiteX79-495" fmla="*/ 1889185 w 2063144"/>
              <a:gd name="connsiteY79-496" fmla="*/ 336430 h 1570605"/>
              <a:gd name="connsiteX80-497" fmla="*/ 1923690 w 2063144"/>
              <a:gd name="connsiteY80-498" fmla="*/ 353683 h 1570605"/>
              <a:gd name="connsiteX81-499" fmla="*/ 1932317 w 2063144"/>
              <a:gd name="connsiteY81-500" fmla="*/ 379562 h 1570605"/>
              <a:gd name="connsiteX82-501" fmla="*/ 1889185 w 2063144"/>
              <a:gd name="connsiteY82-502" fmla="*/ 388189 h 1570605"/>
              <a:gd name="connsiteX83-503" fmla="*/ 2061713 w 2063144"/>
              <a:gd name="connsiteY83-504" fmla="*/ 301924 h 1570605"/>
              <a:gd name="connsiteX0-505" fmla="*/ 2061713 w 2063144"/>
              <a:gd name="connsiteY0-506" fmla="*/ 301924 h 1570605"/>
              <a:gd name="connsiteX1-507" fmla="*/ 1768415 w 2063144"/>
              <a:gd name="connsiteY1-508" fmla="*/ 483080 h 1570605"/>
              <a:gd name="connsiteX2-509" fmla="*/ 1716656 w 2063144"/>
              <a:gd name="connsiteY2-510" fmla="*/ 534838 h 1570605"/>
              <a:gd name="connsiteX3-511" fmla="*/ 1699404 w 2063144"/>
              <a:gd name="connsiteY3-512" fmla="*/ 560717 h 1570605"/>
              <a:gd name="connsiteX4-513" fmla="*/ 1647645 w 2063144"/>
              <a:gd name="connsiteY4-514" fmla="*/ 603849 h 1570605"/>
              <a:gd name="connsiteX5-515" fmla="*/ 1604513 w 2063144"/>
              <a:gd name="connsiteY5-516" fmla="*/ 646981 h 1570605"/>
              <a:gd name="connsiteX6-517" fmla="*/ 1587260 w 2063144"/>
              <a:gd name="connsiteY6-518" fmla="*/ 672861 h 1570605"/>
              <a:gd name="connsiteX7-519" fmla="*/ 1561381 w 2063144"/>
              <a:gd name="connsiteY7-520" fmla="*/ 698740 h 1570605"/>
              <a:gd name="connsiteX8-521" fmla="*/ 1552755 w 2063144"/>
              <a:gd name="connsiteY8-522" fmla="*/ 724619 h 1570605"/>
              <a:gd name="connsiteX9-523" fmla="*/ 1526875 w 2063144"/>
              <a:gd name="connsiteY9-524" fmla="*/ 750498 h 1570605"/>
              <a:gd name="connsiteX10-525" fmla="*/ 1492370 w 2063144"/>
              <a:gd name="connsiteY10-526" fmla="*/ 802257 h 1570605"/>
              <a:gd name="connsiteX11-527" fmla="*/ 1475117 w 2063144"/>
              <a:gd name="connsiteY11-528" fmla="*/ 828136 h 1570605"/>
              <a:gd name="connsiteX12-529" fmla="*/ 1449238 w 2063144"/>
              <a:gd name="connsiteY12-530" fmla="*/ 854015 h 1570605"/>
              <a:gd name="connsiteX13-531" fmla="*/ 1440611 w 2063144"/>
              <a:gd name="connsiteY13-532" fmla="*/ 879895 h 1570605"/>
              <a:gd name="connsiteX14-533" fmla="*/ 1406105 w 2063144"/>
              <a:gd name="connsiteY14-534" fmla="*/ 1130061 h 1570605"/>
              <a:gd name="connsiteX15-535" fmla="*/ 1380226 w 2063144"/>
              <a:gd name="connsiteY15-536" fmla="*/ 957532 h 1570605"/>
              <a:gd name="connsiteX16-537" fmla="*/ 1345721 w 2063144"/>
              <a:gd name="connsiteY16-538" fmla="*/ 1009291 h 1570605"/>
              <a:gd name="connsiteX17-539" fmla="*/ 1293962 w 2063144"/>
              <a:gd name="connsiteY17-540" fmla="*/ 1086929 h 1570605"/>
              <a:gd name="connsiteX18-541" fmla="*/ 1276709 w 2063144"/>
              <a:gd name="connsiteY18-542" fmla="*/ 1112808 h 1570605"/>
              <a:gd name="connsiteX19-543" fmla="*/ 1259456 w 2063144"/>
              <a:gd name="connsiteY19-544" fmla="*/ 1138687 h 1570605"/>
              <a:gd name="connsiteX20-545" fmla="*/ 1242204 w 2063144"/>
              <a:gd name="connsiteY20-546" fmla="*/ 1190446 h 1570605"/>
              <a:gd name="connsiteX21-547" fmla="*/ 1233577 w 2063144"/>
              <a:gd name="connsiteY21-548" fmla="*/ 1216325 h 1570605"/>
              <a:gd name="connsiteX22-549" fmla="*/ 1354347 w 2063144"/>
              <a:gd name="connsiteY22-550" fmla="*/ 1457864 h 1570605"/>
              <a:gd name="connsiteX23-551" fmla="*/ 1181819 w 2063144"/>
              <a:gd name="connsiteY23-552" fmla="*/ 1319842 h 1570605"/>
              <a:gd name="connsiteX24-553" fmla="*/ 1173192 w 2063144"/>
              <a:gd name="connsiteY24-554" fmla="*/ 1345721 h 1570605"/>
              <a:gd name="connsiteX25-555" fmla="*/ 1138687 w 2063144"/>
              <a:gd name="connsiteY25-556" fmla="*/ 1397479 h 1570605"/>
              <a:gd name="connsiteX26-557" fmla="*/ 1112807 w 2063144"/>
              <a:gd name="connsiteY26-558" fmla="*/ 1449238 h 1570605"/>
              <a:gd name="connsiteX27-559" fmla="*/ 1061049 w 2063144"/>
              <a:gd name="connsiteY27-560" fmla="*/ 1500996 h 1570605"/>
              <a:gd name="connsiteX28-561" fmla="*/ 1043796 w 2063144"/>
              <a:gd name="connsiteY28-562" fmla="*/ 1526876 h 1570605"/>
              <a:gd name="connsiteX29-563" fmla="*/ 983411 w 2063144"/>
              <a:gd name="connsiteY29-564" fmla="*/ 1552755 h 1570605"/>
              <a:gd name="connsiteX30-565" fmla="*/ 957532 w 2063144"/>
              <a:gd name="connsiteY30-566" fmla="*/ 1570008 h 1570605"/>
              <a:gd name="connsiteX31-567" fmla="*/ 759124 w 2063144"/>
              <a:gd name="connsiteY31-568" fmla="*/ 1561381 h 1570605"/>
              <a:gd name="connsiteX32-569" fmla="*/ 698740 w 2063144"/>
              <a:gd name="connsiteY32-570" fmla="*/ 1535502 h 1570605"/>
              <a:gd name="connsiteX33-571" fmla="*/ 672860 w 2063144"/>
              <a:gd name="connsiteY33-572" fmla="*/ 1526876 h 1570605"/>
              <a:gd name="connsiteX34-573" fmla="*/ 629728 w 2063144"/>
              <a:gd name="connsiteY34-574" fmla="*/ 1509623 h 1570605"/>
              <a:gd name="connsiteX35-575" fmla="*/ 595223 w 2063144"/>
              <a:gd name="connsiteY35-576" fmla="*/ 1500996 h 1570605"/>
              <a:gd name="connsiteX36-577" fmla="*/ 560717 w 2063144"/>
              <a:gd name="connsiteY36-578" fmla="*/ 1483744 h 1570605"/>
              <a:gd name="connsiteX37-579" fmla="*/ 474453 w 2063144"/>
              <a:gd name="connsiteY37-580" fmla="*/ 1449238 h 1570605"/>
              <a:gd name="connsiteX38-581" fmla="*/ 405441 w 2063144"/>
              <a:gd name="connsiteY38-582" fmla="*/ 1414732 h 1570605"/>
              <a:gd name="connsiteX39-583" fmla="*/ 327804 w 2063144"/>
              <a:gd name="connsiteY39-584" fmla="*/ 1380227 h 1570605"/>
              <a:gd name="connsiteX40-585" fmla="*/ 258792 w 2063144"/>
              <a:gd name="connsiteY40-586" fmla="*/ 1328468 h 1570605"/>
              <a:gd name="connsiteX41-587" fmla="*/ 138023 w 2063144"/>
              <a:gd name="connsiteY41-588" fmla="*/ 1242204 h 1570605"/>
              <a:gd name="connsiteX42-589" fmla="*/ 77638 w 2063144"/>
              <a:gd name="connsiteY42-590" fmla="*/ 1155940 h 1570605"/>
              <a:gd name="connsiteX43-591" fmla="*/ 51758 w 2063144"/>
              <a:gd name="connsiteY43-592" fmla="*/ 1121434 h 1570605"/>
              <a:gd name="connsiteX44-593" fmla="*/ 17253 w 2063144"/>
              <a:gd name="connsiteY44-594" fmla="*/ 992038 h 1570605"/>
              <a:gd name="connsiteX45-595" fmla="*/ 0 w 2063144"/>
              <a:gd name="connsiteY45-596" fmla="*/ 905774 h 1570605"/>
              <a:gd name="connsiteX46-597" fmla="*/ 25879 w 2063144"/>
              <a:gd name="connsiteY46-598" fmla="*/ 577970 h 1570605"/>
              <a:gd name="connsiteX47-599" fmla="*/ 43132 w 2063144"/>
              <a:gd name="connsiteY47-600" fmla="*/ 552091 h 1570605"/>
              <a:gd name="connsiteX48-601" fmla="*/ 60385 w 2063144"/>
              <a:gd name="connsiteY48-602" fmla="*/ 508959 h 1570605"/>
              <a:gd name="connsiteX49-603" fmla="*/ 112143 w 2063144"/>
              <a:gd name="connsiteY49-604" fmla="*/ 439947 h 1570605"/>
              <a:gd name="connsiteX50-605" fmla="*/ 120770 w 2063144"/>
              <a:gd name="connsiteY50-606" fmla="*/ 405442 h 1570605"/>
              <a:gd name="connsiteX51-607" fmla="*/ 146649 w 2063144"/>
              <a:gd name="connsiteY51-608" fmla="*/ 370936 h 1570605"/>
              <a:gd name="connsiteX52-609" fmla="*/ 232913 w 2063144"/>
              <a:gd name="connsiteY52-610" fmla="*/ 293298 h 1570605"/>
              <a:gd name="connsiteX53-611" fmla="*/ 310551 w 2063144"/>
              <a:gd name="connsiteY53-612" fmla="*/ 224287 h 1570605"/>
              <a:gd name="connsiteX54-613" fmla="*/ 448573 w 2063144"/>
              <a:gd name="connsiteY54-614" fmla="*/ 146649 h 1570605"/>
              <a:gd name="connsiteX55-615" fmla="*/ 526211 w 2063144"/>
              <a:gd name="connsiteY55-616" fmla="*/ 103517 h 1570605"/>
              <a:gd name="connsiteX56-617" fmla="*/ 560717 w 2063144"/>
              <a:gd name="connsiteY56-618" fmla="*/ 94891 h 1570605"/>
              <a:gd name="connsiteX57-619" fmla="*/ 646981 w 2063144"/>
              <a:gd name="connsiteY57-620" fmla="*/ 51759 h 1570605"/>
              <a:gd name="connsiteX58-621" fmla="*/ 707366 w 2063144"/>
              <a:gd name="connsiteY58-622" fmla="*/ 43132 h 1570605"/>
              <a:gd name="connsiteX59-623" fmla="*/ 776377 w 2063144"/>
              <a:gd name="connsiteY59-624" fmla="*/ 25879 h 1570605"/>
              <a:gd name="connsiteX60-625" fmla="*/ 810883 w 2063144"/>
              <a:gd name="connsiteY60-626" fmla="*/ 17253 h 1570605"/>
              <a:gd name="connsiteX61-627" fmla="*/ 897147 w 2063144"/>
              <a:gd name="connsiteY61-628" fmla="*/ 0 h 1570605"/>
              <a:gd name="connsiteX62-629" fmla="*/ 1164566 w 2063144"/>
              <a:gd name="connsiteY62-630" fmla="*/ 8627 h 1570605"/>
              <a:gd name="connsiteX63-631" fmla="*/ 1207698 w 2063144"/>
              <a:gd name="connsiteY63-632" fmla="*/ 25879 h 1570605"/>
              <a:gd name="connsiteX64-633" fmla="*/ 1302589 w 2063144"/>
              <a:gd name="connsiteY64-634" fmla="*/ 34506 h 1570605"/>
              <a:gd name="connsiteX65-635" fmla="*/ 1388853 w 2063144"/>
              <a:gd name="connsiteY65-636" fmla="*/ 69012 h 1570605"/>
              <a:gd name="connsiteX66-637" fmla="*/ 1414732 w 2063144"/>
              <a:gd name="connsiteY66-638" fmla="*/ 77638 h 1570605"/>
              <a:gd name="connsiteX67-639" fmla="*/ 1440611 w 2063144"/>
              <a:gd name="connsiteY67-640" fmla="*/ 94891 h 1570605"/>
              <a:gd name="connsiteX68-641" fmla="*/ 1457864 w 2063144"/>
              <a:gd name="connsiteY68-642" fmla="*/ 120770 h 1570605"/>
              <a:gd name="connsiteX69-643" fmla="*/ 1483743 w 2063144"/>
              <a:gd name="connsiteY69-644" fmla="*/ 129396 h 1570605"/>
              <a:gd name="connsiteX70-645" fmla="*/ 1509623 w 2063144"/>
              <a:gd name="connsiteY70-646" fmla="*/ 146649 h 1570605"/>
              <a:gd name="connsiteX71-647" fmla="*/ 1535502 w 2063144"/>
              <a:gd name="connsiteY71-648" fmla="*/ 155276 h 1570605"/>
              <a:gd name="connsiteX72-649" fmla="*/ 1570007 w 2063144"/>
              <a:gd name="connsiteY72-650" fmla="*/ 172529 h 1570605"/>
              <a:gd name="connsiteX73-651" fmla="*/ 1613140 w 2063144"/>
              <a:gd name="connsiteY73-652" fmla="*/ 189781 h 1570605"/>
              <a:gd name="connsiteX74-653" fmla="*/ 1639019 w 2063144"/>
              <a:gd name="connsiteY74-654" fmla="*/ 207034 h 1570605"/>
              <a:gd name="connsiteX75-655" fmla="*/ 1673524 w 2063144"/>
              <a:gd name="connsiteY75-656" fmla="*/ 224287 h 1570605"/>
              <a:gd name="connsiteX76-657" fmla="*/ 1708030 w 2063144"/>
              <a:gd name="connsiteY76-658" fmla="*/ 250166 h 1570605"/>
              <a:gd name="connsiteX77-659" fmla="*/ 1759789 w 2063144"/>
              <a:gd name="connsiteY77-660" fmla="*/ 267419 h 1570605"/>
              <a:gd name="connsiteX78-661" fmla="*/ 1828800 w 2063144"/>
              <a:gd name="connsiteY78-662" fmla="*/ 301925 h 1570605"/>
              <a:gd name="connsiteX79-663" fmla="*/ 1889185 w 2063144"/>
              <a:gd name="connsiteY79-664" fmla="*/ 336430 h 1570605"/>
              <a:gd name="connsiteX80-665" fmla="*/ 1923690 w 2063144"/>
              <a:gd name="connsiteY80-666" fmla="*/ 353683 h 1570605"/>
              <a:gd name="connsiteX81-667" fmla="*/ 1932317 w 2063144"/>
              <a:gd name="connsiteY81-668" fmla="*/ 379562 h 1570605"/>
              <a:gd name="connsiteX82-669" fmla="*/ 1889185 w 2063144"/>
              <a:gd name="connsiteY82-670" fmla="*/ 388189 h 1570605"/>
              <a:gd name="connsiteX83-671" fmla="*/ 2061713 w 2063144"/>
              <a:gd name="connsiteY83-672" fmla="*/ 301924 h 1570605"/>
              <a:gd name="connsiteX0-673" fmla="*/ 2061713 w 2063144"/>
              <a:gd name="connsiteY0-674" fmla="*/ 301924 h 1570605"/>
              <a:gd name="connsiteX1-675" fmla="*/ 1768415 w 2063144"/>
              <a:gd name="connsiteY1-676" fmla="*/ 483080 h 1570605"/>
              <a:gd name="connsiteX2-677" fmla="*/ 1716656 w 2063144"/>
              <a:gd name="connsiteY2-678" fmla="*/ 534838 h 1570605"/>
              <a:gd name="connsiteX3-679" fmla="*/ 1699404 w 2063144"/>
              <a:gd name="connsiteY3-680" fmla="*/ 560717 h 1570605"/>
              <a:gd name="connsiteX4-681" fmla="*/ 1647645 w 2063144"/>
              <a:gd name="connsiteY4-682" fmla="*/ 603849 h 1570605"/>
              <a:gd name="connsiteX5-683" fmla="*/ 1604513 w 2063144"/>
              <a:gd name="connsiteY5-684" fmla="*/ 646981 h 1570605"/>
              <a:gd name="connsiteX6-685" fmla="*/ 1587260 w 2063144"/>
              <a:gd name="connsiteY6-686" fmla="*/ 672861 h 1570605"/>
              <a:gd name="connsiteX7-687" fmla="*/ 1561381 w 2063144"/>
              <a:gd name="connsiteY7-688" fmla="*/ 698740 h 1570605"/>
              <a:gd name="connsiteX8-689" fmla="*/ 1552755 w 2063144"/>
              <a:gd name="connsiteY8-690" fmla="*/ 724619 h 1570605"/>
              <a:gd name="connsiteX9-691" fmla="*/ 1526875 w 2063144"/>
              <a:gd name="connsiteY9-692" fmla="*/ 750498 h 1570605"/>
              <a:gd name="connsiteX10-693" fmla="*/ 1492370 w 2063144"/>
              <a:gd name="connsiteY10-694" fmla="*/ 802257 h 1570605"/>
              <a:gd name="connsiteX11-695" fmla="*/ 1475117 w 2063144"/>
              <a:gd name="connsiteY11-696" fmla="*/ 828136 h 1570605"/>
              <a:gd name="connsiteX12-697" fmla="*/ 1449238 w 2063144"/>
              <a:gd name="connsiteY12-698" fmla="*/ 854015 h 1570605"/>
              <a:gd name="connsiteX13-699" fmla="*/ 1440611 w 2063144"/>
              <a:gd name="connsiteY13-700" fmla="*/ 879895 h 1570605"/>
              <a:gd name="connsiteX14-701" fmla="*/ 1406105 w 2063144"/>
              <a:gd name="connsiteY14-702" fmla="*/ 1130061 h 1570605"/>
              <a:gd name="connsiteX15-703" fmla="*/ 1380226 w 2063144"/>
              <a:gd name="connsiteY15-704" fmla="*/ 957532 h 1570605"/>
              <a:gd name="connsiteX16-705" fmla="*/ 1345721 w 2063144"/>
              <a:gd name="connsiteY16-706" fmla="*/ 1009291 h 1570605"/>
              <a:gd name="connsiteX17-707" fmla="*/ 1293962 w 2063144"/>
              <a:gd name="connsiteY17-708" fmla="*/ 1086929 h 1570605"/>
              <a:gd name="connsiteX18-709" fmla="*/ 1276709 w 2063144"/>
              <a:gd name="connsiteY18-710" fmla="*/ 1112808 h 1570605"/>
              <a:gd name="connsiteX19-711" fmla="*/ 1483743 w 2063144"/>
              <a:gd name="connsiteY19-712" fmla="*/ 1518249 h 1570605"/>
              <a:gd name="connsiteX20-713" fmla="*/ 1242204 w 2063144"/>
              <a:gd name="connsiteY20-714" fmla="*/ 1190446 h 1570605"/>
              <a:gd name="connsiteX21-715" fmla="*/ 1233577 w 2063144"/>
              <a:gd name="connsiteY21-716" fmla="*/ 1216325 h 1570605"/>
              <a:gd name="connsiteX22-717" fmla="*/ 1354347 w 2063144"/>
              <a:gd name="connsiteY22-718" fmla="*/ 1457864 h 1570605"/>
              <a:gd name="connsiteX23-719" fmla="*/ 1181819 w 2063144"/>
              <a:gd name="connsiteY23-720" fmla="*/ 1319842 h 1570605"/>
              <a:gd name="connsiteX24-721" fmla="*/ 1173192 w 2063144"/>
              <a:gd name="connsiteY24-722" fmla="*/ 1345721 h 1570605"/>
              <a:gd name="connsiteX25-723" fmla="*/ 1138687 w 2063144"/>
              <a:gd name="connsiteY25-724" fmla="*/ 1397479 h 1570605"/>
              <a:gd name="connsiteX26-725" fmla="*/ 1112807 w 2063144"/>
              <a:gd name="connsiteY26-726" fmla="*/ 1449238 h 1570605"/>
              <a:gd name="connsiteX27-727" fmla="*/ 1061049 w 2063144"/>
              <a:gd name="connsiteY27-728" fmla="*/ 1500996 h 1570605"/>
              <a:gd name="connsiteX28-729" fmla="*/ 1043796 w 2063144"/>
              <a:gd name="connsiteY28-730" fmla="*/ 1526876 h 1570605"/>
              <a:gd name="connsiteX29-731" fmla="*/ 983411 w 2063144"/>
              <a:gd name="connsiteY29-732" fmla="*/ 1552755 h 1570605"/>
              <a:gd name="connsiteX30-733" fmla="*/ 957532 w 2063144"/>
              <a:gd name="connsiteY30-734" fmla="*/ 1570008 h 1570605"/>
              <a:gd name="connsiteX31-735" fmla="*/ 759124 w 2063144"/>
              <a:gd name="connsiteY31-736" fmla="*/ 1561381 h 1570605"/>
              <a:gd name="connsiteX32-737" fmla="*/ 698740 w 2063144"/>
              <a:gd name="connsiteY32-738" fmla="*/ 1535502 h 1570605"/>
              <a:gd name="connsiteX33-739" fmla="*/ 672860 w 2063144"/>
              <a:gd name="connsiteY33-740" fmla="*/ 1526876 h 1570605"/>
              <a:gd name="connsiteX34-741" fmla="*/ 629728 w 2063144"/>
              <a:gd name="connsiteY34-742" fmla="*/ 1509623 h 1570605"/>
              <a:gd name="connsiteX35-743" fmla="*/ 595223 w 2063144"/>
              <a:gd name="connsiteY35-744" fmla="*/ 1500996 h 1570605"/>
              <a:gd name="connsiteX36-745" fmla="*/ 560717 w 2063144"/>
              <a:gd name="connsiteY36-746" fmla="*/ 1483744 h 1570605"/>
              <a:gd name="connsiteX37-747" fmla="*/ 474453 w 2063144"/>
              <a:gd name="connsiteY37-748" fmla="*/ 1449238 h 1570605"/>
              <a:gd name="connsiteX38-749" fmla="*/ 405441 w 2063144"/>
              <a:gd name="connsiteY38-750" fmla="*/ 1414732 h 1570605"/>
              <a:gd name="connsiteX39-751" fmla="*/ 327804 w 2063144"/>
              <a:gd name="connsiteY39-752" fmla="*/ 1380227 h 1570605"/>
              <a:gd name="connsiteX40-753" fmla="*/ 258792 w 2063144"/>
              <a:gd name="connsiteY40-754" fmla="*/ 1328468 h 1570605"/>
              <a:gd name="connsiteX41-755" fmla="*/ 138023 w 2063144"/>
              <a:gd name="connsiteY41-756" fmla="*/ 1242204 h 1570605"/>
              <a:gd name="connsiteX42-757" fmla="*/ 77638 w 2063144"/>
              <a:gd name="connsiteY42-758" fmla="*/ 1155940 h 1570605"/>
              <a:gd name="connsiteX43-759" fmla="*/ 51758 w 2063144"/>
              <a:gd name="connsiteY43-760" fmla="*/ 1121434 h 1570605"/>
              <a:gd name="connsiteX44-761" fmla="*/ 17253 w 2063144"/>
              <a:gd name="connsiteY44-762" fmla="*/ 992038 h 1570605"/>
              <a:gd name="connsiteX45-763" fmla="*/ 0 w 2063144"/>
              <a:gd name="connsiteY45-764" fmla="*/ 905774 h 1570605"/>
              <a:gd name="connsiteX46-765" fmla="*/ 25879 w 2063144"/>
              <a:gd name="connsiteY46-766" fmla="*/ 577970 h 1570605"/>
              <a:gd name="connsiteX47-767" fmla="*/ 43132 w 2063144"/>
              <a:gd name="connsiteY47-768" fmla="*/ 552091 h 1570605"/>
              <a:gd name="connsiteX48-769" fmla="*/ 60385 w 2063144"/>
              <a:gd name="connsiteY48-770" fmla="*/ 508959 h 1570605"/>
              <a:gd name="connsiteX49-771" fmla="*/ 112143 w 2063144"/>
              <a:gd name="connsiteY49-772" fmla="*/ 439947 h 1570605"/>
              <a:gd name="connsiteX50-773" fmla="*/ 120770 w 2063144"/>
              <a:gd name="connsiteY50-774" fmla="*/ 405442 h 1570605"/>
              <a:gd name="connsiteX51-775" fmla="*/ 146649 w 2063144"/>
              <a:gd name="connsiteY51-776" fmla="*/ 370936 h 1570605"/>
              <a:gd name="connsiteX52-777" fmla="*/ 232913 w 2063144"/>
              <a:gd name="connsiteY52-778" fmla="*/ 293298 h 1570605"/>
              <a:gd name="connsiteX53-779" fmla="*/ 310551 w 2063144"/>
              <a:gd name="connsiteY53-780" fmla="*/ 224287 h 1570605"/>
              <a:gd name="connsiteX54-781" fmla="*/ 448573 w 2063144"/>
              <a:gd name="connsiteY54-782" fmla="*/ 146649 h 1570605"/>
              <a:gd name="connsiteX55-783" fmla="*/ 526211 w 2063144"/>
              <a:gd name="connsiteY55-784" fmla="*/ 103517 h 1570605"/>
              <a:gd name="connsiteX56-785" fmla="*/ 560717 w 2063144"/>
              <a:gd name="connsiteY56-786" fmla="*/ 94891 h 1570605"/>
              <a:gd name="connsiteX57-787" fmla="*/ 646981 w 2063144"/>
              <a:gd name="connsiteY57-788" fmla="*/ 51759 h 1570605"/>
              <a:gd name="connsiteX58-789" fmla="*/ 707366 w 2063144"/>
              <a:gd name="connsiteY58-790" fmla="*/ 43132 h 1570605"/>
              <a:gd name="connsiteX59-791" fmla="*/ 776377 w 2063144"/>
              <a:gd name="connsiteY59-792" fmla="*/ 25879 h 1570605"/>
              <a:gd name="connsiteX60-793" fmla="*/ 810883 w 2063144"/>
              <a:gd name="connsiteY60-794" fmla="*/ 17253 h 1570605"/>
              <a:gd name="connsiteX61-795" fmla="*/ 897147 w 2063144"/>
              <a:gd name="connsiteY61-796" fmla="*/ 0 h 1570605"/>
              <a:gd name="connsiteX62-797" fmla="*/ 1164566 w 2063144"/>
              <a:gd name="connsiteY62-798" fmla="*/ 8627 h 1570605"/>
              <a:gd name="connsiteX63-799" fmla="*/ 1207698 w 2063144"/>
              <a:gd name="connsiteY63-800" fmla="*/ 25879 h 1570605"/>
              <a:gd name="connsiteX64-801" fmla="*/ 1302589 w 2063144"/>
              <a:gd name="connsiteY64-802" fmla="*/ 34506 h 1570605"/>
              <a:gd name="connsiteX65-803" fmla="*/ 1388853 w 2063144"/>
              <a:gd name="connsiteY65-804" fmla="*/ 69012 h 1570605"/>
              <a:gd name="connsiteX66-805" fmla="*/ 1414732 w 2063144"/>
              <a:gd name="connsiteY66-806" fmla="*/ 77638 h 1570605"/>
              <a:gd name="connsiteX67-807" fmla="*/ 1440611 w 2063144"/>
              <a:gd name="connsiteY67-808" fmla="*/ 94891 h 1570605"/>
              <a:gd name="connsiteX68-809" fmla="*/ 1457864 w 2063144"/>
              <a:gd name="connsiteY68-810" fmla="*/ 120770 h 1570605"/>
              <a:gd name="connsiteX69-811" fmla="*/ 1483743 w 2063144"/>
              <a:gd name="connsiteY69-812" fmla="*/ 129396 h 1570605"/>
              <a:gd name="connsiteX70-813" fmla="*/ 1509623 w 2063144"/>
              <a:gd name="connsiteY70-814" fmla="*/ 146649 h 1570605"/>
              <a:gd name="connsiteX71-815" fmla="*/ 1535502 w 2063144"/>
              <a:gd name="connsiteY71-816" fmla="*/ 155276 h 1570605"/>
              <a:gd name="connsiteX72-817" fmla="*/ 1570007 w 2063144"/>
              <a:gd name="connsiteY72-818" fmla="*/ 172529 h 1570605"/>
              <a:gd name="connsiteX73-819" fmla="*/ 1613140 w 2063144"/>
              <a:gd name="connsiteY73-820" fmla="*/ 189781 h 1570605"/>
              <a:gd name="connsiteX74-821" fmla="*/ 1639019 w 2063144"/>
              <a:gd name="connsiteY74-822" fmla="*/ 207034 h 1570605"/>
              <a:gd name="connsiteX75-823" fmla="*/ 1673524 w 2063144"/>
              <a:gd name="connsiteY75-824" fmla="*/ 224287 h 1570605"/>
              <a:gd name="connsiteX76-825" fmla="*/ 1708030 w 2063144"/>
              <a:gd name="connsiteY76-826" fmla="*/ 250166 h 1570605"/>
              <a:gd name="connsiteX77-827" fmla="*/ 1759789 w 2063144"/>
              <a:gd name="connsiteY77-828" fmla="*/ 267419 h 1570605"/>
              <a:gd name="connsiteX78-829" fmla="*/ 1828800 w 2063144"/>
              <a:gd name="connsiteY78-830" fmla="*/ 301925 h 1570605"/>
              <a:gd name="connsiteX79-831" fmla="*/ 1889185 w 2063144"/>
              <a:gd name="connsiteY79-832" fmla="*/ 336430 h 1570605"/>
              <a:gd name="connsiteX80-833" fmla="*/ 1923690 w 2063144"/>
              <a:gd name="connsiteY80-834" fmla="*/ 353683 h 1570605"/>
              <a:gd name="connsiteX81-835" fmla="*/ 1932317 w 2063144"/>
              <a:gd name="connsiteY81-836" fmla="*/ 379562 h 1570605"/>
              <a:gd name="connsiteX82-837" fmla="*/ 1889185 w 2063144"/>
              <a:gd name="connsiteY82-838" fmla="*/ 388189 h 1570605"/>
              <a:gd name="connsiteX83-839" fmla="*/ 2061713 w 2063144"/>
              <a:gd name="connsiteY83-840" fmla="*/ 301924 h 1570605"/>
              <a:gd name="connsiteX0-841" fmla="*/ 2061713 w 2063144"/>
              <a:gd name="connsiteY0-842" fmla="*/ 301924 h 1570605"/>
              <a:gd name="connsiteX1-843" fmla="*/ 1768415 w 2063144"/>
              <a:gd name="connsiteY1-844" fmla="*/ 483080 h 1570605"/>
              <a:gd name="connsiteX2-845" fmla="*/ 1716656 w 2063144"/>
              <a:gd name="connsiteY2-846" fmla="*/ 534838 h 1570605"/>
              <a:gd name="connsiteX3-847" fmla="*/ 1699404 w 2063144"/>
              <a:gd name="connsiteY3-848" fmla="*/ 560717 h 1570605"/>
              <a:gd name="connsiteX4-849" fmla="*/ 1647645 w 2063144"/>
              <a:gd name="connsiteY4-850" fmla="*/ 603849 h 1570605"/>
              <a:gd name="connsiteX5-851" fmla="*/ 1604513 w 2063144"/>
              <a:gd name="connsiteY5-852" fmla="*/ 646981 h 1570605"/>
              <a:gd name="connsiteX6-853" fmla="*/ 1587260 w 2063144"/>
              <a:gd name="connsiteY6-854" fmla="*/ 672861 h 1570605"/>
              <a:gd name="connsiteX7-855" fmla="*/ 1561381 w 2063144"/>
              <a:gd name="connsiteY7-856" fmla="*/ 698740 h 1570605"/>
              <a:gd name="connsiteX8-857" fmla="*/ 1552755 w 2063144"/>
              <a:gd name="connsiteY8-858" fmla="*/ 724619 h 1570605"/>
              <a:gd name="connsiteX9-859" fmla="*/ 1526875 w 2063144"/>
              <a:gd name="connsiteY9-860" fmla="*/ 750498 h 1570605"/>
              <a:gd name="connsiteX10-861" fmla="*/ 1492370 w 2063144"/>
              <a:gd name="connsiteY10-862" fmla="*/ 802257 h 1570605"/>
              <a:gd name="connsiteX11-863" fmla="*/ 1475117 w 2063144"/>
              <a:gd name="connsiteY11-864" fmla="*/ 828136 h 1570605"/>
              <a:gd name="connsiteX12-865" fmla="*/ 1449238 w 2063144"/>
              <a:gd name="connsiteY12-866" fmla="*/ 854015 h 1570605"/>
              <a:gd name="connsiteX13-867" fmla="*/ 1440611 w 2063144"/>
              <a:gd name="connsiteY13-868" fmla="*/ 879895 h 1570605"/>
              <a:gd name="connsiteX14-869" fmla="*/ 1147312 w 2063144"/>
              <a:gd name="connsiteY14-870" fmla="*/ 1526877 h 1570605"/>
              <a:gd name="connsiteX15-871" fmla="*/ 1380226 w 2063144"/>
              <a:gd name="connsiteY15-872" fmla="*/ 957532 h 1570605"/>
              <a:gd name="connsiteX16-873" fmla="*/ 1345721 w 2063144"/>
              <a:gd name="connsiteY16-874" fmla="*/ 1009291 h 1570605"/>
              <a:gd name="connsiteX17-875" fmla="*/ 1293962 w 2063144"/>
              <a:gd name="connsiteY17-876" fmla="*/ 1086929 h 1570605"/>
              <a:gd name="connsiteX18-877" fmla="*/ 1276709 w 2063144"/>
              <a:gd name="connsiteY18-878" fmla="*/ 1112808 h 1570605"/>
              <a:gd name="connsiteX19-879" fmla="*/ 1483743 w 2063144"/>
              <a:gd name="connsiteY19-880" fmla="*/ 1518249 h 1570605"/>
              <a:gd name="connsiteX20-881" fmla="*/ 1242204 w 2063144"/>
              <a:gd name="connsiteY20-882" fmla="*/ 1190446 h 1570605"/>
              <a:gd name="connsiteX21-883" fmla="*/ 1233577 w 2063144"/>
              <a:gd name="connsiteY21-884" fmla="*/ 1216325 h 1570605"/>
              <a:gd name="connsiteX22-885" fmla="*/ 1354347 w 2063144"/>
              <a:gd name="connsiteY22-886" fmla="*/ 1457864 h 1570605"/>
              <a:gd name="connsiteX23-887" fmla="*/ 1181819 w 2063144"/>
              <a:gd name="connsiteY23-888" fmla="*/ 1319842 h 1570605"/>
              <a:gd name="connsiteX24-889" fmla="*/ 1173192 w 2063144"/>
              <a:gd name="connsiteY24-890" fmla="*/ 1345721 h 1570605"/>
              <a:gd name="connsiteX25-891" fmla="*/ 1138687 w 2063144"/>
              <a:gd name="connsiteY25-892" fmla="*/ 1397479 h 1570605"/>
              <a:gd name="connsiteX26-893" fmla="*/ 1112807 w 2063144"/>
              <a:gd name="connsiteY26-894" fmla="*/ 1449238 h 1570605"/>
              <a:gd name="connsiteX27-895" fmla="*/ 1061049 w 2063144"/>
              <a:gd name="connsiteY27-896" fmla="*/ 1500996 h 1570605"/>
              <a:gd name="connsiteX28-897" fmla="*/ 1043796 w 2063144"/>
              <a:gd name="connsiteY28-898" fmla="*/ 1526876 h 1570605"/>
              <a:gd name="connsiteX29-899" fmla="*/ 983411 w 2063144"/>
              <a:gd name="connsiteY29-900" fmla="*/ 1552755 h 1570605"/>
              <a:gd name="connsiteX30-901" fmla="*/ 957532 w 2063144"/>
              <a:gd name="connsiteY30-902" fmla="*/ 1570008 h 1570605"/>
              <a:gd name="connsiteX31-903" fmla="*/ 759124 w 2063144"/>
              <a:gd name="connsiteY31-904" fmla="*/ 1561381 h 1570605"/>
              <a:gd name="connsiteX32-905" fmla="*/ 698740 w 2063144"/>
              <a:gd name="connsiteY32-906" fmla="*/ 1535502 h 1570605"/>
              <a:gd name="connsiteX33-907" fmla="*/ 672860 w 2063144"/>
              <a:gd name="connsiteY33-908" fmla="*/ 1526876 h 1570605"/>
              <a:gd name="connsiteX34-909" fmla="*/ 629728 w 2063144"/>
              <a:gd name="connsiteY34-910" fmla="*/ 1509623 h 1570605"/>
              <a:gd name="connsiteX35-911" fmla="*/ 595223 w 2063144"/>
              <a:gd name="connsiteY35-912" fmla="*/ 1500996 h 1570605"/>
              <a:gd name="connsiteX36-913" fmla="*/ 560717 w 2063144"/>
              <a:gd name="connsiteY36-914" fmla="*/ 1483744 h 1570605"/>
              <a:gd name="connsiteX37-915" fmla="*/ 474453 w 2063144"/>
              <a:gd name="connsiteY37-916" fmla="*/ 1449238 h 1570605"/>
              <a:gd name="connsiteX38-917" fmla="*/ 405441 w 2063144"/>
              <a:gd name="connsiteY38-918" fmla="*/ 1414732 h 1570605"/>
              <a:gd name="connsiteX39-919" fmla="*/ 327804 w 2063144"/>
              <a:gd name="connsiteY39-920" fmla="*/ 1380227 h 1570605"/>
              <a:gd name="connsiteX40-921" fmla="*/ 258792 w 2063144"/>
              <a:gd name="connsiteY40-922" fmla="*/ 1328468 h 1570605"/>
              <a:gd name="connsiteX41-923" fmla="*/ 138023 w 2063144"/>
              <a:gd name="connsiteY41-924" fmla="*/ 1242204 h 1570605"/>
              <a:gd name="connsiteX42-925" fmla="*/ 77638 w 2063144"/>
              <a:gd name="connsiteY42-926" fmla="*/ 1155940 h 1570605"/>
              <a:gd name="connsiteX43-927" fmla="*/ 51758 w 2063144"/>
              <a:gd name="connsiteY43-928" fmla="*/ 1121434 h 1570605"/>
              <a:gd name="connsiteX44-929" fmla="*/ 17253 w 2063144"/>
              <a:gd name="connsiteY44-930" fmla="*/ 992038 h 1570605"/>
              <a:gd name="connsiteX45-931" fmla="*/ 0 w 2063144"/>
              <a:gd name="connsiteY45-932" fmla="*/ 905774 h 1570605"/>
              <a:gd name="connsiteX46-933" fmla="*/ 25879 w 2063144"/>
              <a:gd name="connsiteY46-934" fmla="*/ 577970 h 1570605"/>
              <a:gd name="connsiteX47-935" fmla="*/ 43132 w 2063144"/>
              <a:gd name="connsiteY47-936" fmla="*/ 552091 h 1570605"/>
              <a:gd name="connsiteX48-937" fmla="*/ 60385 w 2063144"/>
              <a:gd name="connsiteY48-938" fmla="*/ 508959 h 1570605"/>
              <a:gd name="connsiteX49-939" fmla="*/ 112143 w 2063144"/>
              <a:gd name="connsiteY49-940" fmla="*/ 439947 h 1570605"/>
              <a:gd name="connsiteX50-941" fmla="*/ 120770 w 2063144"/>
              <a:gd name="connsiteY50-942" fmla="*/ 405442 h 1570605"/>
              <a:gd name="connsiteX51-943" fmla="*/ 146649 w 2063144"/>
              <a:gd name="connsiteY51-944" fmla="*/ 370936 h 1570605"/>
              <a:gd name="connsiteX52-945" fmla="*/ 232913 w 2063144"/>
              <a:gd name="connsiteY52-946" fmla="*/ 293298 h 1570605"/>
              <a:gd name="connsiteX53-947" fmla="*/ 310551 w 2063144"/>
              <a:gd name="connsiteY53-948" fmla="*/ 224287 h 1570605"/>
              <a:gd name="connsiteX54-949" fmla="*/ 448573 w 2063144"/>
              <a:gd name="connsiteY54-950" fmla="*/ 146649 h 1570605"/>
              <a:gd name="connsiteX55-951" fmla="*/ 526211 w 2063144"/>
              <a:gd name="connsiteY55-952" fmla="*/ 103517 h 1570605"/>
              <a:gd name="connsiteX56-953" fmla="*/ 560717 w 2063144"/>
              <a:gd name="connsiteY56-954" fmla="*/ 94891 h 1570605"/>
              <a:gd name="connsiteX57-955" fmla="*/ 646981 w 2063144"/>
              <a:gd name="connsiteY57-956" fmla="*/ 51759 h 1570605"/>
              <a:gd name="connsiteX58-957" fmla="*/ 707366 w 2063144"/>
              <a:gd name="connsiteY58-958" fmla="*/ 43132 h 1570605"/>
              <a:gd name="connsiteX59-959" fmla="*/ 776377 w 2063144"/>
              <a:gd name="connsiteY59-960" fmla="*/ 25879 h 1570605"/>
              <a:gd name="connsiteX60-961" fmla="*/ 810883 w 2063144"/>
              <a:gd name="connsiteY60-962" fmla="*/ 17253 h 1570605"/>
              <a:gd name="connsiteX61-963" fmla="*/ 897147 w 2063144"/>
              <a:gd name="connsiteY61-964" fmla="*/ 0 h 1570605"/>
              <a:gd name="connsiteX62-965" fmla="*/ 1164566 w 2063144"/>
              <a:gd name="connsiteY62-966" fmla="*/ 8627 h 1570605"/>
              <a:gd name="connsiteX63-967" fmla="*/ 1207698 w 2063144"/>
              <a:gd name="connsiteY63-968" fmla="*/ 25879 h 1570605"/>
              <a:gd name="connsiteX64-969" fmla="*/ 1302589 w 2063144"/>
              <a:gd name="connsiteY64-970" fmla="*/ 34506 h 1570605"/>
              <a:gd name="connsiteX65-971" fmla="*/ 1388853 w 2063144"/>
              <a:gd name="connsiteY65-972" fmla="*/ 69012 h 1570605"/>
              <a:gd name="connsiteX66-973" fmla="*/ 1414732 w 2063144"/>
              <a:gd name="connsiteY66-974" fmla="*/ 77638 h 1570605"/>
              <a:gd name="connsiteX67-975" fmla="*/ 1440611 w 2063144"/>
              <a:gd name="connsiteY67-976" fmla="*/ 94891 h 1570605"/>
              <a:gd name="connsiteX68-977" fmla="*/ 1457864 w 2063144"/>
              <a:gd name="connsiteY68-978" fmla="*/ 120770 h 1570605"/>
              <a:gd name="connsiteX69-979" fmla="*/ 1483743 w 2063144"/>
              <a:gd name="connsiteY69-980" fmla="*/ 129396 h 1570605"/>
              <a:gd name="connsiteX70-981" fmla="*/ 1509623 w 2063144"/>
              <a:gd name="connsiteY70-982" fmla="*/ 146649 h 1570605"/>
              <a:gd name="connsiteX71-983" fmla="*/ 1535502 w 2063144"/>
              <a:gd name="connsiteY71-984" fmla="*/ 155276 h 1570605"/>
              <a:gd name="connsiteX72-985" fmla="*/ 1570007 w 2063144"/>
              <a:gd name="connsiteY72-986" fmla="*/ 172529 h 1570605"/>
              <a:gd name="connsiteX73-987" fmla="*/ 1613140 w 2063144"/>
              <a:gd name="connsiteY73-988" fmla="*/ 189781 h 1570605"/>
              <a:gd name="connsiteX74-989" fmla="*/ 1639019 w 2063144"/>
              <a:gd name="connsiteY74-990" fmla="*/ 207034 h 1570605"/>
              <a:gd name="connsiteX75-991" fmla="*/ 1673524 w 2063144"/>
              <a:gd name="connsiteY75-992" fmla="*/ 224287 h 1570605"/>
              <a:gd name="connsiteX76-993" fmla="*/ 1708030 w 2063144"/>
              <a:gd name="connsiteY76-994" fmla="*/ 250166 h 1570605"/>
              <a:gd name="connsiteX77-995" fmla="*/ 1759789 w 2063144"/>
              <a:gd name="connsiteY77-996" fmla="*/ 267419 h 1570605"/>
              <a:gd name="connsiteX78-997" fmla="*/ 1828800 w 2063144"/>
              <a:gd name="connsiteY78-998" fmla="*/ 301925 h 1570605"/>
              <a:gd name="connsiteX79-999" fmla="*/ 1889185 w 2063144"/>
              <a:gd name="connsiteY79-1000" fmla="*/ 336430 h 1570605"/>
              <a:gd name="connsiteX80-1001" fmla="*/ 1923690 w 2063144"/>
              <a:gd name="connsiteY80-1002" fmla="*/ 353683 h 1570605"/>
              <a:gd name="connsiteX81-1003" fmla="*/ 1932317 w 2063144"/>
              <a:gd name="connsiteY81-1004" fmla="*/ 379562 h 1570605"/>
              <a:gd name="connsiteX82-1005" fmla="*/ 1889185 w 2063144"/>
              <a:gd name="connsiteY82-1006" fmla="*/ 388189 h 1570605"/>
              <a:gd name="connsiteX83-1007" fmla="*/ 2061713 w 2063144"/>
              <a:gd name="connsiteY83-1008" fmla="*/ 301924 h 157060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 ang="0">
                <a:pos x="connsiteX64-129" y="connsiteY64-130"/>
              </a:cxn>
              <a:cxn ang="0">
                <a:pos x="connsiteX65-131" y="connsiteY65-132"/>
              </a:cxn>
              <a:cxn ang="0">
                <a:pos x="connsiteX66-133" y="connsiteY66-134"/>
              </a:cxn>
              <a:cxn ang="0">
                <a:pos x="connsiteX67-135" y="connsiteY67-136"/>
              </a:cxn>
              <a:cxn ang="0">
                <a:pos x="connsiteX68-137" y="connsiteY68-138"/>
              </a:cxn>
              <a:cxn ang="0">
                <a:pos x="connsiteX69-139" y="connsiteY69-140"/>
              </a:cxn>
              <a:cxn ang="0">
                <a:pos x="connsiteX70-141" y="connsiteY70-142"/>
              </a:cxn>
              <a:cxn ang="0">
                <a:pos x="connsiteX71-143" y="connsiteY71-144"/>
              </a:cxn>
              <a:cxn ang="0">
                <a:pos x="connsiteX72-145" y="connsiteY72-146"/>
              </a:cxn>
              <a:cxn ang="0">
                <a:pos x="connsiteX73-147" y="connsiteY73-148"/>
              </a:cxn>
              <a:cxn ang="0">
                <a:pos x="connsiteX74-149" y="connsiteY74-150"/>
              </a:cxn>
              <a:cxn ang="0">
                <a:pos x="connsiteX75-151" y="connsiteY75-152"/>
              </a:cxn>
              <a:cxn ang="0">
                <a:pos x="connsiteX76-153" y="connsiteY76-154"/>
              </a:cxn>
              <a:cxn ang="0">
                <a:pos x="connsiteX77-155" y="connsiteY77-156"/>
              </a:cxn>
              <a:cxn ang="0">
                <a:pos x="connsiteX78-157" y="connsiteY78-158"/>
              </a:cxn>
              <a:cxn ang="0">
                <a:pos x="connsiteX79-159" y="connsiteY79-160"/>
              </a:cxn>
              <a:cxn ang="0">
                <a:pos x="connsiteX80-161" y="connsiteY80-162"/>
              </a:cxn>
              <a:cxn ang="0">
                <a:pos x="connsiteX81-163" y="connsiteY81-164"/>
              </a:cxn>
              <a:cxn ang="0">
                <a:pos x="connsiteX82-165" y="connsiteY82-166"/>
              </a:cxn>
              <a:cxn ang="0">
                <a:pos x="connsiteX83-167" y="connsiteY83-168"/>
              </a:cxn>
            </a:cxnLst>
            <a:rect l="l" t="t" r="r" b="b"/>
            <a:pathLst>
              <a:path w="2063144" h="1570605">
                <a:moveTo>
                  <a:pt x="2061713" y="301924"/>
                </a:moveTo>
                <a:cubicBezTo>
                  <a:pt x="2041585" y="317739"/>
                  <a:pt x="1825924" y="444261"/>
                  <a:pt x="1768415" y="483080"/>
                </a:cubicBezTo>
                <a:cubicBezTo>
                  <a:pt x="1710906" y="521899"/>
                  <a:pt x="1728158" y="521899"/>
                  <a:pt x="1716656" y="534838"/>
                </a:cubicBezTo>
                <a:cubicBezTo>
                  <a:pt x="1705154" y="547777"/>
                  <a:pt x="1706735" y="553386"/>
                  <a:pt x="1699404" y="560717"/>
                </a:cubicBezTo>
                <a:cubicBezTo>
                  <a:pt x="1631548" y="628573"/>
                  <a:pt x="1718302" y="519059"/>
                  <a:pt x="1647645" y="603849"/>
                </a:cubicBezTo>
                <a:cubicBezTo>
                  <a:pt x="1611702" y="646981"/>
                  <a:pt x="1651957" y="615353"/>
                  <a:pt x="1604513" y="646981"/>
                </a:cubicBezTo>
                <a:cubicBezTo>
                  <a:pt x="1598762" y="655608"/>
                  <a:pt x="1593897" y="664896"/>
                  <a:pt x="1587260" y="672861"/>
                </a:cubicBezTo>
                <a:cubicBezTo>
                  <a:pt x="1579450" y="682233"/>
                  <a:pt x="1568148" y="688589"/>
                  <a:pt x="1561381" y="698740"/>
                </a:cubicBezTo>
                <a:cubicBezTo>
                  <a:pt x="1556337" y="706306"/>
                  <a:pt x="1557799" y="717053"/>
                  <a:pt x="1552755" y="724619"/>
                </a:cubicBezTo>
                <a:cubicBezTo>
                  <a:pt x="1545988" y="734770"/>
                  <a:pt x="1534365" y="740868"/>
                  <a:pt x="1526875" y="750498"/>
                </a:cubicBezTo>
                <a:cubicBezTo>
                  <a:pt x="1514145" y="766865"/>
                  <a:pt x="1503872" y="785004"/>
                  <a:pt x="1492370" y="802257"/>
                </a:cubicBezTo>
                <a:cubicBezTo>
                  <a:pt x="1486619" y="810883"/>
                  <a:pt x="1482448" y="820805"/>
                  <a:pt x="1475117" y="828136"/>
                </a:cubicBezTo>
                <a:lnTo>
                  <a:pt x="1449238" y="854015"/>
                </a:lnTo>
                <a:cubicBezTo>
                  <a:pt x="1446362" y="862642"/>
                  <a:pt x="1490932" y="767751"/>
                  <a:pt x="1440611" y="879895"/>
                </a:cubicBezTo>
                <a:cubicBezTo>
                  <a:pt x="1390290" y="992039"/>
                  <a:pt x="1171159" y="1498261"/>
                  <a:pt x="1147312" y="1526877"/>
                </a:cubicBezTo>
                <a:cubicBezTo>
                  <a:pt x="1140675" y="1534842"/>
                  <a:pt x="1385977" y="948906"/>
                  <a:pt x="1380226" y="957532"/>
                </a:cubicBezTo>
                <a:cubicBezTo>
                  <a:pt x="1363730" y="1007025"/>
                  <a:pt x="1383414" y="960830"/>
                  <a:pt x="1345721" y="1009291"/>
                </a:cubicBezTo>
                <a:cubicBezTo>
                  <a:pt x="1345708" y="1009308"/>
                  <a:pt x="1302594" y="1073981"/>
                  <a:pt x="1293962" y="1086929"/>
                </a:cubicBezTo>
                <a:cubicBezTo>
                  <a:pt x="1288211" y="1095555"/>
                  <a:pt x="1245079" y="1040921"/>
                  <a:pt x="1276709" y="1112808"/>
                </a:cubicBezTo>
                <a:cubicBezTo>
                  <a:pt x="1308339" y="1184695"/>
                  <a:pt x="1414732" y="1383102"/>
                  <a:pt x="1483743" y="1518249"/>
                </a:cubicBezTo>
                <a:cubicBezTo>
                  <a:pt x="1403230" y="1408981"/>
                  <a:pt x="1283898" y="1240767"/>
                  <a:pt x="1242204" y="1190446"/>
                </a:cubicBezTo>
                <a:cubicBezTo>
                  <a:pt x="1200510" y="1140125"/>
                  <a:pt x="1214887" y="1171755"/>
                  <a:pt x="1233577" y="1216325"/>
                </a:cubicBezTo>
                <a:cubicBezTo>
                  <a:pt x="1252267" y="1260895"/>
                  <a:pt x="1360904" y="1438193"/>
                  <a:pt x="1354347" y="1457864"/>
                </a:cubicBezTo>
                <a:cubicBezTo>
                  <a:pt x="1296838" y="1411857"/>
                  <a:pt x="1212011" y="1338532"/>
                  <a:pt x="1181819" y="1319842"/>
                </a:cubicBezTo>
                <a:cubicBezTo>
                  <a:pt x="1151627" y="1301152"/>
                  <a:pt x="1178236" y="1338155"/>
                  <a:pt x="1173192" y="1345721"/>
                </a:cubicBezTo>
                <a:cubicBezTo>
                  <a:pt x="1161690" y="1362974"/>
                  <a:pt x="1145244" y="1377808"/>
                  <a:pt x="1138687" y="1397479"/>
                </a:cubicBezTo>
                <a:cubicBezTo>
                  <a:pt x="1130693" y="1421461"/>
                  <a:pt x="1130645" y="1429171"/>
                  <a:pt x="1112807" y="1449238"/>
                </a:cubicBezTo>
                <a:cubicBezTo>
                  <a:pt x="1096597" y="1467474"/>
                  <a:pt x="1074583" y="1480695"/>
                  <a:pt x="1061049" y="1500996"/>
                </a:cubicBezTo>
                <a:cubicBezTo>
                  <a:pt x="1055298" y="1509623"/>
                  <a:pt x="1051127" y="1519545"/>
                  <a:pt x="1043796" y="1526876"/>
                </a:cubicBezTo>
                <a:cubicBezTo>
                  <a:pt x="1023938" y="1546734"/>
                  <a:pt x="1009809" y="1546156"/>
                  <a:pt x="983411" y="1552755"/>
                </a:cubicBezTo>
                <a:cubicBezTo>
                  <a:pt x="974785" y="1558506"/>
                  <a:pt x="967892" y="1569610"/>
                  <a:pt x="957532" y="1570008"/>
                </a:cubicBezTo>
                <a:cubicBezTo>
                  <a:pt x="891382" y="1572552"/>
                  <a:pt x="825127" y="1566458"/>
                  <a:pt x="759124" y="1561381"/>
                </a:cubicBezTo>
                <a:cubicBezTo>
                  <a:pt x="742684" y="1560116"/>
                  <a:pt x="710776" y="1540660"/>
                  <a:pt x="698740" y="1535502"/>
                </a:cubicBezTo>
                <a:cubicBezTo>
                  <a:pt x="690382" y="1531920"/>
                  <a:pt x="681374" y="1530069"/>
                  <a:pt x="672860" y="1526876"/>
                </a:cubicBezTo>
                <a:cubicBezTo>
                  <a:pt x="658361" y="1521439"/>
                  <a:pt x="644418" y="1514520"/>
                  <a:pt x="629728" y="1509623"/>
                </a:cubicBezTo>
                <a:cubicBezTo>
                  <a:pt x="618481" y="1505874"/>
                  <a:pt x="606324" y="1505159"/>
                  <a:pt x="595223" y="1500996"/>
                </a:cubicBezTo>
                <a:cubicBezTo>
                  <a:pt x="583182" y="1496481"/>
                  <a:pt x="572537" y="1488810"/>
                  <a:pt x="560717" y="1483744"/>
                </a:cubicBezTo>
                <a:cubicBezTo>
                  <a:pt x="532251" y="1471545"/>
                  <a:pt x="502754" y="1461816"/>
                  <a:pt x="474453" y="1449238"/>
                </a:cubicBezTo>
                <a:cubicBezTo>
                  <a:pt x="450950" y="1438792"/>
                  <a:pt x="428855" y="1425375"/>
                  <a:pt x="405441" y="1414732"/>
                </a:cubicBezTo>
                <a:cubicBezTo>
                  <a:pt x="323772" y="1377610"/>
                  <a:pt x="467226" y="1457683"/>
                  <a:pt x="327804" y="1380227"/>
                </a:cubicBezTo>
                <a:cubicBezTo>
                  <a:pt x="298321" y="1363848"/>
                  <a:pt x="289212" y="1349762"/>
                  <a:pt x="258792" y="1328468"/>
                </a:cubicBezTo>
                <a:cubicBezTo>
                  <a:pt x="217061" y="1299256"/>
                  <a:pt x="171183" y="1286417"/>
                  <a:pt x="138023" y="1242204"/>
                </a:cubicBezTo>
                <a:cubicBezTo>
                  <a:pt x="77609" y="1161654"/>
                  <a:pt x="151980" y="1262142"/>
                  <a:pt x="77638" y="1155940"/>
                </a:cubicBezTo>
                <a:cubicBezTo>
                  <a:pt x="69393" y="1144161"/>
                  <a:pt x="60385" y="1132936"/>
                  <a:pt x="51758" y="1121434"/>
                </a:cubicBezTo>
                <a:cubicBezTo>
                  <a:pt x="40256" y="1078302"/>
                  <a:pt x="24592" y="1036070"/>
                  <a:pt x="17253" y="992038"/>
                </a:cubicBezTo>
                <a:cubicBezTo>
                  <a:pt x="6677" y="928585"/>
                  <a:pt x="12868" y="957248"/>
                  <a:pt x="0" y="905774"/>
                </a:cubicBezTo>
                <a:cubicBezTo>
                  <a:pt x="8626" y="796506"/>
                  <a:pt x="12610" y="686772"/>
                  <a:pt x="25879" y="577970"/>
                </a:cubicBezTo>
                <a:cubicBezTo>
                  <a:pt x="27134" y="567679"/>
                  <a:pt x="38495" y="561364"/>
                  <a:pt x="43132" y="552091"/>
                </a:cubicBezTo>
                <a:cubicBezTo>
                  <a:pt x="50057" y="538241"/>
                  <a:pt x="52269" y="522147"/>
                  <a:pt x="60385" y="508959"/>
                </a:cubicBezTo>
                <a:cubicBezTo>
                  <a:pt x="75455" y="484470"/>
                  <a:pt x="112143" y="439947"/>
                  <a:pt x="112143" y="439947"/>
                </a:cubicBezTo>
                <a:cubicBezTo>
                  <a:pt x="115019" y="428445"/>
                  <a:pt x="115468" y="416046"/>
                  <a:pt x="120770" y="405442"/>
                </a:cubicBezTo>
                <a:cubicBezTo>
                  <a:pt x="127200" y="392582"/>
                  <a:pt x="137181" y="381756"/>
                  <a:pt x="146649" y="370936"/>
                </a:cubicBezTo>
                <a:cubicBezTo>
                  <a:pt x="178871" y="334110"/>
                  <a:pt x="193737" y="328122"/>
                  <a:pt x="232913" y="293298"/>
                </a:cubicBezTo>
                <a:cubicBezTo>
                  <a:pt x="270647" y="259756"/>
                  <a:pt x="256830" y="260101"/>
                  <a:pt x="310551" y="224287"/>
                </a:cubicBezTo>
                <a:cubicBezTo>
                  <a:pt x="488502" y="105653"/>
                  <a:pt x="357953" y="198432"/>
                  <a:pt x="448573" y="146649"/>
                </a:cubicBezTo>
                <a:cubicBezTo>
                  <a:pt x="494655" y="120316"/>
                  <a:pt x="457454" y="131019"/>
                  <a:pt x="526211" y="103517"/>
                </a:cubicBezTo>
                <a:cubicBezTo>
                  <a:pt x="537219" y="99114"/>
                  <a:pt x="549215" y="97766"/>
                  <a:pt x="560717" y="94891"/>
                </a:cubicBezTo>
                <a:cubicBezTo>
                  <a:pt x="589887" y="77389"/>
                  <a:pt x="613439" y="60145"/>
                  <a:pt x="646981" y="51759"/>
                </a:cubicBezTo>
                <a:cubicBezTo>
                  <a:pt x="666707" y="46827"/>
                  <a:pt x="687310" y="46475"/>
                  <a:pt x="707366" y="43132"/>
                </a:cubicBezTo>
                <a:cubicBezTo>
                  <a:pt x="770521" y="32606"/>
                  <a:pt x="729701" y="39215"/>
                  <a:pt x="776377" y="25879"/>
                </a:cubicBezTo>
                <a:cubicBezTo>
                  <a:pt x="787777" y="22622"/>
                  <a:pt x="799290" y="19737"/>
                  <a:pt x="810883" y="17253"/>
                </a:cubicBezTo>
                <a:cubicBezTo>
                  <a:pt x="839556" y="11109"/>
                  <a:pt x="897147" y="0"/>
                  <a:pt x="897147" y="0"/>
                </a:cubicBezTo>
                <a:cubicBezTo>
                  <a:pt x="986287" y="2876"/>
                  <a:pt x="1075688" y="1221"/>
                  <a:pt x="1164566" y="8627"/>
                </a:cubicBezTo>
                <a:cubicBezTo>
                  <a:pt x="1179997" y="9913"/>
                  <a:pt x="1192478" y="23025"/>
                  <a:pt x="1207698" y="25879"/>
                </a:cubicBezTo>
                <a:cubicBezTo>
                  <a:pt x="1238915" y="31732"/>
                  <a:pt x="1270959" y="31630"/>
                  <a:pt x="1302589" y="34506"/>
                </a:cubicBezTo>
                <a:cubicBezTo>
                  <a:pt x="1353359" y="59892"/>
                  <a:pt x="1324896" y="47693"/>
                  <a:pt x="1388853" y="69012"/>
                </a:cubicBezTo>
                <a:lnTo>
                  <a:pt x="1414732" y="77638"/>
                </a:lnTo>
                <a:cubicBezTo>
                  <a:pt x="1423358" y="83389"/>
                  <a:pt x="1433280" y="87560"/>
                  <a:pt x="1440611" y="94891"/>
                </a:cubicBezTo>
                <a:cubicBezTo>
                  <a:pt x="1447942" y="102222"/>
                  <a:pt x="1449768" y="114293"/>
                  <a:pt x="1457864" y="120770"/>
                </a:cubicBezTo>
                <a:cubicBezTo>
                  <a:pt x="1464964" y="126450"/>
                  <a:pt x="1475117" y="126521"/>
                  <a:pt x="1483743" y="129396"/>
                </a:cubicBezTo>
                <a:cubicBezTo>
                  <a:pt x="1492370" y="135147"/>
                  <a:pt x="1500350" y="142012"/>
                  <a:pt x="1509623" y="146649"/>
                </a:cubicBezTo>
                <a:cubicBezTo>
                  <a:pt x="1517756" y="150716"/>
                  <a:pt x="1527144" y="151694"/>
                  <a:pt x="1535502" y="155276"/>
                </a:cubicBezTo>
                <a:cubicBezTo>
                  <a:pt x="1547322" y="160342"/>
                  <a:pt x="1558256" y="167306"/>
                  <a:pt x="1570007" y="172529"/>
                </a:cubicBezTo>
                <a:cubicBezTo>
                  <a:pt x="1584157" y="178818"/>
                  <a:pt x="1599290" y="182856"/>
                  <a:pt x="1613140" y="189781"/>
                </a:cubicBezTo>
                <a:cubicBezTo>
                  <a:pt x="1622413" y="194417"/>
                  <a:pt x="1630017" y="201890"/>
                  <a:pt x="1639019" y="207034"/>
                </a:cubicBezTo>
                <a:cubicBezTo>
                  <a:pt x="1650184" y="213414"/>
                  <a:pt x="1662619" y="217472"/>
                  <a:pt x="1673524" y="224287"/>
                </a:cubicBezTo>
                <a:cubicBezTo>
                  <a:pt x="1685716" y="231907"/>
                  <a:pt x="1695170" y="243736"/>
                  <a:pt x="1708030" y="250166"/>
                </a:cubicBezTo>
                <a:cubicBezTo>
                  <a:pt x="1724296" y="258299"/>
                  <a:pt x="1759789" y="267419"/>
                  <a:pt x="1759789" y="267419"/>
                </a:cubicBezTo>
                <a:cubicBezTo>
                  <a:pt x="1805616" y="297971"/>
                  <a:pt x="1765491" y="273788"/>
                  <a:pt x="1828800" y="301925"/>
                </a:cubicBezTo>
                <a:cubicBezTo>
                  <a:pt x="1887448" y="327991"/>
                  <a:pt x="1840619" y="308678"/>
                  <a:pt x="1889185" y="336430"/>
                </a:cubicBezTo>
                <a:cubicBezTo>
                  <a:pt x="1900350" y="342810"/>
                  <a:pt x="1912188" y="347932"/>
                  <a:pt x="1923690" y="353683"/>
                </a:cubicBezTo>
                <a:cubicBezTo>
                  <a:pt x="1926566" y="362309"/>
                  <a:pt x="1938747" y="373132"/>
                  <a:pt x="1932317" y="379562"/>
                </a:cubicBezTo>
                <a:cubicBezTo>
                  <a:pt x="1921949" y="389930"/>
                  <a:pt x="1903283" y="384161"/>
                  <a:pt x="1889185" y="388189"/>
                </a:cubicBezTo>
                <a:cubicBezTo>
                  <a:pt x="1883003" y="389955"/>
                  <a:pt x="2081841" y="286109"/>
                  <a:pt x="2061713" y="3019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形状 46"/>
          <p:cNvSpPr/>
          <p:nvPr userDrawn="1"/>
        </p:nvSpPr>
        <p:spPr>
          <a:xfrm rot="12061918">
            <a:off x="4426598" y="1529809"/>
            <a:ext cx="1016756" cy="1081854"/>
          </a:xfrm>
          <a:custGeom>
            <a:avLst/>
            <a:gdLst>
              <a:gd name="connsiteX0" fmla="*/ 1854679 w 1934165"/>
              <a:gd name="connsiteY0" fmla="*/ 396815 h 1570605"/>
              <a:gd name="connsiteX1" fmla="*/ 1768415 w 1934165"/>
              <a:gd name="connsiteY1" fmla="*/ 491706 h 1570605"/>
              <a:gd name="connsiteX2" fmla="*/ 1716656 w 1934165"/>
              <a:gd name="connsiteY2" fmla="*/ 534838 h 1570605"/>
              <a:gd name="connsiteX3" fmla="*/ 1699404 w 1934165"/>
              <a:gd name="connsiteY3" fmla="*/ 560717 h 1570605"/>
              <a:gd name="connsiteX4" fmla="*/ 1647645 w 1934165"/>
              <a:gd name="connsiteY4" fmla="*/ 603849 h 1570605"/>
              <a:gd name="connsiteX5" fmla="*/ 1604513 w 1934165"/>
              <a:gd name="connsiteY5" fmla="*/ 646981 h 1570605"/>
              <a:gd name="connsiteX6" fmla="*/ 1587260 w 1934165"/>
              <a:gd name="connsiteY6" fmla="*/ 672861 h 1570605"/>
              <a:gd name="connsiteX7" fmla="*/ 1561381 w 1934165"/>
              <a:gd name="connsiteY7" fmla="*/ 698740 h 1570605"/>
              <a:gd name="connsiteX8" fmla="*/ 1552755 w 1934165"/>
              <a:gd name="connsiteY8" fmla="*/ 724619 h 1570605"/>
              <a:gd name="connsiteX9" fmla="*/ 1526875 w 1934165"/>
              <a:gd name="connsiteY9" fmla="*/ 750498 h 1570605"/>
              <a:gd name="connsiteX10" fmla="*/ 1492370 w 1934165"/>
              <a:gd name="connsiteY10" fmla="*/ 802257 h 1570605"/>
              <a:gd name="connsiteX11" fmla="*/ 1475117 w 1934165"/>
              <a:gd name="connsiteY11" fmla="*/ 828136 h 1570605"/>
              <a:gd name="connsiteX12" fmla="*/ 1449238 w 1934165"/>
              <a:gd name="connsiteY12" fmla="*/ 854015 h 1570605"/>
              <a:gd name="connsiteX13" fmla="*/ 1440611 w 1934165"/>
              <a:gd name="connsiteY13" fmla="*/ 879895 h 1570605"/>
              <a:gd name="connsiteX14" fmla="*/ 1397479 w 1934165"/>
              <a:gd name="connsiteY14" fmla="*/ 931653 h 1570605"/>
              <a:gd name="connsiteX15" fmla="*/ 1380226 w 1934165"/>
              <a:gd name="connsiteY15" fmla="*/ 957532 h 1570605"/>
              <a:gd name="connsiteX16" fmla="*/ 1345721 w 1934165"/>
              <a:gd name="connsiteY16" fmla="*/ 1009291 h 1570605"/>
              <a:gd name="connsiteX17" fmla="*/ 1293962 w 1934165"/>
              <a:gd name="connsiteY17" fmla="*/ 1086929 h 1570605"/>
              <a:gd name="connsiteX18" fmla="*/ 1276709 w 1934165"/>
              <a:gd name="connsiteY18" fmla="*/ 1112808 h 1570605"/>
              <a:gd name="connsiteX19" fmla="*/ 1259456 w 1934165"/>
              <a:gd name="connsiteY19" fmla="*/ 1138687 h 1570605"/>
              <a:gd name="connsiteX20" fmla="*/ 1242204 w 1934165"/>
              <a:gd name="connsiteY20" fmla="*/ 1190446 h 1570605"/>
              <a:gd name="connsiteX21" fmla="*/ 1233577 w 1934165"/>
              <a:gd name="connsiteY21" fmla="*/ 1216325 h 1570605"/>
              <a:gd name="connsiteX22" fmla="*/ 1199072 w 1934165"/>
              <a:gd name="connsiteY22" fmla="*/ 1268083 h 1570605"/>
              <a:gd name="connsiteX23" fmla="*/ 1181819 w 1934165"/>
              <a:gd name="connsiteY23" fmla="*/ 1319842 h 1570605"/>
              <a:gd name="connsiteX24" fmla="*/ 1173192 w 1934165"/>
              <a:gd name="connsiteY24" fmla="*/ 1345721 h 1570605"/>
              <a:gd name="connsiteX25" fmla="*/ 1138687 w 1934165"/>
              <a:gd name="connsiteY25" fmla="*/ 1397479 h 1570605"/>
              <a:gd name="connsiteX26" fmla="*/ 1112807 w 1934165"/>
              <a:gd name="connsiteY26" fmla="*/ 1449238 h 1570605"/>
              <a:gd name="connsiteX27" fmla="*/ 1061049 w 1934165"/>
              <a:gd name="connsiteY27" fmla="*/ 1500996 h 1570605"/>
              <a:gd name="connsiteX28" fmla="*/ 1043796 w 1934165"/>
              <a:gd name="connsiteY28" fmla="*/ 1526876 h 1570605"/>
              <a:gd name="connsiteX29" fmla="*/ 983411 w 1934165"/>
              <a:gd name="connsiteY29" fmla="*/ 1552755 h 1570605"/>
              <a:gd name="connsiteX30" fmla="*/ 957532 w 1934165"/>
              <a:gd name="connsiteY30" fmla="*/ 1570008 h 1570605"/>
              <a:gd name="connsiteX31" fmla="*/ 759124 w 1934165"/>
              <a:gd name="connsiteY31" fmla="*/ 1561381 h 1570605"/>
              <a:gd name="connsiteX32" fmla="*/ 698740 w 1934165"/>
              <a:gd name="connsiteY32" fmla="*/ 1535502 h 1570605"/>
              <a:gd name="connsiteX33" fmla="*/ 672860 w 1934165"/>
              <a:gd name="connsiteY33" fmla="*/ 1526876 h 1570605"/>
              <a:gd name="connsiteX34" fmla="*/ 629728 w 1934165"/>
              <a:gd name="connsiteY34" fmla="*/ 1509623 h 1570605"/>
              <a:gd name="connsiteX35" fmla="*/ 595223 w 1934165"/>
              <a:gd name="connsiteY35" fmla="*/ 1500996 h 1570605"/>
              <a:gd name="connsiteX36" fmla="*/ 560717 w 1934165"/>
              <a:gd name="connsiteY36" fmla="*/ 1483744 h 1570605"/>
              <a:gd name="connsiteX37" fmla="*/ 474453 w 1934165"/>
              <a:gd name="connsiteY37" fmla="*/ 1449238 h 1570605"/>
              <a:gd name="connsiteX38" fmla="*/ 405441 w 1934165"/>
              <a:gd name="connsiteY38" fmla="*/ 1414732 h 1570605"/>
              <a:gd name="connsiteX39" fmla="*/ 327804 w 1934165"/>
              <a:gd name="connsiteY39" fmla="*/ 1380227 h 1570605"/>
              <a:gd name="connsiteX40" fmla="*/ 258792 w 1934165"/>
              <a:gd name="connsiteY40" fmla="*/ 1328468 h 1570605"/>
              <a:gd name="connsiteX41" fmla="*/ 138023 w 1934165"/>
              <a:gd name="connsiteY41" fmla="*/ 1242204 h 1570605"/>
              <a:gd name="connsiteX42" fmla="*/ 77638 w 1934165"/>
              <a:gd name="connsiteY42" fmla="*/ 1155940 h 1570605"/>
              <a:gd name="connsiteX43" fmla="*/ 51758 w 1934165"/>
              <a:gd name="connsiteY43" fmla="*/ 1121434 h 1570605"/>
              <a:gd name="connsiteX44" fmla="*/ 17253 w 1934165"/>
              <a:gd name="connsiteY44" fmla="*/ 992038 h 1570605"/>
              <a:gd name="connsiteX45" fmla="*/ 0 w 1934165"/>
              <a:gd name="connsiteY45" fmla="*/ 905774 h 1570605"/>
              <a:gd name="connsiteX46" fmla="*/ 25879 w 1934165"/>
              <a:gd name="connsiteY46" fmla="*/ 577970 h 1570605"/>
              <a:gd name="connsiteX47" fmla="*/ 43132 w 1934165"/>
              <a:gd name="connsiteY47" fmla="*/ 552091 h 1570605"/>
              <a:gd name="connsiteX48" fmla="*/ 60385 w 1934165"/>
              <a:gd name="connsiteY48" fmla="*/ 508959 h 1570605"/>
              <a:gd name="connsiteX49" fmla="*/ 112143 w 1934165"/>
              <a:gd name="connsiteY49" fmla="*/ 439947 h 1570605"/>
              <a:gd name="connsiteX50" fmla="*/ 120770 w 1934165"/>
              <a:gd name="connsiteY50" fmla="*/ 405442 h 1570605"/>
              <a:gd name="connsiteX51" fmla="*/ 146649 w 1934165"/>
              <a:gd name="connsiteY51" fmla="*/ 370936 h 1570605"/>
              <a:gd name="connsiteX52" fmla="*/ 232913 w 1934165"/>
              <a:gd name="connsiteY52" fmla="*/ 293298 h 1570605"/>
              <a:gd name="connsiteX53" fmla="*/ 310551 w 1934165"/>
              <a:gd name="connsiteY53" fmla="*/ 224287 h 1570605"/>
              <a:gd name="connsiteX54" fmla="*/ 448573 w 1934165"/>
              <a:gd name="connsiteY54" fmla="*/ 146649 h 1570605"/>
              <a:gd name="connsiteX55" fmla="*/ 526211 w 1934165"/>
              <a:gd name="connsiteY55" fmla="*/ 103517 h 1570605"/>
              <a:gd name="connsiteX56" fmla="*/ 560717 w 1934165"/>
              <a:gd name="connsiteY56" fmla="*/ 94891 h 1570605"/>
              <a:gd name="connsiteX57" fmla="*/ 646981 w 1934165"/>
              <a:gd name="connsiteY57" fmla="*/ 51759 h 1570605"/>
              <a:gd name="connsiteX58" fmla="*/ 707366 w 1934165"/>
              <a:gd name="connsiteY58" fmla="*/ 43132 h 1570605"/>
              <a:gd name="connsiteX59" fmla="*/ 776377 w 1934165"/>
              <a:gd name="connsiteY59" fmla="*/ 25879 h 1570605"/>
              <a:gd name="connsiteX60" fmla="*/ 810883 w 1934165"/>
              <a:gd name="connsiteY60" fmla="*/ 17253 h 1570605"/>
              <a:gd name="connsiteX61" fmla="*/ 897147 w 1934165"/>
              <a:gd name="connsiteY61" fmla="*/ 0 h 1570605"/>
              <a:gd name="connsiteX62" fmla="*/ 1164566 w 1934165"/>
              <a:gd name="connsiteY62" fmla="*/ 8627 h 1570605"/>
              <a:gd name="connsiteX63" fmla="*/ 1207698 w 1934165"/>
              <a:gd name="connsiteY63" fmla="*/ 25879 h 1570605"/>
              <a:gd name="connsiteX64" fmla="*/ 1302589 w 1934165"/>
              <a:gd name="connsiteY64" fmla="*/ 34506 h 1570605"/>
              <a:gd name="connsiteX65" fmla="*/ 1388853 w 1934165"/>
              <a:gd name="connsiteY65" fmla="*/ 69012 h 1570605"/>
              <a:gd name="connsiteX66" fmla="*/ 1414732 w 1934165"/>
              <a:gd name="connsiteY66" fmla="*/ 77638 h 1570605"/>
              <a:gd name="connsiteX67" fmla="*/ 1440611 w 1934165"/>
              <a:gd name="connsiteY67" fmla="*/ 94891 h 1570605"/>
              <a:gd name="connsiteX68" fmla="*/ 1457864 w 1934165"/>
              <a:gd name="connsiteY68" fmla="*/ 120770 h 1570605"/>
              <a:gd name="connsiteX69" fmla="*/ 1483743 w 1934165"/>
              <a:gd name="connsiteY69" fmla="*/ 129396 h 1570605"/>
              <a:gd name="connsiteX70" fmla="*/ 1509623 w 1934165"/>
              <a:gd name="connsiteY70" fmla="*/ 146649 h 1570605"/>
              <a:gd name="connsiteX71" fmla="*/ 1535502 w 1934165"/>
              <a:gd name="connsiteY71" fmla="*/ 155276 h 1570605"/>
              <a:gd name="connsiteX72" fmla="*/ 1570007 w 1934165"/>
              <a:gd name="connsiteY72" fmla="*/ 172529 h 1570605"/>
              <a:gd name="connsiteX73" fmla="*/ 1613140 w 1934165"/>
              <a:gd name="connsiteY73" fmla="*/ 189781 h 1570605"/>
              <a:gd name="connsiteX74" fmla="*/ 1639019 w 1934165"/>
              <a:gd name="connsiteY74" fmla="*/ 207034 h 1570605"/>
              <a:gd name="connsiteX75" fmla="*/ 1673524 w 1934165"/>
              <a:gd name="connsiteY75" fmla="*/ 224287 h 1570605"/>
              <a:gd name="connsiteX76" fmla="*/ 1708030 w 1934165"/>
              <a:gd name="connsiteY76" fmla="*/ 250166 h 1570605"/>
              <a:gd name="connsiteX77" fmla="*/ 1759789 w 1934165"/>
              <a:gd name="connsiteY77" fmla="*/ 267419 h 1570605"/>
              <a:gd name="connsiteX78" fmla="*/ 1828800 w 1934165"/>
              <a:gd name="connsiteY78" fmla="*/ 301925 h 1570605"/>
              <a:gd name="connsiteX79" fmla="*/ 1889185 w 1934165"/>
              <a:gd name="connsiteY79" fmla="*/ 336430 h 1570605"/>
              <a:gd name="connsiteX80" fmla="*/ 1923690 w 1934165"/>
              <a:gd name="connsiteY80" fmla="*/ 353683 h 1570605"/>
              <a:gd name="connsiteX81" fmla="*/ 1932317 w 1934165"/>
              <a:gd name="connsiteY81" fmla="*/ 379562 h 1570605"/>
              <a:gd name="connsiteX82" fmla="*/ 1889185 w 1934165"/>
              <a:gd name="connsiteY82" fmla="*/ 388189 h 1570605"/>
              <a:gd name="connsiteX83" fmla="*/ 1854679 w 1934165"/>
              <a:gd name="connsiteY83" fmla="*/ 396815 h 1570605"/>
              <a:gd name="connsiteX0-1" fmla="*/ 1854679 w 1934165"/>
              <a:gd name="connsiteY0-2" fmla="*/ 396815 h 1570605"/>
              <a:gd name="connsiteX1-3" fmla="*/ 1768415 w 1934165"/>
              <a:gd name="connsiteY1-4" fmla="*/ 483080 h 1570605"/>
              <a:gd name="connsiteX2-5" fmla="*/ 1716656 w 1934165"/>
              <a:gd name="connsiteY2-6" fmla="*/ 534838 h 1570605"/>
              <a:gd name="connsiteX3-7" fmla="*/ 1699404 w 1934165"/>
              <a:gd name="connsiteY3-8" fmla="*/ 560717 h 1570605"/>
              <a:gd name="connsiteX4-9" fmla="*/ 1647645 w 1934165"/>
              <a:gd name="connsiteY4-10" fmla="*/ 603849 h 1570605"/>
              <a:gd name="connsiteX5-11" fmla="*/ 1604513 w 1934165"/>
              <a:gd name="connsiteY5-12" fmla="*/ 646981 h 1570605"/>
              <a:gd name="connsiteX6-13" fmla="*/ 1587260 w 1934165"/>
              <a:gd name="connsiteY6-14" fmla="*/ 672861 h 1570605"/>
              <a:gd name="connsiteX7-15" fmla="*/ 1561381 w 1934165"/>
              <a:gd name="connsiteY7-16" fmla="*/ 698740 h 1570605"/>
              <a:gd name="connsiteX8-17" fmla="*/ 1552755 w 1934165"/>
              <a:gd name="connsiteY8-18" fmla="*/ 724619 h 1570605"/>
              <a:gd name="connsiteX9-19" fmla="*/ 1526875 w 1934165"/>
              <a:gd name="connsiteY9-20" fmla="*/ 750498 h 1570605"/>
              <a:gd name="connsiteX10-21" fmla="*/ 1492370 w 1934165"/>
              <a:gd name="connsiteY10-22" fmla="*/ 802257 h 1570605"/>
              <a:gd name="connsiteX11-23" fmla="*/ 1475117 w 1934165"/>
              <a:gd name="connsiteY11-24" fmla="*/ 828136 h 1570605"/>
              <a:gd name="connsiteX12-25" fmla="*/ 1449238 w 1934165"/>
              <a:gd name="connsiteY12-26" fmla="*/ 854015 h 1570605"/>
              <a:gd name="connsiteX13-27" fmla="*/ 1440611 w 1934165"/>
              <a:gd name="connsiteY13-28" fmla="*/ 879895 h 1570605"/>
              <a:gd name="connsiteX14-29" fmla="*/ 1397479 w 1934165"/>
              <a:gd name="connsiteY14-30" fmla="*/ 931653 h 1570605"/>
              <a:gd name="connsiteX15-31" fmla="*/ 1380226 w 1934165"/>
              <a:gd name="connsiteY15-32" fmla="*/ 957532 h 1570605"/>
              <a:gd name="connsiteX16-33" fmla="*/ 1345721 w 1934165"/>
              <a:gd name="connsiteY16-34" fmla="*/ 1009291 h 1570605"/>
              <a:gd name="connsiteX17-35" fmla="*/ 1293962 w 1934165"/>
              <a:gd name="connsiteY17-36" fmla="*/ 1086929 h 1570605"/>
              <a:gd name="connsiteX18-37" fmla="*/ 1276709 w 1934165"/>
              <a:gd name="connsiteY18-38" fmla="*/ 1112808 h 1570605"/>
              <a:gd name="connsiteX19-39" fmla="*/ 1259456 w 1934165"/>
              <a:gd name="connsiteY19-40" fmla="*/ 1138687 h 1570605"/>
              <a:gd name="connsiteX20-41" fmla="*/ 1242204 w 1934165"/>
              <a:gd name="connsiteY20-42" fmla="*/ 1190446 h 1570605"/>
              <a:gd name="connsiteX21-43" fmla="*/ 1233577 w 1934165"/>
              <a:gd name="connsiteY21-44" fmla="*/ 1216325 h 1570605"/>
              <a:gd name="connsiteX22-45" fmla="*/ 1199072 w 1934165"/>
              <a:gd name="connsiteY22-46" fmla="*/ 1268083 h 1570605"/>
              <a:gd name="connsiteX23-47" fmla="*/ 1181819 w 1934165"/>
              <a:gd name="connsiteY23-48" fmla="*/ 1319842 h 1570605"/>
              <a:gd name="connsiteX24-49" fmla="*/ 1173192 w 1934165"/>
              <a:gd name="connsiteY24-50" fmla="*/ 1345721 h 1570605"/>
              <a:gd name="connsiteX25-51" fmla="*/ 1138687 w 1934165"/>
              <a:gd name="connsiteY25-52" fmla="*/ 1397479 h 1570605"/>
              <a:gd name="connsiteX26-53" fmla="*/ 1112807 w 1934165"/>
              <a:gd name="connsiteY26-54" fmla="*/ 1449238 h 1570605"/>
              <a:gd name="connsiteX27-55" fmla="*/ 1061049 w 1934165"/>
              <a:gd name="connsiteY27-56" fmla="*/ 1500996 h 1570605"/>
              <a:gd name="connsiteX28-57" fmla="*/ 1043796 w 1934165"/>
              <a:gd name="connsiteY28-58" fmla="*/ 1526876 h 1570605"/>
              <a:gd name="connsiteX29-59" fmla="*/ 983411 w 1934165"/>
              <a:gd name="connsiteY29-60" fmla="*/ 1552755 h 1570605"/>
              <a:gd name="connsiteX30-61" fmla="*/ 957532 w 1934165"/>
              <a:gd name="connsiteY30-62" fmla="*/ 1570008 h 1570605"/>
              <a:gd name="connsiteX31-63" fmla="*/ 759124 w 1934165"/>
              <a:gd name="connsiteY31-64" fmla="*/ 1561381 h 1570605"/>
              <a:gd name="connsiteX32-65" fmla="*/ 698740 w 1934165"/>
              <a:gd name="connsiteY32-66" fmla="*/ 1535502 h 1570605"/>
              <a:gd name="connsiteX33-67" fmla="*/ 672860 w 1934165"/>
              <a:gd name="connsiteY33-68" fmla="*/ 1526876 h 1570605"/>
              <a:gd name="connsiteX34-69" fmla="*/ 629728 w 1934165"/>
              <a:gd name="connsiteY34-70" fmla="*/ 1509623 h 1570605"/>
              <a:gd name="connsiteX35-71" fmla="*/ 595223 w 1934165"/>
              <a:gd name="connsiteY35-72" fmla="*/ 1500996 h 1570605"/>
              <a:gd name="connsiteX36-73" fmla="*/ 560717 w 1934165"/>
              <a:gd name="connsiteY36-74" fmla="*/ 1483744 h 1570605"/>
              <a:gd name="connsiteX37-75" fmla="*/ 474453 w 1934165"/>
              <a:gd name="connsiteY37-76" fmla="*/ 1449238 h 1570605"/>
              <a:gd name="connsiteX38-77" fmla="*/ 405441 w 1934165"/>
              <a:gd name="connsiteY38-78" fmla="*/ 1414732 h 1570605"/>
              <a:gd name="connsiteX39-79" fmla="*/ 327804 w 1934165"/>
              <a:gd name="connsiteY39-80" fmla="*/ 1380227 h 1570605"/>
              <a:gd name="connsiteX40-81" fmla="*/ 258792 w 1934165"/>
              <a:gd name="connsiteY40-82" fmla="*/ 1328468 h 1570605"/>
              <a:gd name="connsiteX41-83" fmla="*/ 138023 w 1934165"/>
              <a:gd name="connsiteY41-84" fmla="*/ 1242204 h 1570605"/>
              <a:gd name="connsiteX42-85" fmla="*/ 77638 w 1934165"/>
              <a:gd name="connsiteY42-86" fmla="*/ 1155940 h 1570605"/>
              <a:gd name="connsiteX43-87" fmla="*/ 51758 w 1934165"/>
              <a:gd name="connsiteY43-88" fmla="*/ 1121434 h 1570605"/>
              <a:gd name="connsiteX44-89" fmla="*/ 17253 w 1934165"/>
              <a:gd name="connsiteY44-90" fmla="*/ 992038 h 1570605"/>
              <a:gd name="connsiteX45-91" fmla="*/ 0 w 1934165"/>
              <a:gd name="connsiteY45-92" fmla="*/ 905774 h 1570605"/>
              <a:gd name="connsiteX46-93" fmla="*/ 25879 w 1934165"/>
              <a:gd name="connsiteY46-94" fmla="*/ 577970 h 1570605"/>
              <a:gd name="connsiteX47-95" fmla="*/ 43132 w 1934165"/>
              <a:gd name="connsiteY47-96" fmla="*/ 552091 h 1570605"/>
              <a:gd name="connsiteX48-97" fmla="*/ 60385 w 1934165"/>
              <a:gd name="connsiteY48-98" fmla="*/ 508959 h 1570605"/>
              <a:gd name="connsiteX49-99" fmla="*/ 112143 w 1934165"/>
              <a:gd name="connsiteY49-100" fmla="*/ 439947 h 1570605"/>
              <a:gd name="connsiteX50-101" fmla="*/ 120770 w 1934165"/>
              <a:gd name="connsiteY50-102" fmla="*/ 405442 h 1570605"/>
              <a:gd name="connsiteX51-103" fmla="*/ 146649 w 1934165"/>
              <a:gd name="connsiteY51-104" fmla="*/ 370936 h 1570605"/>
              <a:gd name="connsiteX52-105" fmla="*/ 232913 w 1934165"/>
              <a:gd name="connsiteY52-106" fmla="*/ 293298 h 1570605"/>
              <a:gd name="connsiteX53-107" fmla="*/ 310551 w 1934165"/>
              <a:gd name="connsiteY53-108" fmla="*/ 224287 h 1570605"/>
              <a:gd name="connsiteX54-109" fmla="*/ 448573 w 1934165"/>
              <a:gd name="connsiteY54-110" fmla="*/ 146649 h 1570605"/>
              <a:gd name="connsiteX55-111" fmla="*/ 526211 w 1934165"/>
              <a:gd name="connsiteY55-112" fmla="*/ 103517 h 1570605"/>
              <a:gd name="connsiteX56-113" fmla="*/ 560717 w 1934165"/>
              <a:gd name="connsiteY56-114" fmla="*/ 94891 h 1570605"/>
              <a:gd name="connsiteX57-115" fmla="*/ 646981 w 1934165"/>
              <a:gd name="connsiteY57-116" fmla="*/ 51759 h 1570605"/>
              <a:gd name="connsiteX58-117" fmla="*/ 707366 w 1934165"/>
              <a:gd name="connsiteY58-118" fmla="*/ 43132 h 1570605"/>
              <a:gd name="connsiteX59-119" fmla="*/ 776377 w 1934165"/>
              <a:gd name="connsiteY59-120" fmla="*/ 25879 h 1570605"/>
              <a:gd name="connsiteX60-121" fmla="*/ 810883 w 1934165"/>
              <a:gd name="connsiteY60-122" fmla="*/ 17253 h 1570605"/>
              <a:gd name="connsiteX61-123" fmla="*/ 897147 w 1934165"/>
              <a:gd name="connsiteY61-124" fmla="*/ 0 h 1570605"/>
              <a:gd name="connsiteX62-125" fmla="*/ 1164566 w 1934165"/>
              <a:gd name="connsiteY62-126" fmla="*/ 8627 h 1570605"/>
              <a:gd name="connsiteX63-127" fmla="*/ 1207698 w 1934165"/>
              <a:gd name="connsiteY63-128" fmla="*/ 25879 h 1570605"/>
              <a:gd name="connsiteX64-129" fmla="*/ 1302589 w 1934165"/>
              <a:gd name="connsiteY64-130" fmla="*/ 34506 h 1570605"/>
              <a:gd name="connsiteX65-131" fmla="*/ 1388853 w 1934165"/>
              <a:gd name="connsiteY65-132" fmla="*/ 69012 h 1570605"/>
              <a:gd name="connsiteX66-133" fmla="*/ 1414732 w 1934165"/>
              <a:gd name="connsiteY66-134" fmla="*/ 77638 h 1570605"/>
              <a:gd name="connsiteX67-135" fmla="*/ 1440611 w 1934165"/>
              <a:gd name="connsiteY67-136" fmla="*/ 94891 h 1570605"/>
              <a:gd name="connsiteX68-137" fmla="*/ 1457864 w 1934165"/>
              <a:gd name="connsiteY68-138" fmla="*/ 120770 h 1570605"/>
              <a:gd name="connsiteX69-139" fmla="*/ 1483743 w 1934165"/>
              <a:gd name="connsiteY69-140" fmla="*/ 129396 h 1570605"/>
              <a:gd name="connsiteX70-141" fmla="*/ 1509623 w 1934165"/>
              <a:gd name="connsiteY70-142" fmla="*/ 146649 h 1570605"/>
              <a:gd name="connsiteX71-143" fmla="*/ 1535502 w 1934165"/>
              <a:gd name="connsiteY71-144" fmla="*/ 155276 h 1570605"/>
              <a:gd name="connsiteX72-145" fmla="*/ 1570007 w 1934165"/>
              <a:gd name="connsiteY72-146" fmla="*/ 172529 h 1570605"/>
              <a:gd name="connsiteX73-147" fmla="*/ 1613140 w 1934165"/>
              <a:gd name="connsiteY73-148" fmla="*/ 189781 h 1570605"/>
              <a:gd name="connsiteX74-149" fmla="*/ 1639019 w 1934165"/>
              <a:gd name="connsiteY74-150" fmla="*/ 207034 h 1570605"/>
              <a:gd name="connsiteX75-151" fmla="*/ 1673524 w 1934165"/>
              <a:gd name="connsiteY75-152" fmla="*/ 224287 h 1570605"/>
              <a:gd name="connsiteX76-153" fmla="*/ 1708030 w 1934165"/>
              <a:gd name="connsiteY76-154" fmla="*/ 250166 h 1570605"/>
              <a:gd name="connsiteX77-155" fmla="*/ 1759789 w 1934165"/>
              <a:gd name="connsiteY77-156" fmla="*/ 267419 h 1570605"/>
              <a:gd name="connsiteX78-157" fmla="*/ 1828800 w 1934165"/>
              <a:gd name="connsiteY78-158" fmla="*/ 301925 h 1570605"/>
              <a:gd name="connsiteX79-159" fmla="*/ 1889185 w 1934165"/>
              <a:gd name="connsiteY79-160" fmla="*/ 336430 h 1570605"/>
              <a:gd name="connsiteX80-161" fmla="*/ 1923690 w 1934165"/>
              <a:gd name="connsiteY80-162" fmla="*/ 353683 h 1570605"/>
              <a:gd name="connsiteX81-163" fmla="*/ 1932317 w 1934165"/>
              <a:gd name="connsiteY81-164" fmla="*/ 379562 h 1570605"/>
              <a:gd name="connsiteX82-165" fmla="*/ 1889185 w 1934165"/>
              <a:gd name="connsiteY82-166" fmla="*/ 388189 h 1570605"/>
              <a:gd name="connsiteX83-167" fmla="*/ 1854679 w 1934165"/>
              <a:gd name="connsiteY83-168" fmla="*/ 396815 h 1570605"/>
              <a:gd name="connsiteX0-169" fmla="*/ 2061713 w 2063144"/>
              <a:gd name="connsiteY0-170" fmla="*/ 301924 h 1570605"/>
              <a:gd name="connsiteX1-171" fmla="*/ 1768415 w 2063144"/>
              <a:gd name="connsiteY1-172" fmla="*/ 483080 h 1570605"/>
              <a:gd name="connsiteX2-173" fmla="*/ 1716656 w 2063144"/>
              <a:gd name="connsiteY2-174" fmla="*/ 534838 h 1570605"/>
              <a:gd name="connsiteX3-175" fmla="*/ 1699404 w 2063144"/>
              <a:gd name="connsiteY3-176" fmla="*/ 560717 h 1570605"/>
              <a:gd name="connsiteX4-177" fmla="*/ 1647645 w 2063144"/>
              <a:gd name="connsiteY4-178" fmla="*/ 603849 h 1570605"/>
              <a:gd name="connsiteX5-179" fmla="*/ 1604513 w 2063144"/>
              <a:gd name="connsiteY5-180" fmla="*/ 646981 h 1570605"/>
              <a:gd name="connsiteX6-181" fmla="*/ 1587260 w 2063144"/>
              <a:gd name="connsiteY6-182" fmla="*/ 672861 h 1570605"/>
              <a:gd name="connsiteX7-183" fmla="*/ 1561381 w 2063144"/>
              <a:gd name="connsiteY7-184" fmla="*/ 698740 h 1570605"/>
              <a:gd name="connsiteX8-185" fmla="*/ 1552755 w 2063144"/>
              <a:gd name="connsiteY8-186" fmla="*/ 724619 h 1570605"/>
              <a:gd name="connsiteX9-187" fmla="*/ 1526875 w 2063144"/>
              <a:gd name="connsiteY9-188" fmla="*/ 750498 h 1570605"/>
              <a:gd name="connsiteX10-189" fmla="*/ 1492370 w 2063144"/>
              <a:gd name="connsiteY10-190" fmla="*/ 802257 h 1570605"/>
              <a:gd name="connsiteX11-191" fmla="*/ 1475117 w 2063144"/>
              <a:gd name="connsiteY11-192" fmla="*/ 828136 h 1570605"/>
              <a:gd name="connsiteX12-193" fmla="*/ 1449238 w 2063144"/>
              <a:gd name="connsiteY12-194" fmla="*/ 854015 h 1570605"/>
              <a:gd name="connsiteX13-195" fmla="*/ 1440611 w 2063144"/>
              <a:gd name="connsiteY13-196" fmla="*/ 879895 h 1570605"/>
              <a:gd name="connsiteX14-197" fmla="*/ 1397479 w 2063144"/>
              <a:gd name="connsiteY14-198" fmla="*/ 931653 h 1570605"/>
              <a:gd name="connsiteX15-199" fmla="*/ 1380226 w 2063144"/>
              <a:gd name="connsiteY15-200" fmla="*/ 957532 h 1570605"/>
              <a:gd name="connsiteX16-201" fmla="*/ 1345721 w 2063144"/>
              <a:gd name="connsiteY16-202" fmla="*/ 1009291 h 1570605"/>
              <a:gd name="connsiteX17-203" fmla="*/ 1293962 w 2063144"/>
              <a:gd name="connsiteY17-204" fmla="*/ 1086929 h 1570605"/>
              <a:gd name="connsiteX18-205" fmla="*/ 1276709 w 2063144"/>
              <a:gd name="connsiteY18-206" fmla="*/ 1112808 h 1570605"/>
              <a:gd name="connsiteX19-207" fmla="*/ 1259456 w 2063144"/>
              <a:gd name="connsiteY19-208" fmla="*/ 1138687 h 1570605"/>
              <a:gd name="connsiteX20-209" fmla="*/ 1242204 w 2063144"/>
              <a:gd name="connsiteY20-210" fmla="*/ 1190446 h 1570605"/>
              <a:gd name="connsiteX21-211" fmla="*/ 1233577 w 2063144"/>
              <a:gd name="connsiteY21-212" fmla="*/ 1216325 h 1570605"/>
              <a:gd name="connsiteX22-213" fmla="*/ 1199072 w 2063144"/>
              <a:gd name="connsiteY22-214" fmla="*/ 1268083 h 1570605"/>
              <a:gd name="connsiteX23-215" fmla="*/ 1181819 w 2063144"/>
              <a:gd name="connsiteY23-216" fmla="*/ 1319842 h 1570605"/>
              <a:gd name="connsiteX24-217" fmla="*/ 1173192 w 2063144"/>
              <a:gd name="connsiteY24-218" fmla="*/ 1345721 h 1570605"/>
              <a:gd name="connsiteX25-219" fmla="*/ 1138687 w 2063144"/>
              <a:gd name="connsiteY25-220" fmla="*/ 1397479 h 1570605"/>
              <a:gd name="connsiteX26-221" fmla="*/ 1112807 w 2063144"/>
              <a:gd name="connsiteY26-222" fmla="*/ 1449238 h 1570605"/>
              <a:gd name="connsiteX27-223" fmla="*/ 1061049 w 2063144"/>
              <a:gd name="connsiteY27-224" fmla="*/ 1500996 h 1570605"/>
              <a:gd name="connsiteX28-225" fmla="*/ 1043796 w 2063144"/>
              <a:gd name="connsiteY28-226" fmla="*/ 1526876 h 1570605"/>
              <a:gd name="connsiteX29-227" fmla="*/ 983411 w 2063144"/>
              <a:gd name="connsiteY29-228" fmla="*/ 1552755 h 1570605"/>
              <a:gd name="connsiteX30-229" fmla="*/ 957532 w 2063144"/>
              <a:gd name="connsiteY30-230" fmla="*/ 1570008 h 1570605"/>
              <a:gd name="connsiteX31-231" fmla="*/ 759124 w 2063144"/>
              <a:gd name="connsiteY31-232" fmla="*/ 1561381 h 1570605"/>
              <a:gd name="connsiteX32-233" fmla="*/ 698740 w 2063144"/>
              <a:gd name="connsiteY32-234" fmla="*/ 1535502 h 1570605"/>
              <a:gd name="connsiteX33-235" fmla="*/ 672860 w 2063144"/>
              <a:gd name="connsiteY33-236" fmla="*/ 1526876 h 1570605"/>
              <a:gd name="connsiteX34-237" fmla="*/ 629728 w 2063144"/>
              <a:gd name="connsiteY34-238" fmla="*/ 1509623 h 1570605"/>
              <a:gd name="connsiteX35-239" fmla="*/ 595223 w 2063144"/>
              <a:gd name="connsiteY35-240" fmla="*/ 1500996 h 1570605"/>
              <a:gd name="connsiteX36-241" fmla="*/ 560717 w 2063144"/>
              <a:gd name="connsiteY36-242" fmla="*/ 1483744 h 1570605"/>
              <a:gd name="connsiteX37-243" fmla="*/ 474453 w 2063144"/>
              <a:gd name="connsiteY37-244" fmla="*/ 1449238 h 1570605"/>
              <a:gd name="connsiteX38-245" fmla="*/ 405441 w 2063144"/>
              <a:gd name="connsiteY38-246" fmla="*/ 1414732 h 1570605"/>
              <a:gd name="connsiteX39-247" fmla="*/ 327804 w 2063144"/>
              <a:gd name="connsiteY39-248" fmla="*/ 1380227 h 1570605"/>
              <a:gd name="connsiteX40-249" fmla="*/ 258792 w 2063144"/>
              <a:gd name="connsiteY40-250" fmla="*/ 1328468 h 1570605"/>
              <a:gd name="connsiteX41-251" fmla="*/ 138023 w 2063144"/>
              <a:gd name="connsiteY41-252" fmla="*/ 1242204 h 1570605"/>
              <a:gd name="connsiteX42-253" fmla="*/ 77638 w 2063144"/>
              <a:gd name="connsiteY42-254" fmla="*/ 1155940 h 1570605"/>
              <a:gd name="connsiteX43-255" fmla="*/ 51758 w 2063144"/>
              <a:gd name="connsiteY43-256" fmla="*/ 1121434 h 1570605"/>
              <a:gd name="connsiteX44-257" fmla="*/ 17253 w 2063144"/>
              <a:gd name="connsiteY44-258" fmla="*/ 992038 h 1570605"/>
              <a:gd name="connsiteX45-259" fmla="*/ 0 w 2063144"/>
              <a:gd name="connsiteY45-260" fmla="*/ 905774 h 1570605"/>
              <a:gd name="connsiteX46-261" fmla="*/ 25879 w 2063144"/>
              <a:gd name="connsiteY46-262" fmla="*/ 577970 h 1570605"/>
              <a:gd name="connsiteX47-263" fmla="*/ 43132 w 2063144"/>
              <a:gd name="connsiteY47-264" fmla="*/ 552091 h 1570605"/>
              <a:gd name="connsiteX48-265" fmla="*/ 60385 w 2063144"/>
              <a:gd name="connsiteY48-266" fmla="*/ 508959 h 1570605"/>
              <a:gd name="connsiteX49-267" fmla="*/ 112143 w 2063144"/>
              <a:gd name="connsiteY49-268" fmla="*/ 439947 h 1570605"/>
              <a:gd name="connsiteX50-269" fmla="*/ 120770 w 2063144"/>
              <a:gd name="connsiteY50-270" fmla="*/ 405442 h 1570605"/>
              <a:gd name="connsiteX51-271" fmla="*/ 146649 w 2063144"/>
              <a:gd name="connsiteY51-272" fmla="*/ 370936 h 1570605"/>
              <a:gd name="connsiteX52-273" fmla="*/ 232913 w 2063144"/>
              <a:gd name="connsiteY52-274" fmla="*/ 293298 h 1570605"/>
              <a:gd name="connsiteX53-275" fmla="*/ 310551 w 2063144"/>
              <a:gd name="connsiteY53-276" fmla="*/ 224287 h 1570605"/>
              <a:gd name="connsiteX54-277" fmla="*/ 448573 w 2063144"/>
              <a:gd name="connsiteY54-278" fmla="*/ 146649 h 1570605"/>
              <a:gd name="connsiteX55-279" fmla="*/ 526211 w 2063144"/>
              <a:gd name="connsiteY55-280" fmla="*/ 103517 h 1570605"/>
              <a:gd name="connsiteX56-281" fmla="*/ 560717 w 2063144"/>
              <a:gd name="connsiteY56-282" fmla="*/ 94891 h 1570605"/>
              <a:gd name="connsiteX57-283" fmla="*/ 646981 w 2063144"/>
              <a:gd name="connsiteY57-284" fmla="*/ 51759 h 1570605"/>
              <a:gd name="connsiteX58-285" fmla="*/ 707366 w 2063144"/>
              <a:gd name="connsiteY58-286" fmla="*/ 43132 h 1570605"/>
              <a:gd name="connsiteX59-287" fmla="*/ 776377 w 2063144"/>
              <a:gd name="connsiteY59-288" fmla="*/ 25879 h 1570605"/>
              <a:gd name="connsiteX60-289" fmla="*/ 810883 w 2063144"/>
              <a:gd name="connsiteY60-290" fmla="*/ 17253 h 1570605"/>
              <a:gd name="connsiteX61-291" fmla="*/ 897147 w 2063144"/>
              <a:gd name="connsiteY61-292" fmla="*/ 0 h 1570605"/>
              <a:gd name="connsiteX62-293" fmla="*/ 1164566 w 2063144"/>
              <a:gd name="connsiteY62-294" fmla="*/ 8627 h 1570605"/>
              <a:gd name="connsiteX63-295" fmla="*/ 1207698 w 2063144"/>
              <a:gd name="connsiteY63-296" fmla="*/ 25879 h 1570605"/>
              <a:gd name="connsiteX64-297" fmla="*/ 1302589 w 2063144"/>
              <a:gd name="connsiteY64-298" fmla="*/ 34506 h 1570605"/>
              <a:gd name="connsiteX65-299" fmla="*/ 1388853 w 2063144"/>
              <a:gd name="connsiteY65-300" fmla="*/ 69012 h 1570605"/>
              <a:gd name="connsiteX66-301" fmla="*/ 1414732 w 2063144"/>
              <a:gd name="connsiteY66-302" fmla="*/ 77638 h 1570605"/>
              <a:gd name="connsiteX67-303" fmla="*/ 1440611 w 2063144"/>
              <a:gd name="connsiteY67-304" fmla="*/ 94891 h 1570605"/>
              <a:gd name="connsiteX68-305" fmla="*/ 1457864 w 2063144"/>
              <a:gd name="connsiteY68-306" fmla="*/ 120770 h 1570605"/>
              <a:gd name="connsiteX69-307" fmla="*/ 1483743 w 2063144"/>
              <a:gd name="connsiteY69-308" fmla="*/ 129396 h 1570605"/>
              <a:gd name="connsiteX70-309" fmla="*/ 1509623 w 2063144"/>
              <a:gd name="connsiteY70-310" fmla="*/ 146649 h 1570605"/>
              <a:gd name="connsiteX71-311" fmla="*/ 1535502 w 2063144"/>
              <a:gd name="connsiteY71-312" fmla="*/ 155276 h 1570605"/>
              <a:gd name="connsiteX72-313" fmla="*/ 1570007 w 2063144"/>
              <a:gd name="connsiteY72-314" fmla="*/ 172529 h 1570605"/>
              <a:gd name="connsiteX73-315" fmla="*/ 1613140 w 2063144"/>
              <a:gd name="connsiteY73-316" fmla="*/ 189781 h 1570605"/>
              <a:gd name="connsiteX74-317" fmla="*/ 1639019 w 2063144"/>
              <a:gd name="connsiteY74-318" fmla="*/ 207034 h 1570605"/>
              <a:gd name="connsiteX75-319" fmla="*/ 1673524 w 2063144"/>
              <a:gd name="connsiteY75-320" fmla="*/ 224287 h 1570605"/>
              <a:gd name="connsiteX76-321" fmla="*/ 1708030 w 2063144"/>
              <a:gd name="connsiteY76-322" fmla="*/ 250166 h 1570605"/>
              <a:gd name="connsiteX77-323" fmla="*/ 1759789 w 2063144"/>
              <a:gd name="connsiteY77-324" fmla="*/ 267419 h 1570605"/>
              <a:gd name="connsiteX78-325" fmla="*/ 1828800 w 2063144"/>
              <a:gd name="connsiteY78-326" fmla="*/ 301925 h 1570605"/>
              <a:gd name="connsiteX79-327" fmla="*/ 1889185 w 2063144"/>
              <a:gd name="connsiteY79-328" fmla="*/ 336430 h 1570605"/>
              <a:gd name="connsiteX80-329" fmla="*/ 1923690 w 2063144"/>
              <a:gd name="connsiteY80-330" fmla="*/ 353683 h 1570605"/>
              <a:gd name="connsiteX81-331" fmla="*/ 1932317 w 2063144"/>
              <a:gd name="connsiteY81-332" fmla="*/ 379562 h 1570605"/>
              <a:gd name="connsiteX82-333" fmla="*/ 1889185 w 2063144"/>
              <a:gd name="connsiteY82-334" fmla="*/ 388189 h 1570605"/>
              <a:gd name="connsiteX83-335" fmla="*/ 2061713 w 2063144"/>
              <a:gd name="connsiteY83-336" fmla="*/ 301924 h 1570605"/>
              <a:gd name="connsiteX0-337" fmla="*/ 2061713 w 2063144"/>
              <a:gd name="connsiteY0-338" fmla="*/ 301924 h 1570605"/>
              <a:gd name="connsiteX1-339" fmla="*/ 1768415 w 2063144"/>
              <a:gd name="connsiteY1-340" fmla="*/ 483080 h 1570605"/>
              <a:gd name="connsiteX2-341" fmla="*/ 1716656 w 2063144"/>
              <a:gd name="connsiteY2-342" fmla="*/ 534838 h 1570605"/>
              <a:gd name="connsiteX3-343" fmla="*/ 1699404 w 2063144"/>
              <a:gd name="connsiteY3-344" fmla="*/ 560717 h 1570605"/>
              <a:gd name="connsiteX4-345" fmla="*/ 1647645 w 2063144"/>
              <a:gd name="connsiteY4-346" fmla="*/ 603849 h 1570605"/>
              <a:gd name="connsiteX5-347" fmla="*/ 1604513 w 2063144"/>
              <a:gd name="connsiteY5-348" fmla="*/ 646981 h 1570605"/>
              <a:gd name="connsiteX6-349" fmla="*/ 1587260 w 2063144"/>
              <a:gd name="connsiteY6-350" fmla="*/ 672861 h 1570605"/>
              <a:gd name="connsiteX7-351" fmla="*/ 1561381 w 2063144"/>
              <a:gd name="connsiteY7-352" fmla="*/ 698740 h 1570605"/>
              <a:gd name="connsiteX8-353" fmla="*/ 1552755 w 2063144"/>
              <a:gd name="connsiteY8-354" fmla="*/ 724619 h 1570605"/>
              <a:gd name="connsiteX9-355" fmla="*/ 1526875 w 2063144"/>
              <a:gd name="connsiteY9-356" fmla="*/ 750498 h 1570605"/>
              <a:gd name="connsiteX10-357" fmla="*/ 1492370 w 2063144"/>
              <a:gd name="connsiteY10-358" fmla="*/ 802257 h 1570605"/>
              <a:gd name="connsiteX11-359" fmla="*/ 1475117 w 2063144"/>
              <a:gd name="connsiteY11-360" fmla="*/ 828136 h 1570605"/>
              <a:gd name="connsiteX12-361" fmla="*/ 1449238 w 2063144"/>
              <a:gd name="connsiteY12-362" fmla="*/ 854015 h 1570605"/>
              <a:gd name="connsiteX13-363" fmla="*/ 1440611 w 2063144"/>
              <a:gd name="connsiteY13-364" fmla="*/ 879895 h 1570605"/>
              <a:gd name="connsiteX14-365" fmla="*/ 1406105 w 2063144"/>
              <a:gd name="connsiteY14-366" fmla="*/ 1130061 h 1570605"/>
              <a:gd name="connsiteX15-367" fmla="*/ 1380226 w 2063144"/>
              <a:gd name="connsiteY15-368" fmla="*/ 957532 h 1570605"/>
              <a:gd name="connsiteX16-369" fmla="*/ 1345721 w 2063144"/>
              <a:gd name="connsiteY16-370" fmla="*/ 1009291 h 1570605"/>
              <a:gd name="connsiteX17-371" fmla="*/ 1293962 w 2063144"/>
              <a:gd name="connsiteY17-372" fmla="*/ 1086929 h 1570605"/>
              <a:gd name="connsiteX18-373" fmla="*/ 1276709 w 2063144"/>
              <a:gd name="connsiteY18-374" fmla="*/ 1112808 h 1570605"/>
              <a:gd name="connsiteX19-375" fmla="*/ 1259456 w 2063144"/>
              <a:gd name="connsiteY19-376" fmla="*/ 1138687 h 1570605"/>
              <a:gd name="connsiteX20-377" fmla="*/ 1242204 w 2063144"/>
              <a:gd name="connsiteY20-378" fmla="*/ 1190446 h 1570605"/>
              <a:gd name="connsiteX21-379" fmla="*/ 1233577 w 2063144"/>
              <a:gd name="connsiteY21-380" fmla="*/ 1216325 h 1570605"/>
              <a:gd name="connsiteX22-381" fmla="*/ 1199072 w 2063144"/>
              <a:gd name="connsiteY22-382" fmla="*/ 1268083 h 1570605"/>
              <a:gd name="connsiteX23-383" fmla="*/ 1181819 w 2063144"/>
              <a:gd name="connsiteY23-384" fmla="*/ 1319842 h 1570605"/>
              <a:gd name="connsiteX24-385" fmla="*/ 1173192 w 2063144"/>
              <a:gd name="connsiteY24-386" fmla="*/ 1345721 h 1570605"/>
              <a:gd name="connsiteX25-387" fmla="*/ 1138687 w 2063144"/>
              <a:gd name="connsiteY25-388" fmla="*/ 1397479 h 1570605"/>
              <a:gd name="connsiteX26-389" fmla="*/ 1112807 w 2063144"/>
              <a:gd name="connsiteY26-390" fmla="*/ 1449238 h 1570605"/>
              <a:gd name="connsiteX27-391" fmla="*/ 1061049 w 2063144"/>
              <a:gd name="connsiteY27-392" fmla="*/ 1500996 h 1570605"/>
              <a:gd name="connsiteX28-393" fmla="*/ 1043796 w 2063144"/>
              <a:gd name="connsiteY28-394" fmla="*/ 1526876 h 1570605"/>
              <a:gd name="connsiteX29-395" fmla="*/ 983411 w 2063144"/>
              <a:gd name="connsiteY29-396" fmla="*/ 1552755 h 1570605"/>
              <a:gd name="connsiteX30-397" fmla="*/ 957532 w 2063144"/>
              <a:gd name="connsiteY30-398" fmla="*/ 1570008 h 1570605"/>
              <a:gd name="connsiteX31-399" fmla="*/ 759124 w 2063144"/>
              <a:gd name="connsiteY31-400" fmla="*/ 1561381 h 1570605"/>
              <a:gd name="connsiteX32-401" fmla="*/ 698740 w 2063144"/>
              <a:gd name="connsiteY32-402" fmla="*/ 1535502 h 1570605"/>
              <a:gd name="connsiteX33-403" fmla="*/ 672860 w 2063144"/>
              <a:gd name="connsiteY33-404" fmla="*/ 1526876 h 1570605"/>
              <a:gd name="connsiteX34-405" fmla="*/ 629728 w 2063144"/>
              <a:gd name="connsiteY34-406" fmla="*/ 1509623 h 1570605"/>
              <a:gd name="connsiteX35-407" fmla="*/ 595223 w 2063144"/>
              <a:gd name="connsiteY35-408" fmla="*/ 1500996 h 1570605"/>
              <a:gd name="connsiteX36-409" fmla="*/ 560717 w 2063144"/>
              <a:gd name="connsiteY36-410" fmla="*/ 1483744 h 1570605"/>
              <a:gd name="connsiteX37-411" fmla="*/ 474453 w 2063144"/>
              <a:gd name="connsiteY37-412" fmla="*/ 1449238 h 1570605"/>
              <a:gd name="connsiteX38-413" fmla="*/ 405441 w 2063144"/>
              <a:gd name="connsiteY38-414" fmla="*/ 1414732 h 1570605"/>
              <a:gd name="connsiteX39-415" fmla="*/ 327804 w 2063144"/>
              <a:gd name="connsiteY39-416" fmla="*/ 1380227 h 1570605"/>
              <a:gd name="connsiteX40-417" fmla="*/ 258792 w 2063144"/>
              <a:gd name="connsiteY40-418" fmla="*/ 1328468 h 1570605"/>
              <a:gd name="connsiteX41-419" fmla="*/ 138023 w 2063144"/>
              <a:gd name="connsiteY41-420" fmla="*/ 1242204 h 1570605"/>
              <a:gd name="connsiteX42-421" fmla="*/ 77638 w 2063144"/>
              <a:gd name="connsiteY42-422" fmla="*/ 1155940 h 1570605"/>
              <a:gd name="connsiteX43-423" fmla="*/ 51758 w 2063144"/>
              <a:gd name="connsiteY43-424" fmla="*/ 1121434 h 1570605"/>
              <a:gd name="connsiteX44-425" fmla="*/ 17253 w 2063144"/>
              <a:gd name="connsiteY44-426" fmla="*/ 992038 h 1570605"/>
              <a:gd name="connsiteX45-427" fmla="*/ 0 w 2063144"/>
              <a:gd name="connsiteY45-428" fmla="*/ 905774 h 1570605"/>
              <a:gd name="connsiteX46-429" fmla="*/ 25879 w 2063144"/>
              <a:gd name="connsiteY46-430" fmla="*/ 577970 h 1570605"/>
              <a:gd name="connsiteX47-431" fmla="*/ 43132 w 2063144"/>
              <a:gd name="connsiteY47-432" fmla="*/ 552091 h 1570605"/>
              <a:gd name="connsiteX48-433" fmla="*/ 60385 w 2063144"/>
              <a:gd name="connsiteY48-434" fmla="*/ 508959 h 1570605"/>
              <a:gd name="connsiteX49-435" fmla="*/ 112143 w 2063144"/>
              <a:gd name="connsiteY49-436" fmla="*/ 439947 h 1570605"/>
              <a:gd name="connsiteX50-437" fmla="*/ 120770 w 2063144"/>
              <a:gd name="connsiteY50-438" fmla="*/ 405442 h 1570605"/>
              <a:gd name="connsiteX51-439" fmla="*/ 146649 w 2063144"/>
              <a:gd name="connsiteY51-440" fmla="*/ 370936 h 1570605"/>
              <a:gd name="connsiteX52-441" fmla="*/ 232913 w 2063144"/>
              <a:gd name="connsiteY52-442" fmla="*/ 293298 h 1570605"/>
              <a:gd name="connsiteX53-443" fmla="*/ 310551 w 2063144"/>
              <a:gd name="connsiteY53-444" fmla="*/ 224287 h 1570605"/>
              <a:gd name="connsiteX54-445" fmla="*/ 448573 w 2063144"/>
              <a:gd name="connsiteY54-446" fmla="*/ 146649 h 1570605"/>
              <a:gd name="connsiteX55-447" fmla="*/ 526211 w 2063144"/>
              <a:gd name="connsiteY55-448" fmla="*/ 103517 h 1570605"/>
              <a:gd name="connsiteX56-449" fmla="*/ 560717 w 2063144"/>
              <a:gd name="connsiteY56-450" fmla="*/ 94891 h 1570605"/>
              <a:gd name="connsiteX57-451" fmla="*/ 646981 w 2063144"/>
              <a:gd name="connsiteY57-452" fmla="*/ 51759 h 1570605"/>
              <a:gd name="connsiteX58-453" fmla="*/ 707366 w 2063144"/>
              <a:gd name="connsiteY58-454" fmla="*/ 43132 h 1570605"/>
              <a:gd name="connsiteX59-455" fmla="*/ 776377 w 2063144"/>
              <a:gd name="connsiteY59-456" fmla="*/ 25879 h 1570605"/>
              <a:gd name="connsiteX60-457" fmla="*/ 810883 w 2063144"/>
              <a:gd name="connsiteY60-458" fmla="*/ 17253 h 1570605"/>
              <a:gd name="connsiteX61-459" fmla="*/ 897147 w 2063144"/>
              <a:gd name="connsiteY61-460" fmla="*/ 0 h 1570605"/>
              <a:gd name="connsiteX62-461" fmla="*/ 1164566 w 2063144"/>
              <a:gd name="connsiteY62-462" fmla="*/ 8627 h 1570605"/>
              <a:gd name="connsiteX63-463" fmla="*/ 1207698 w 2063144"/>
              <a:gd name="connsiteY63-464" fmla="*/ 25879 h 1570605"/>
              <a:gd name="connsiteX64-465" fmla="*/ 1302589 w 2063144"/>
              <a:gd name="connsiteY64-466" fmla="*/ 34506 h 1570605"/>
              <a:gd name="connsiteX65-467" fmla="*/ 1388853 w 2063144"/>
              <a:gd name="connsiteY65-468" fmla="*/ 69012 h 1570605"/>
              <a:gd name="connsiteX66-469" fmla="*/ 1414732 w 2063144"/>
              <a:gd name="connsiteY66-470" fmla="*/ 77638 h 1570605"/>
              <a:gd name="connsiteX67-471" fmla="*/ 1440611 w 2063144"/>
              <a:gd name="connsiteY67-472" fmla="*/ 94891 h 1570605"/>
              <a:gd name="connsiteX68-473" fmla="*/ 1457864 w 2063144"/>
              <a:gd name="connsiteY68-474" fmla="*/ 120770 h 1570605"/>
              <a:gd name="connsiteX69-475" fmla="*/ 1483743 w 2063144"/>
              <a:gd name="connsiteY69-476" fmla="*/ 129396 h 1570605"/>
              <a:gd name="connsiteX70-477" fmla="*/ 1509623 w 2063144"/>
              <a:gd name="connsiteY70-478" fmla="*/ 146649 h 1570605"/>
              <a:gd name="connsiteX71-479" fmla="*/ 1535502 w 2063144"/>
              <a:gd name="connsiteY71-480" fmla="*/ 155276 h 1570605"/>
              <a:gd name="connsiteX72-481" fmla="*/ 1570007 w 2063144"/>
              <a:gd name="connsiteY72-482" fmla="*/ 172529 h 1570605"/>
              <a:gd name="connsiteX73-483" fmla="*/ 1613140 w 2063144"/>
              <a:gd name="connsiteY73-484" fmla="*/ 189781 h 1570605"/>
              <a:gd name="connsiteX74-485" fmla="*/ 1639019 w 2063144"/>
              <a:gd name="connsiteY74-486" fmla="*/ 207034 h 1570605"/>
              <a:gd name="connsiteX75-487" fmla="*/ 1673524 w 2063144"/>
              <a:gd name="connsiteY75-488" fmla="*/ 224287 h 1570605"/>
              <a:gd name="connsiteX76-489" fmla="*/ 1708030 w 2063144"/>
              <a:gd name="connsiteY76-490" fmla="*/ 250166 h 1570605"/>
              <a:gd name="connsiteX77-491" fmla="*/ 1759789 w 2063144"/>
              <a:gd name="connsiteY77-492" fmla="*/ 267419 h 1570605"/>
              <a:gd name="connsiteX78-493" fmla="*/ 1828800 w 2063144"/>
              <a:gd name="connsiteY78-494" fmla="*/ 301925 h 1570605"/>
              <a:gd name="connsiteX79-495" fmla="*/ 1889185 w 2063144"/>
              <a:gd name="connsiteY79-496" fmla="*/ 336430 h 1570605"/>
              <a:gd name="connsiteX80-497" fmla="*/ 1923690 w 2063144"/>
              <a:gd name="connsiteY80-498" fmla="*/ 353683 h 1570605"/>
              <a:gd name="connsiteX81-499" fmla="*/ 1932317 w 2063144"/>
              <a:gd name="connsiteY81-500" fmla="*/ 379562 h 1570605"/>
              <a:gd name="connsiteX82-501" fmla="*/ 1889185 w 2063144"/>
              <a:gd name="connsiteY82-502" fmla="*/ 388189 h 1570605"/>
              <a:gd name="connsiteX83-503" fmla="*/ 2061713 w 2063144"/>
              <a:gd name="connsiteY83-504" fmla="*/ 301924 h 1570605"/>
              <a:gd name="connsiteX0-505" fmla="*/ 2061713 w 2063144"/>
              <a:gd name="connsiteY0-506" fmla="*/ 301924 h 1570605"/>
              <a:gd name="connsiteX1-507" fmla="*/ 1768415 w 2063144"/>
              <a:gd name="connsiteY1-508" fmla="*/ 483080 h 1570605"/>
              <a:gd name="connsiteX2-509" fmla="*/ 1716656 w 2063144"/>
              <a:gd name="connsiteY2-510" fmla="*/ 534838 h 1570605"/>
              <a:gd name="connsiteX3-511" fmla="*/ 1699404 w 2063144"/>
              <a:gd name="connsiteY3-512" fmla="*/ 560717 h 1570605"/>
              <a:gd name="connsiteX4-513" fmla="*/ 1647645 w 2063144"/>
              <a:gd name="connsiteY4-514" fmla="*/ 603849 h 1570605"/>
              <a:gd name="connsiteX5-515" fmla="*/ 1604513 w 2063144"/>
              <a:gd name="connsiteY5-516" fmla="*/ 646981 h 1570605"/>
              <a:gd name="connsiteX6-517" fmla="*/ 1587260 w 2063144"/>
              <a:gd name="connsiteY6-518" fmla="*/ 672861 h 1570605"/>
              <a:gd name="connsiteX7-519" fmla="*/ 1561381 w 2063144"/>
              <a:gd name="connsiteY7-520" fmla="*/ 698740 h 1570605"/>
              <a:gd name="connsiteX8-521" fmla="*/ 1552755 w 2063144"/>
              <a:gd name="connsiteY8-522" fmla="*/ 724619 h 1570605"/>
              <a:gd name="connsiteX9-523" fmla="*/ 1526875 w 2063144"/>
              <a:gd name="connsiteY9-524" fmla="*/ 750498 h 1570605"/>
              <a:gd name="connsiteX10-525" fmla="*/ 1492370 w 2063144"/>
              <a:gd name="connsiteY10-526" fmla="*/ 802257 h 1570605"/>
              <a:gd name="connsiteX11-527" fmla="*/ 1475117 w 2063144"/>
              <a:gd name="connsiteY11-528" fmla="*/ 828136 h 1570605"/>
              <a:gd name="connsiteX12-529" fmla="*/ 1449238 w 2063144"/>
              <a:gd name="connsiteY12-530" fmla="*/ 854015 h 1570605"/>
              <a:gd name="connsiteX13-531" fmla="*/ 1440611 w 2063144"/>
              <a:gd name="connsiteY13-532" fmla="*/ 879895 h 1570605"/>
              <a:gd name="connsiteX14-533" fmla="*/ 1406105 w 2063144"/>
              <a:gd name="connsiteY14-534" fmla="*/ 1130061 h 1570605"/>
              <a:gd name="connsiteX15-535" fmla="*/ 1380226 w 2063144"/>
              <a:gd name="connsiteY15-536" fmla="*/ 957532 h 1570605"/>
              <a:gd name="connsiteX16-537" fmla="*/ 1345721 w 2063144"/>
              <a:gd name="connsiteY16-538" fmla="*/ 1009291 h 1570605"/>
              <a:gd name="connsiteX17-539" fmla="*/ 1293962 w 2063144"/>
              <a:gd name="connsiteY17-540" fmla="*/ 1086929 h 1570605"/>
              <a:gd name="connsiteX18-541" fmla="*/ 1276709 w 2063144"/>
              <a:gd name="connsiteY18-542" fmla="*/ 1112808 h 1570605"/>
              <a:gd name="connsiteX19-543" fmla="*/ 1259456 w 2063144"/>
              <a:gd name="connsiteY19-544" fmla="*/ 1138687 h 1570605"/>
              <a:gd name="connsiteX20-545" fmla="*/ 1242204 w 2063144"/>
              <a:gd name="connsiteY20-546" fmla="*/ 1190446 h 1570605"/>
              <a:gd name="connsiteX21-547" fmla="*/ 1233577 w 2063144"/>
              <a:gd name="connsiteY21-548" fmla="*/ 1216325 h 1570605"/>
              <a:gd name="connsiteX22-549" fmla="*/ 1354347 w 2063144"/>
              <a:gd name="connsiteY22-550" fmla="*/ 1457864 h 1570605"/>
              <a:gd name="connsiteX23-551" fmla="*/ 1181819 w 2063144"/>
              <a:gd name="connsiteY23-552" fmla="*/ 1319842 h 1570605"/>
              <a:gd name="connsiteX24-553" fmla="*/ 1173192 w 2063144"/>
              <a:gd name="connsiteY24-554" fmla="*/ 1345721 h 1570605"/>
              <a:gd name="connsiteX25-555" fmla="*/ 1138687 w 2063144"/>
              <a:gd name="connsiteY25-556" fmla="*/ 1397479 h 1570605"/>
              <a:gd name="connsiteX26-557" fmla="*/ 1112807 w 2063144"/>
              <a:gd name="connsiteY26-558" fmla="*/ 1449238 h 1570605"/>
              <a:gd name="connsiteX27-559" fmla="*/ 1061049 w 2063144"/>
              <a:gd name="connsiteY27-560" fmla="*/ 1500996 h 1570605"/>
              <a:gd name="connsiteX28-561" fmla="*/ 1043796 w 2063144"/>
              <a:gd name="connsiteY28-562" fmla="*/ 1526876 h 1570605"/>
              <a:gd name="connsiteX29-563" fmla="*/ 983411 w 2063144"/>
              <a:gd name="connsiteY29-564" fmla="*/ 1552755 h 1570605"/>
              <a:gd name="connsiteX30-565" fmla="*/ 957532 w 2063144"/>
              <a:gd name="connsiteY30-566" fmla="*/ 1570008 h 1570605"/>
              <a:gd name="connsiteX31-567" fmla="*/ 759124 w 2063144"/>
              <a:gd name="connsiteY31-568" fmla="*/ 1561381 h 1570605"/>
              <a:gd name="connsiteX32-569" fmla="*/ 698740 w 2063144"/>
              <a:gd name="connsiteY32-570" fmla="*/ 1535502 h 1570605"/>
              <a:gd name="connsiteX33-571" fmla="*/ 672860 w 2063144"/>
              <a:gd name="connsiteY33-572" fmla="*/ 1526876 h 1570605"/>
              <a:gd name="connsiteX34-573" fmla="*/ 629728 w 2063144"/>
              <a:gd name="connsiteY34-574" fmla="*/ 1509623 h 1570605"/>
              <a:gd name="connsiteX35-575" fmla="*/ 595223 w 2063144"/>
              <a:gd name="connsiteY35-576" fmla="*/ 1500996 h 1570605"/>
              <a:gd name="connsiteX36-577" fmla="*/ 560717 w 2063144"/>
              <a:gd name="connsiteY36-578" fmla="*/ 1483744 h 1570605"/>
              <a:gd name="connsiteX37-579" fmla="*/ 474453 w 2063144"/>
              <a:gd name="connsiteY37-580" fmla="*/ 1449238 h 1570605"/>
              <a:gd name="connsiteX38-581" fmla="*/ 405441 w 2063144"/>
              <a:gd name="connsiteY38-582" fmla="*/ 1414732 h 1570605"/>
              <a:gd name="connsiteX39-583" fmla="*/ 327804 w 2063144"/>
              <a:gd name="connsiteY39-584" fmla="*/ 1380227 h 1570605"/>
              <a:gd name="connsiteX40-585" fmla="*/ 258792 w 2063144"/>
              <a:gd name="connsiteY40-586" fmla="*/ 1328468 h 1570605"/>
              <a:gd name="connsiteX41-587" fmla="*/ 138023 w 2063144"/>
              <a:gd name="connsiteY41-588" fmla="*/ 1242204 h 1570605"/>
              <a:gd name="connsiteX42-589" fmla="*/ 77638 w 2063144"/>
              <a:gd name="connsiteY42-590" fmla="*/ 1155940 h 1570605"/>
              <a:gd name="connsiteX43-591" fmla="*/ 51758 w 2063144"/>
              <a:gd name="connsiteY43-592" fmla="*/ 1121434 h 1570605"/>
              <a:gd name="connsiteX44-593" fmla="*/ 17253 w 2063144"/>
              <a:gd name="connsiteY44-594" fmla="*/ 992038 h 1570605"/>
              <a:gd name="connsiteX45-595" fmla="*/ 0 w 2063144"/>
              <a:gd name="connsiteY45-596" fmla="*/ 905774 h 1570605"/>
              <a:gd name="connsiteX46-597" fmla="*/ 25879 w 2063144"/>
              <a:gd name="connsiteY46-598" fmla="*/ 577970 h 1570605"/>
              <a:gd name="connsiteX47-599" fmla="*/ 43132 w 2063144"/>
              <a:gd name="connsiteY47-600" fmla="*/ 552091 h 1570605"/>
              <a:gd name="connsiteX48-601" fmla="*/ 60385 w 2063144"/>
              <a:gd name="connsiteY48-602" fmla="*/ 508959 h 1570605"/>
              <a:gd name="connsiteX49-603" fmla="*/ 112143 w 2063144"/>
              <a:gd name="connsiteY49-604" fmla="*/ 439947 h 1570605"/>
              <a:gd name="connsiteX50-605" fmla="*/ 120770 w 2063144"/>
              <a:gd name="connsiteY50-606" fmla="*/ 405442 h 1570605"/>
              <a:gd name="connsiteX51-607" fmla="*/ 146649 w 2063144"/>
              <a:gd name="connsiteY51-608" fmla="*/ 370936 h 1570605"/>
              <a:gd name="connsiteX52-609" fmla="*/ 232913 w 2063144"/>
              <a:gd name="connsiteY52-610" fmla="*/ 293298 h 1570605"/>
              <a:gd name="connsiteX53-611" fmla="*/ 310551 w 2063144"/>
              <a:gd name="connsiteY53-612" fmla="*/ 224287 h 1570605"/>
              <a:gd name="connsiteX54-613" fmla="*/ 448573 w 2063144"/>
              <a:gd name="connsiteY54-614" fmla="*/ 146649 h 1570605"/>
              <a:gd name="connsiteX55-615" fmla="*/ 526211 w 2063144"/>
              <a:gd name="connsiteY55-616" fmla="*/ 103517 h 1570605"/>
              <a:gd name="connsiteX56-617" fmla="*/ 560717 w 2063144"/>
              <a:gd name="connsiteY56-618" fmla="*/ 94891 h 1570605"/>
              <a:gd name="connsiteX57-619" fmla="*/ 646981 w 2063144"/>
              <a:gd name="connsiteY57-620" fmla="*/ 51759 h 1570605"/>
              <a:gd name="connsiteX58-621" fmla="*/ 707366 w 2063144"/>
              <a:gd name="connsiteY58-622" fmla="*/ 43132 h 1570605"/>
              <a:gd name="connsiteX59-623" fmla="*/ 776377 w 2063144"/>
              <a:gd name="connsiteY59-624" fmla="*/ 25879 h 1570605"/>
              <a:gd name="connsiteX60-625" fmla="*/ 810883 w 2063144"/>
              <a:gd name="connsiteY60-626" fmla="*/ 17253 h 1570605"/>
              <a:gd name="connsiteX61-627" fmla="*/ 897147 w 2063144"/>
              <a:gd name="connsiteY61-628" fmla="*/ 0 h 1570605"/>
              <a:gd name="connsiteX62-629" fmla="*/ 1164566 w 2063144"/>
              <a:gd name="connsiteY62-630" fmla="*/ 8627 h 1570605"/>
              <a:gd name="connsiteX63-631" fmla="*/ 1207698 w 2063144"/>
              <a:gd name="connsiteY63-632" fmla="*/ 25879 h 1570605"/>
              <a:gd name="connsiteX64-633" fmla="*/ 1302589 w 2063144"/>
              <a:gd name="connsiteY64-634" fmla="*/ 34506 h 1570605"/>
              <a:gd name="connsiteX65-635" fmla="*/ 1388853 w 2063144"/>
              <a:gd name="connsiteY65-636" fmla="*/ 69012 h 1570605"/>
              <a:gd name="connsiteX66-637" fmla="*/ 1414732 w 2063144"/>
              <a:gd name="connsiteY66-638" fmla="*/ 77638 h 1570605"/>
              <a:gd name="connsiteX67-639" fmla="*/ 1440611 w 2063144"/>
              <a:gd name="connsiteY67-640" fmla="*/ 94891 h 1570605"/>
              <a:gd name="connsiteX68-641" fmla="*/ 1457864 w 2063144"/>
              <a:gd name="connsiteY68-642" fmla="*/ 120770 h 1570605"/>
              <a:gd name="connsiteX69-643" fmla="*/ 1483743 w 2063144"/>
              <a:gd name="connsiteY69-644" fmla="*/ 129396 h 1570605"/>
              <a:gd name="connsiteX70-645" fmla="*/ 1509623 w 2063144"/>
              <a:gd name="connsiteY70-646" fmla="*/ 146649 h 1570605"/>
              <a:gd name="connsiteX71-647" fmla="*/ 1535502 w 2063144"/>
              <a:gd name="connsiteY71-648" fmla="*/ 155276 h 1570605"/>
              <a:gd name="connsiteX72-649" fmla="*/ 1570007 w 2063144"/>
              <a:gd name="connsiteY72-650" fmla="*/ 172529 h 1570605"/>
              <a:gd name="connsiteX73-651" fmla="*/ 1613140 w 2063144"/>
              <a:gd name="connsiteY73-652" fmla="*/ 189781 h 1570605"/>
              <a:gd name="connsiteX74-653" fmla="*/ 1639019 w 2063144"/>
              <a:gd name="connsiteY74-654" fmla="*/ 207034 h 1570605"/>
              <a:gd name="connsiteX75-655" fmla="*/ 1673524 w 2063144"/>
              <a:gd name="connsiteY75-656" fmla="*/ 224287 h 1570605"/>
              <a:gd name="connsiteX76-657" fmla="*/ 1708030 w 2063144"/>
              <a:gd name="connsiteY76-658" fmla="*/ 250166 h 1570605"/>
              <a:gd name="connsiteX77-659" fmla="*/ 1759789 w 2063144"/>
              <a:gd name="connsiteY77-660" fmla="*/ 267419 h 1570605"/>
              <a:gd name="connsiteX78-661" fmla="*/ 1828800 w 2063144"/>
              <a:gd name="connsiteY78-662" fmla="*/ 301925 h 1570605"/>
              <a:gd name="connsiteX79-663" fmla="*/ 1889185 w 2063144"/>
              <a:gd name="connsiteY79-664" fmla="*/ 336430 h 1570605"/>
              <a:gd name="connsiteX80-665" fmla="*/ 1923690 w 2063144"/>
              <a:gd name="connsiteY80-666" fmla="*/ 353683 h 1570605"/>
              <a:gd name="connsiteX81-667" fmla="*/ 1932317 w 2063144"/>
              <a:gd name="connsiteY81-668" fmla="*/ 379562 h 1570605"/>
              <a:gd name="connsiteX82-669" fmla="*/ 1889185 w 2063144"/>
              <a:gd name="connsiteY82-670" fmla="*/ 388189 h 1570605"/>
              <a:gd name="connsiteX83-671" fmla="*/ 2061713 w 2063144"/>
              <a:gd name="connsiteY83-672" fmla="*/ 301924 h 1570605"/>
              <a:gd name="connsiteX0-673" fmla="*/ 2061713 w 2063144"/>
              <a:gd name="connsiteY0-674" fmla="*/ 301924 h 1570605"/>
              <a:gd name="connsiteX1-675" fmla="*/ 1768415 w 2063144"/>
              <a:gd name="connsiteY1-676" fmla="*/ 483080 h 1570605"/>
              <a:gd name="connsiteX2-677" fmla="*/ 1716656 w 2063144"/>
              <a:gd name="connsiteY2-678" fmla="*/ 534838 h 1570605"/>
              <a:gd name="connsiteX3-679" fmla="*/ 1699404 w 2063144"/>
              <a:gd name="connsiteY3-680" fmla="*/ 560717 h 1570605"/>
              <a:gd name="connsiteX4-681" fmla="*/ 1647645 w 2063144"/>
              <a:gd name="connsiteY4-682" fmla="*/ 603849 h 1570605"/>
              <a:gd name="connsiteX5-683" fmla="*/ 1604513 w 2063144"/>
              <a:gd name="connsiteY5-684" fmla="*/ 646981 h 1570605"/>
              <a:gd name="connsiteX6-685" fmla="*/ 1587260 w 2063144"/>
              <a:gd name="connsiteY6-686" fmla="*/ 672861 h 1570605"/>
              <a:gd name="connsiteX7-687" fmla="*/ 1561381 w 2063144"/>
              <a:gd name="connsiteY7-688" fmla="*/ 698740 h 1570605"/>
              <a:gd name="connsiteX8-689" fmla="*/ 1552755 w 2063144"/>
              <a:gd name="connsiteY8-690" fmla="*/ 724619 h 1570605"/>
              <a:gd name="connsiteX9-691" fmla="*/ 1526875 w 2063144"/>
              <a:gd name="connsiteY9-692" fmla="*/ 750498 h 1570605"/>
              <a:gd name="connsiteX10-693" fmla="*/ 1492370 w 2063144"/>
              <a:gd name="connsiteY10-694" fmla="*/ 802257 h 1570605"/>
              <a:gd name="connsiteX11-695" fmla="*/ 1475117 w 2063144"/>
              <a:gd name="connsiteY11-696" fmla="*/ 828136 h 1570605"/>
              <a:gd name="connsiteX12-697" fmla="*/ 1449238 w 2063144"/>
              <a:gd name="connsiteY12-698" fmla="*/ 854015 h 1570605"/>
              <a:gd name="connsiteX13-699" fmla="*/ 1440611 w 2063144"/>
              <a:gd name="connsiteY13-700" fmla="*/ 879895 h 1570605"/>
              <a:gd name="connsiteX14-701" fmla="*/ 1406105 w 2063144"/>
              <a:gd name="connsiteY14-702" fmla="*/ 1130061 h 1570605"/>
              <a:gd name="connsiteX15-703" fmla="*/ 1380226 w 2063144"/>
              <a:gd name="connsiteY15-704" fmla="*/ 957532 h 1570605"/>
              <a:gd name="connsiteX16-705" fmla="*/ 1345721 w 2063144"/>
              <a:gd name="connsiteY16-706" fmla="*/ 1009291 h 1570605"/>
              <a:gd name="connsiteX17-707" fmla="*/ 1293962 w 2063144"/>
              <a:gd name="connsiteY17-708" fmla="*/ 1086929 h 1570605"/>
              <a:gd name="connsiteX18-709" fmla="*/ 1276709 w 2063144"/>
              <a:gd name="connsiteY18-710" fmla="*/ 1112808 h 1570605"/>
              <a:gd name="connsiteX19-711" fmla="*/ 1483743 w 2063144"/>
              <a:gd name="connsiteY19-712" fmla="*/ 1518249 h 1570605"/>
              <a:gd name="connsiteX20-713" fmla="*/ 1242204 w 2063144"/>
              <a:gd name="connsiteY20-714" fmla="*/ 1190446 h 1570605"/>
              <a:gd name="connsiteX21-715" fmla="*/ 1233577 w 2063144"/>
              <a:gd name="connsiteY21-716" fmla="*/ 1216325 h 1570605"/>
              <a:gd name="connsiteX22-717" fmla="*/ 1354347 w 2063144"/>
              <a:gd name="connsiteY22-718" fmla="*/ 1457864 h 1570605"/>
              <a:gd name="connsiteX23-719" fmla="*/ 1181819 w 2063144"/>
              <a:gd name="connsiteY23-720" fmla="*/ 1319842 h 1570605"/>
              <a:gd name="connsiteX24-721" fmla="*/ 1173192 w 2063144"/>
              <a:gd name="connsiteY24-722" fmla="*/ 1345721 h 1570605"/>
              <a:gd name="connsiteX25-723" fmla="*/ 1138687 w 2063144"/>
              <a:gd name="connsiteY25-724" fmla="*/ 1397479 h 1570605"/>
              <a:gd name="connsiteX26-725" fmla="*/ 1112807 w 2063144"/>
              <a:gd name="connsiteY26-726" fmla="*/ 1449238 h 1570605"/>
              <a:gd name="connsiteX27-727" fmla="*/ 1061049 w 2063144"/>
              <a:gd name="connsiteY27-728" fmla="*/ 1500996 h 1570605"/>
              <a:gd name="connsiteX28-729" fmla="*/ 1043796 w 2063144"/>
              <a:gd name="connsiteY28-730" fmla="*/ 1526876 h 1570605"/>
              <a:gd name="connsiteX29-731" fmla="*/ 983411 w 2063144"/>
              <a:gd name="connsiteY29-732" fmla="*/ 1552755 h 1570605"/>
              <a:gd name="connsiteX30-733" fmla="*/ 957532 w 2063144"/>
              <a:gd name="connsiteY30-734" fmla="*/ 1570008 h 1570605"/>
              <a:gd name="connsiteX31-735" fmla="*/ 759124 w 2063144"/>
              <a:gd name="connsiteY31-736" fmla="*/ 1561381 h 1570605"/>
              <a:gd name="connsiteX32-737" fmla="*/ 698740 w 2063144"/>
              <a:gd name="connsiteY32-738" fmla="*/ 1535502 h 1570605"/>
              <a:gd name="connsiteX33-739" fmla="*/ 672860 w 2063144"/>
              <a:gd name="connsiteY33-740" fmla="*/ 1526876 h 1570605"/>
              <a:gd name="connsiteX34-741" fmla="*/ 629728 w 2063144"/>
              <a:gd name="connsiteY34-742" fmla="*/ 1509623 h 1570605"/>
              <a:gd name="connsiteX35-743" fmla="*/ 595223 w 2063144"/>
              <a:gd name="connsiteY35-744" fmla="*/ 1500996 h 1570605"/>
              <a:gd name="connsiteX36-745" fmla="*/ 560717 w 2063144"/>
              <a:gd name="connsiteY36-746" fmla="*/ 1483744 h 1570605"/>
              <a:gd name="connsiteX37-747" fmla="*/ 474453 w 2063144"/>
              <a:gd name="connsiteY37-748" fmla="*/ 1449238 h 1570605"/>
              <a:gd name="connsiteX38-749" fmla="*/ 405441 w 2063144"/>
              <a:gd name="connsiteY38-750" fmla="*/ 1414732 h 1570605"/>
              <a:gd name="connsiteX39-751" fmla="*/ 327804 w 2063144"/>
              <a:gd name="connsiteY39-752" fmla="*/ 1380227 h 1570605"/>
              <a:gd name="connsiteX40-753" fmla="*/ 258792 w 2063144"/>
              <a:gd name="connsiteY40-754" fmla="*/ 1328468 h 1570605"/>
              <a:gd name="connsiteX41-755" fmla="*/ 138023 w 2063144"/>
              <a:gd name="connsiteY41-756" fmla="*/ 1242204 h 1570605"/>
              <a:gd name="connsiteX42-757" fmla="*/ 77638 w 2063144"/>
              <a:gd name="connsiteY42-758" fmla="*/ 1155940 h 1570605"/>
              <a:gd name="connsiteX43-759" fmla="*/ 51758 w 2063144"/>
              <a:gd name="connsiteY43-760" fmla="*/ 1121434 h 1570605"/>
              <a:gd name="connsiteX44-761" fmla="*/ 17253 w 2063144"/>
              <a:gd name="connsiteY44-762" fmla="*/ 992038 h 1570605"/>
              <a:gd name="connsiteX45-763" fmla="*/ 0 w 2063144"/>
              <a:gd name="connsiteY45-764" fmla="*/ 905774 h 1570605"/>
              <a:gd name="connsiteX46-765" fmla="*/ 25879 w 2063144"/>
              <a:gd name="connsiteY46-766" fmla="*/ 577970 h 1570605"/>
              <a:gd name="connsiteX47-767" fmla="*/ 43132 w 2063144"/>
              <a:gd name="connsiteY47-768" fmla="*/ 552091 h 1570605"/>
              <a:gd name="connsiteX48-769" fmla="*/ 60385 w 2063144"/>
              <a:gd name="connsiteY48-770" fmla="*/ 508959 h 1570605"/>
              <a:gd name="connsiteX49-771" fmla="*/ 112143 w 2063144"/>
              <a:gd name="connsiteY49-772" fmla="*/ 439947 h 1570605"/>
              <a:gd name="connsiteX50-773" fmla="*/ 120770 w 2063144"/>
              <a:gd name="connsiteY50-774" fmla="*/ 405442 h 1570605"/>
              <a:gd name="connsiteX51-775" fmla="*/ 146649 w 2063144"/>
              <a:gd name="connsiteY51-776" fmla="*/ 370936 h 1570605"/>
              <a:gd name="connsiteX52-777" fmla="*/ 232913 w 2063144"/>
              <a:gd name="connsiteY52-778" fmla="*/ 293298 h 1570605"/>
              <a:gd name="connsiteX53-779" fmla="*/ 310551 w 2063144"/>
              <a:gd name="connsiteY53-780" fmla="*/ 224287 h 1570605"/>
              <a:gd name="connsiteX54-781" fmla="*/ 448573 w 2063144"/>
              <a:gd name="connsiteY54-782" fmla="*/ 146649 h 1570605"/>
              <a:gd name="connsiteX55-783" fmla="*/ 526211 w 2063144"/>
              <a:gd name="connsiteY55-784" fmla="*/ 103517 h 1570605"/>
              <a:gd name="connsiteX56-785" fmla="*/ 560717 w 2063144"/>
              <a:gd name="connsiteY56-786" fmla="*/ 94891 h 1570605"/>
              <a:gd name="connsiteX57-787" fmla="*/ 646981 w 2063144"/>
              <a:gd name="connsiteY57-788" fmla="*/ 51759 h 1570605"/>
              <a:gd name="connsiteX58-789" fmla="*/ 707366 w 2063144"/>
              <a:gd name="connsiteY58-790" fmla="*/ 43132 h 1570605"/>
              <a:gd name="connsiteX59-791" fmla="*/ 776377 w 2063144"/>
              <a:gd name="connsiteY59-792" fmla="*/ 25879 h 1570605"/>
              <a:gd name="connsiteX60-793" fmla="*/ 810883 w 2063144"/>
              <a:gd name="connsiteY60-794" fmla="*/ 17253 h 1570605"/>
              <a:gd name="connsiteX61-795" fmla="*/ 897147 w 2063144"/>
              <a:gd name="connsiteY61-796" fmla="*/ 0 h 1570605"/>
              <a:gd name="connsiteX62-797" fmla="*/ 1164566 w 2063144"/>
              <a:gd name="connsiteY62-798" fmla="*/ 8627 h 1570605"/>
              <a:gd name="connsiteX63-799" fmla="*/ 1207698 w 2063144"/>
              <a:gd name="connsiteY63-800" fmla="*/ 25879 h 1570605"/>
              <a:gd name="connsiteX64-801" fmla="*/ 1302589 w 2063144"/>
              <a:gd name="connsiteY64-802" fmla="*/ 34506 h 1570605"/>
              <a:gd name="connsiteX65-803" fmla="*/ 1388853 w 2063144"/>
              <a:gd name="connsiteY65-804" fmla="*/ 69012 h 1570605"/>
              <a:gd name="connsiteX66-805" fmla="*/ 1414732 w 2063144"/>
              <a:gd name="connsiteY66-806" fmla="*/ 77638 h 1570605"/>
              <a:gd name="connsiteX67-807" fmla="*/ 1440611 w 2063144"/>
              <a:gd name="connsiteY67-808" fmla="*/ 94891 h 1570605"/>
              <a:gd name="connsiteX68-809" fmla="*/ 1457864 w 2063144"/>
              <a:gd name="connsiteY68-810" fmla="*/ 120770 h 1570605"/>
              <a:gd name="connsiteX69-811" fmla="*/ 1483743 w 2063144"/>
              <a:gd name="connsiteY69-812" fmla="*/ 129396 h 1570605"/>
              <a:gd name="connsiteX70-813" fmla="*/ 1509623 w 2063144"/>
              <a:gd name="connsiteY70-814" fmla="*/ 146649 h 1570605"/>
              <a:gd name="connsiteX71-815" fmla="*/ 1535502 w 2063144"/>
              <a:gd name="connsiteY71-816" fmla="*/ 155276 h 1570605"/>
              <a:gd name="connsiteX72-817" fmla="*/ 1570007 w 2063144"/>
              <a:gd name="connsiteY72-818" fmla="*/ 172529 h 1570605"/>
              <a:gd name="connsiteX73-819" fmla="*/ 1613140 w 2063144"/>
              <a:gd name="connsiteY73-820" fmla="*/ 189781 h 1570605"/>
              <a:gd name="connsiteX74-821" fmla="*/ 1639019 w 2063144"/>
              <a:gd name="connsiteY74-822" fmla="*/ 207034 h 1570605"/>
              <a:gd name="connsiteX75-823" fmla="*/ 1673524 w 2063144"/>
              <a:gd name="connsiteY75-824" fmla="*/ 224287 h 1570605"/>
              <a:gd name="connsiteX76-825" fmla="*/ 1708030 w 2063144"/>
              <a:gd name="connsiteY76-826" fmla="*/ 250166 h 1570605"/>
              <a:gd name="connsiteX77-827" fmla="*/ 1759789 w 2063144"/>
              <a:gd name="connsiteY77-828" fmla="*/ 267419 h 1570605"/>
              <a:gd name="connsiteX78-829" fmla="*/ 1828800 w 2063144"/>
              <a:gd name="connsiteY78-830" fmla="*/ 301925 h 1570605"/>
              <a:gd name="connsiteX79-831" fmla="*/ 1889185 w 2063144"/>
              <a:gd name="connsiteY79-832" fmla="*/ 336430 h 1570605"/>
              <a:gd name="connsiteX80-833" fmla="*/ 1923690 w 2063144"/>
              <a:gd name="connsiteY80-834" fmla="*/ 353683 h 1570605"/>
              <a:gd name="connsiteX81-835" fmla="*/ 1932317 w 2063144"/>
              <a:gd name="connsiteY81-836" fmla="*/ 379562 h 1570605"/>
              <a:gd name="connsiteX82-837" fmla="*/ 1889185 w 2063144"/>
              <a:gd name="connsiteY82-838" fmla="*/ 388189 h 1570605"/>
              <a:gd name="connsiteX83-839" fmla="*/ 2061713 w 2063144"/>
              <a:gd name="connsiteY83-840" fmla="*/ 301924 h 1570605"/>
              <a:gd name="connsiteX0-841" fmla="*/ 2061713 w 2063144"/>
              <a:gd name="connsiteY0-842" fmla="*/ 301924 h 1570605"/>
              <a:gd name="connsiteX1-843" fmla="*/ 1768415 w 2063144"/>
              <a:gd name="connsiteY1-844" fmla="*/ 483080 h 1570605"/>
              <a:gd name="connsiteX2-845" fmla="*/ 1716656 w 2063144"/>
              <a:gd name="connsiteY2-846" fmla="*/ 534838 h 1570605"/>
              <a:gd name="connsiteX3-847" fmla="*/ 1699404 w 2063144"/>
              <a:gd name="connsiteY3-848" fmla="*/ 560717 h 1570605"/>
              <a:gd name="connsiteX4-849" fmla="*/ 1647645 w 2063144"/>
              <a:gd name="connsiteY4-850" fmla="*/ 603849 h 1570605"/>
              <a:gd name="connsiteX5-851" fmla="*/ 1604513 w 2063144"/>
              <a:gd name="connsiteY5-852" fmla="*/ 646981 h 1570605"/>
              <a:gd name="connsiteX6-853" fmla="*/ 1587260 w 2063144"/>
              <a:gd name="connsiteY6-854" fmla="*/ 672861 h 1570605"/>
              <a:gd name="connsiteX7-855" fmla="*/ 1561381 w 2063144"/>
              <a:gd name="connsiteY7-856" fmla="*/ 698740 h 1570605"/>
              <a:gd name="connsiteX8-857" fmla="*/ 1552755 w 2063144"/>
              <a:gd name="connsiteY8-858" fmla="*/ 724619 h 1570605"/>
              <a:gd name="connsiteX9-859" fmla="*/ 1526875 w 2063144"/>
              <a:gd name="connsiteY9-860" fmla="*/ 750498 h 1570605"/>
              <a:gd name="connsiteX10-861" fmla="*/ 1492370 w 2063144"/>
              <a:gd name="connsiteY10-862" fmla="*/ 802257 h 1570605"/>
              <a:gd name="connsiteX11-863" fmla="*/ 1475117 w 2063144"/>
              <a:gd name="connsiteY11-864" fmla="*/ 828136 h 1570605"/>
              <a:gd name="connsiteX12-865" fmla="*/ 1449238 w 2063144"/>
              <a:gd name="connsiteY12-866" fmla="*/ 854015 h 1570605"/>
              <a:gd name="connsiteX13-867" fmla="*/ 1440611 w 2063144"/>
              <a:gd name="connsiteY13-868" fmla="*/ 879895 h 1570605"/>
              <a:gd name="connsiteX14-869" fmla="*/ 1147312 w 2063144"/>
              <a:gd name="connsiteY14-870" fmla="*/ 1526877 h 1570605"/>
              <a:gd name="connsiteX15-871" fmla="*/ 1380226 w 2063144"/>
              <a:gd name="connsiteY15-872" fmla="*/ 957532 h 1570605"/>
              <a:gd name="connsiteX16-873" fmla="*/ 1345721 w 2063144"/>
              <a:gd name="connsiteY16-874" fmla="*/ 1009291 h 1570605"/>
              <a:gd name="connsiteX17-875" fmla="*/ 1293962 w 2063144"/>
              <a:gd name="connsiteY17-876" fmla="*/ 1086929 h 1570605"/>
              <a:gd name="connsiteX18-877" fmla="*/ 1276709 w 2063144"/>
              <a:gd name="connsiteY18-878" fmla="*/ 1112808 h 1570605"/>
              <a:gd name="connsiteX19-879" fmla="*/ 1483743 w 2063144"/>
              <a:gd name="connsiteY19-880" fmla="*/ 1518249 h 1570605"/>
              <a:gd name="connsiteX20-881" fmla="*/ 1242204 w 2063144"/>
              <a:gd name="connsiteY20-882" fmla="*/ 1190446 h 1570605"/>
              <a:gd name="connsiteX21-883" fmla="*/ 1233577 w 2063144"/>
              <a:gd name="connsiteY21-884" fmla="*/ 1216325 h 1570605"/>
              <a:gd name="connsiteX22-885" fmla="*/ 1354347 w 2063144"/>
              <a:gd name="connsiteY22-886" fmla="*/ 1457864 h 1570605"/>
              <a:gd name="connsiteX23-887" fmla="*/ 1181819 w 2063144"/>
              <a:gd name="connsiteY23-888" fmla="*/ 1319842 h 1570605"/>
              <a:gd name="connsiteX24-889" fmla="*/ 1173192 w 2063144"/>
              <a:gd name="connsiteY24-890" fmla="*/ 1345721 h 1570605"/>
              <a:gd name="connsiteX25-891" fmla="*/ 1138687 w 2063144"/>
              <a:gd name="connsiteY25-892" fmla="*/ 1397479 h 1570605"/>
              <a:gd name="connsiteX26-893" fmla="*/ 1112807 w 2063144"/>
              <a:gd name="connsiteY26-894" fmla="*/ 1449238 h 1570605"/>
              <a:gd name="connsiteX27-895" fmla="*/ 1061049 w 2063144"/>
              <a:gd name="connsiteY27-896" fmla="*/ 1500996 h 1570605"/>
              <a:gd name="connsiteX28-897" fmla="*/ 1043796 w 2063144"/>
              <a:gd name="connsiteY28-898" fmla="*/ 1526876 h 1570605"/>
              <a:gd name="connsiteX29-899" fmla="*/ 983411 w 2063144"/>
              <a:gd name="connsiteY29-900" fmla="*/ 1552755 h 1570605"/>
              <a:gd name="connsiteX30-901" fmla="*/ 957532 w 2063144"/>
              <a:gd name="connsiteY30-902" fmla="*/ 1570008 h 1570605"/>
              <a:gd name="connsiteX31-903" fmla="*/ 759124 w 2063144"/>
              <a:gd name="connsiteY31-904" fmla="*/ 1561381 h 1570605"/>
              <a:gd name="connsiteX32-905" fmla="*/ 698740 w 2063144"/>
              <a:gd name="connsiteY32-906" fmla="*/ 1535502 h 1570605"/>
              <a:gd name="connsiteX33-907" fmla="*/ 672860 w 2063144"/>
              <a:gd name="connsiteY33-908" fmla="*/ 1526876 h 1570605"/>
              <a:gd name="connsiteX34-909" fmla="*/ 629728 w 2063144"/>
              <a:gd name="connsiteY34-910" fmla="*/ 1509623 h 1570605"/>
              <a:gd name="connsiteX35-911" fmla="*/ 595223 w 2063144"/>
              <a:gd name="connsiteY35-912" fmla="*/ 1500996 h 1570605"/>
              <a:gd name="connsiteX36-913" fmla="*/ 560717 w 2063144"/>
              <a:gd name="connsiteY36-914" fmla="*/ 1483744 h 1570605"/>
              <a:gd name="connsiteX37-915" fmla="*/ 474453 w 2063144"/>
              <a:gd name="connsiteY37-916" fmla="*/ 1449238 h 1570605"/>
              <a:gd name="connsiteX38-917" fmla="*/ 405441 w 2063144"/>
              <a:gd name="connsiteY38-918" fmla="*/ 1414732 h 1570605"/>
              <a:gd name="connsiteX39-919" fmla="*/ 327804 w 2063144"/>
              <a:gd name="connsiteY39-920" fmla="*/ 1380227 h 1570605"/>
              <a:gd name="connsiteX40-921" fmla="*/ 258792 w 2063144"/>
              <a:gd name="connsiteY40-922" fmla="*/ 1328468 h 1570605"/>
              <a:gd name="connsiteX41-923" fmla="*/ 138023 w 2063144"/>
              <a:gd name="connsiteY41-924" fmla="*/ 1242204 h 1570605"/>
              <a:gd name="connsiteX42-925" fmla="*/ 77638 w 2063144"/>
              <a:gd name="connsiteY42-926" fmla="*/ 1155940 h 1570605"/>
              <a:gd name="connsiteX43-927" fmla="*/ 51758 w 2063144"/>
              <a:gd name="connsiteY43-928" fmla="*/ 1121434 h 1570605"/>
              <a:gd name="connsiteX44-929" fmla="*/ 17253 w 2063144"/>
              <a:gd name="connsiteY44-930" fmla="*/ 992038 h 1570605"/>
              <a:gd name="connsiteX45-931" fmla="*/ 0 w 2063144"/>
              <a:gd name="connsiteY45-932" fmla="*/ 905774 h 1570605"/>
              <a:gd name="connsiteX46-933" fmla="*/ 25879 w 2063144"/>
              <a:gd name="connsiteY46-934" fmla="*/ 577970 h 1570605"/>
              <a:gd name="connsiteX47-935" fmla="*/ 43132 w 2063144"/>
              <a:gd name="connsiteY47-936" fmla="*/ 552091 h 1570605"/>
              <a:gd name="connsiteX48-937" fmla="*/ 60385 w 2063144"/>
              <a:gd name="connsiteY48-938" fmla="*/ 508959 h 1570605"/>
              <a:gd name="connsiteX49-939" fmla="*/ 112143 w 2063144"/>
              <a:gd name="connsiteY49-940" fmla="*/ 439947 h 1570605"/>
              <a:gd name="connsiteX50-941" fmla="*/ 120770 w 2063144"/>
              <a:gd name="connsiteY50-942" fmla="*/ 405442 h 1570605"/>
              <a:gd name="connsiteX51-943" fmla="*/ 146649 w 2063144"/>
              <a:gd name="connsiteY51-944" fmla="*/ 370936 h 1570605"/>
              <a:gd name="connsiteX52-945" fmla="*/ 232913 w 2063144"/>
              <a:gd name="connsiteY52-946" fmla="*/ 293298 h 1570605"/>
              <a:gd name="connsiteX53-947" fmla="*/ 310551 w 2063144"/>
              <a:gd name="connsiteY53-948" fmla="*/ 224287 h 1570605"/>
              <a:gd name="connsiteX54-949" fmla="*/ 448573 w 2063144"/>
              <a:gd name="connsiteY54-950" fmla="*/ 146649 h 1570605"/>
              <a:gd name="connsiteX55-951" fmla="*/ 526211 w 2063144"/>
              <a:gd name="connsiteY55-952" fmla="*/ 103517 h 1570605"/>
              <a:gd name="connsiteX56-953" fmla="*/ 560717 w 2063144"/>
              <a:gd name="connsiteY56-954" fmla="*/ 94891 h 1570605"/>
              <a:gd name="connsiteX57-955" fmla="*/ 646981 w 2063144"/>
              <a:gd name="connsiteY57-956" fmla="*/ 51759 h 1570605"/>
              <a:gd name="connsiteX58-957" fmla="*/ 707366 w 2063144"/>
              <a:gd name="connsiteY58-958" fmla="*/ 43132 h 1570605"/>
              <a:gd name="connsiteX59-959" fmla="*/ 776377 w 2063144"/>
              <a:gd name="connsiteY59-960" fmla="*/ 25879 h 1570605"/>
              <a:gd name="connsiteX60-961" fmla="*/ 810883 w 2063144"/>
              <a:gd name="connsiteY60-962" fmla="*/ 17253 h 1570605"/>
              <a:gd name="connsiteX61-963" fmla="*/ 897147 w 2063144"/>
              <a:gd name="connsiteY61-964" fmla="*/ 0 h 1570605"/>
              <a:gd name="connsiteX62-965" fmla="*/ 1164566 w 2063144"/>
              <a:gd name="connsiteY62-966" fmla="*/ 8627 h 1570605"/>
              <a:gd name="connsiteX63-967" fmla="*/ 1207698 w 2063144"/>
              <a:gd name="connsiteY63-968" fmla="*/ 25879 h 1570605"/>
              <a:gd name="connsiteX64-969" fmla="*/ 1302589 w 2063144"/>
              <a:gd name="connsiteY64-970" fmla="*/ 34506 h 1570605"/>
              <a:gd name="connsiteX65-971" fmla="*/ 1388853 w 2063144"/>
              <a:gd name="connsiteY65-972" fmla="*/ 69012 h 1570605"/>
              <a:gd name="connsiteX66-973" fmla="*/ 1414732 w 2063144"/>
              <a:gd name="connsiteY66-974" fmla="*/ 77638 h 1570605"/>
              <a:gd name="connsiteX67-975" fmla="*/ 1440611 w 2063144"/>
              <a:gd name="connsiteY67-976" fmla="*/ 94891 h 1570605"/>
              <a:gd name="connsiteX68-977" fmla="*/ 1457864 w 2063144"/>
              <a:gd name="connsiteY68-978" fmla="*/ 120770 h 1570605"/>
              <a:gd name="connsiteX69-979" fmla="*/ 1483743 w 2063144"/>
              <a:gd name="connsiteY69-980" fmla="*/ 129396 h 1570605"/>
              <a:gd name="connsiteX70-981" fmla="*/ 1509623 w 2063144"/>
              <a:gd name="connsiteY70-982" fmla="*/ 146649 h 1570605"/>
              <a:gd name="connsiteX71-983" fmla="*/ 1535502 w 2063144"/>
              <a:gd name="connsiteY71-984" fmla="*/ 155276 h 1570605"/>
              <a:gd name="connsiteX72-985" fmla="*/ 1570007 w 2063144"/>
              <a:gd name="connsiteY72-986" fmla="*/ 172529 h 1570605"/>
              <a:gd name="connsiteX73-987" fmla="*/ 1613140 w 2063144"/>
              <a:gd name="connsiteY73-988" fmla="*/ 189781 h 1570605"/>
              <a:gd name="connsiteX74-989" fmla="*/ 1639019 w 2063144"/>
              <a:gd name="connsiteY74-990" fmla="*/ 207034 h 1570605"/>
              <a:gd name="connsiteX75-991" fmla="*/ 1673524 w 2063144"/>
              <a:gd name="connsiteY75-992" fmla="*/ 224287 h 1570605"/>
              <a:gd name="connsiteX76-993" fmla="*/ 1708030 w 2063144"/>
              <a:gd name="connsiteY76-994" fmla="*/ 250166 h 1570605"/>
              <a:gd name="connsiteX77-995" fmla="*/ 1759789 w 2063144"/>
              <a:gd name="connsiteY77-996" fmla="*/ 267419 h 1570605"/>
              <a:gd name="connsiteX78-997" fmla="*/ 1828800 w 2063144"/>
              <a:gd name="connsiteY78-998" fmla="*/ 301925 h 1570605"/>
              <a:gd name="connsiteX79-999" fmla="*/ 1889185 w 2063144"/>
              <a:gd name="connsiteY79-1000" fmla="*/ 336430 h 1570605"/>
              <a:gd name="connsiteX80-1001" fmla="*/ 1923690 w 2063144"/>
              <a:gd name="connsiteY80-1002" fmla="*/ 353683 h 1570605"/>
              <a:gd name="connsiteX81-1003" fmla="*/ 1932317 w 2063144"/>
              <a:gd name="connsiteY81-1004" fmla="*/ 379562 h 1570605"/>
              <a:gd name="connsiteX82-1005" fmla="*/ 1889185 w 2063144"/>
              <a:gd name="connsiteY82-1006" fmla="*/ 388189 h 1570605"/>
              <a:gd name="connsiteX83-1007" fmla="*/ 2061713 w 2063144"/>
              <a:gd name="connsiteY83-1008" fmla="*/ 301924 h 157060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 ang="0">
                <a:pos x="connsiteX64-129" y="connsiteY64-130"/>
              </a:cxn>
              <a:cxn ang="0">
                <a:pos x="connsiteX65-131" y="connsiteY65-132"/>
              </a:cxn>
              <a:cxn ang="0">
                <a:pos x="connsiteX66-133" y="connsiteY66-134"/>
              </a:cxn>
              <a:cxn ang="0">
                <a:pos x="connsiteX67-135" y="connsiteY67-136"/>
              </a:cxn>
              <a:cxn ang="0">
                <a:pos x="connsiteX68-137" y="connsiteY68-138"/>
              </a:cxn>
              <a:cxn ang="0">
                <a:pos x="connsiteX69-139" y="connsiteY69-140"/>
              </a:cxn>
              <a:cxn ang="0">
                <a:pos x="connsiteX70-141" y="connsiteY70-142"/>
              </a:cxn>
              <a:cxn ang="0">
                <a:pos x="connsiteX71-143" y="connsiteY71-144"/>
              </a:cxn>
              <a:cxn ang="0">
                <a:pos x="connsiteX72-145" y="connsiteY72-146"/>
              </a:cxn>
              <a:cxn ang="0">
                <a:pos x="connsiteX73-147" y="connsiteY73-148"/>
              </a:cxn>
              <a:cxn ang="0">
                <a:pos x="connsiteX74-149" y="connsiteY74-150"/>
              </a:cxn>
              <a:cxn ang="0">
                <a:pos x="connsiteX75-151" y="connsiteY75-152"/>
              </a:cxn>
              <a:cxn ang="0">
                <a:pos x="connsiteX76-153" y="connsiteY76-154"/>
              </a:cxn>
              <a:cxn ang="0">
                <a:pos x="connsiteX77-155" y="connsiteY77-156"/>
              </a:cxn>
              <a:cxn ang="0">
                <a:pos x="connsiteX78-157" y="connsiteY78-158"/>
              </a:cxn>
              <a:cxn ang="0">
                <a:pos x="connsiteX79-159" y="connsiteY79-160"/>
              </a:cxn>
              <a:cxn ang="0">
                <a:pos x="connsiteX80-161" y="connsiteY80-162"/>
              </a:cxn>
              <a:cxn ang="0">
                <a:pos x="connsiteX81-163" y="connsiteY81-164"/>
              </a:cxn>
              <a:cxn ang="0">
                <a:pos x="connsiteX82-165" y="connsiteY82-166"/>
              </a:cxn>
              <a:cxn ang="0">
                <a:pos x="connsiteX83-167" y="connsiteY83-168"/>
              </a:cxn>
            </a:cxnLst>
            <a:rect l="l" t="t" r="r" b="b"/>
            <a:pathLst>
              <a:path w="2063144" h="1570605">
                <a:moveTo>
                  <a:pt x="2061713" y="301924"/>
                </a:moveTo>
                <a:cubicBezTo>
                  <a:pt x="2041585" y="317739"/>
                  <a:pt x="1825924" y="444261"/>
                  <a:pt x="1768415" y="483080"/>
                </a:cubicBezTo>
                <a:cubicBezTo>
                  <a:pt x="1710906" y="521899"/>
                  <a:pt x="1728158" y="521899"/>
                  <a:pt x="1716656" y="534838"/>
                </a:cubicBezTo>
                <a:cubicBezTo>
                  <a:pt x="1705154" y="547777"/>
                  <a:pt x="1706735" y="553386"/>
                  <a:pt x="1699404" y="560717"/>
                </a:cubicBezTo>
                <a:cubicBezTo>
                  <a:pt x="1631548" y="628573"/>
                  <a:pt x="1718302" y="519059"/>
                  <a:pt x="1647645" y="603849"/>
                </a:cubicBezTo>
                <a:cubicBezTo>
                  <a:pt x="1611702" y="646981"/>
                  <a:pt x="1651957" y="615353"/>
                  <a:pt x="1604513" y="646981"/>
                </a:cubicBezTo>
                <a:cubicBezTo>
                  <a:pt x="1598762" y="655608"/>
                  <a:pt x="1593897" y="664896"/>
                  <a:pt x="1587260" y="672861"/>
                </a:cubicBezTo>
                <a:cubicBezTo>
                  <a:pt x="1579450" y="682233"/>
                  <a:pt x="1568148" y="688589"/>
                  <a:pt x="1561381" y="698740"/>
                </a:cubicBezTo>
                <a:cubicBezTo>
                  <a:pt x="1556337" y="706306"/>
                  <a:pt x="1557799" y="717053"/>
                  <a:pt x="1552755" y="724619"/>
                </a:cubicBezTo>
                <a:cubicBezTo>
                  <a:pt x="1545988" y="734770"/>
                  <a:pt x="1534365" y="740868"/>
                  <a:pt x="1526875" y="750498"/>
                </a:cubicBezTo>
                <a:cubicBezTo>
                  <a:pt x="1514145" y="766865"/>
                  <a:pt x="1503872" y="785004"/>
                  <a:pt x="1492370" y="802257"/>
                </a:cubicBezTo>
                <a:cubicBezTo>
                  <a:pt x="1486619" y="810883"/>
                  <a:pt x="1482448" y="820805"/>
                  <a:pt x="1475117" y="828136"/>
                </a:cubicBezTo>
                <a:lnTo>
                  <a:pt x="1449238" y="854015"/>
                </a:lnTo>
                <a:cubicBezTo>
                  <a:pt x="1446362" y="862642"/>
                  <a:pt x="1490932" y="767751"/>
                  <a:pt x="1440611" y="879895"/>
                </a:cubicBezTo>
                <a:cubicBezTo>
                  <a:pt x="1390290" y="992039"/>
                  <a:pt x="1171159" y="1498261"/>
                  <a:pt x="1147312" y="1526877"/>
                </a:cubicBezTo>
                <a:cubicBezTo>
                  <a:pt x="1140675" y="1534842"/>
                  <a:pt x="1385977" y="948906"/>
                  <a:pt x="1380226" y="957532"/>
                </a:cubicBezTo>
                <a:cubicBezTo>
                  <a:pt x="1363730" y="1007025"/>
                  <a:pt x="1383414" y="960830"/>
                  <a:pt x="1345721" y="1009291"/>
                </a:cubicBezTo>
                <a:cubicBezTo>
                  <a:pt x="1345708" y="1009308"/>
                  <a:pt x="1302594" y="1073981"/>
                  <a:pt x="1293962" y="1086929"/>
                </a:cubicBezTo>
                <a:cubicBezTo>
                  <a:pt x="1288211" y="1095555"/>
                  <a:pt x="1245079" y="1040921"/>
                  <a:pt x="1276709" y="1112808"/>
                </a:cubicBezTo>
                <a:cubicBezTo>
                  <a:pt x="1308339" y="1184695"/>
                  <a:pt x="1414732" y="1383102"/>
                  <a:pt x="1483743" y="1518249"/>
                </a:cubicBezTo>
                <a:cubicBezTo>
                  <a:pt x="1403230" y="1408981"/>
                  <a:pt x="1283898" y="1240767"/>
                  <a:pt x="1242204" y="1190446"/>
                </a:cubicBezTo>
                <a:cubicBezTo>
                  <a:pt x="1200510" y="1140125"/>
                  <a:pt x="1214887" y="1171755"/>
                  <a:pt x="1233577" y="1216325"/>
                </a:cubicBezTo>
                <a:cubicBezTo>
                  <a:pt x="1252267" y="1260895"/>
                  <a:pt x="1360904" y="1438193"/>
                  <a:pt x="1354347" y="1457864"/>
                </a:cubicBezTo>
                <a:cubicBezTo>
                  <a:pt x="1296838" y="1411857"/>
                  <a:pt x="1212011" y="1338532"/>
                  <a:pt x="1181819" y="1319842"/>
                </a:cubicBezTo>
                <a:cubicBezTo>
                  <a:pt x="1151627" y="1301152"/>
                  <a:pt x="1178236" y="1338155"/>
                  <a:pt x="1173192" y="1345721"/>
                </a:cubicBezTo>
                <a:cubicBezTo>
                  <a:pt x="1161690" y="1362974"/>
                  <a:pt x="1145244" y="1377808"/>
                  <a:pt x="1138687" y="1397479"/>
                </a:cubicBezTo>
                <a:cubicBezTo>
                  <a:pt x="1130693" y="1421461"/>
                  <a:pt x="1130645" y="1429171"/>
                  <a:pt x="1112807" y="1449238"/>
                </a:cubicBezTo>
                <a:cubicBezTo>
                  <a:pt x="1096597" y="1467474"/>
                  <a:pt x="1074583" y="1480695"/>
                  <a:pt x="1061049" y="1500996"/>
                </a:cubicBezTo>
                <a:cubicBezTo>
                  <a:pt x="1055298" y="1509623"/>
                  <a:pt x="1051127" y="1519545"/>
                  <a:pt x="1043796" y="1526876"/>
                </a:cubicBezTo>
                <a:cubicBezTo>
                  <a:pt x="1023938" y="1546734"/>
                  <a:pt x="1009809" y="1546156"/>
                  <a:pt x="983411" y="1552755"/>
                </a:cubicBezTo>
                <a:cubicBezTo>
                  <a:pt x="974785" y="1558506"/>
                  <a:pt x="967892" y="1569610"/>
                  <a:pt x="957532" y="1570008"/>
                </a:cubicBezTo>
                <a:cubicBezTo>
                  <a:pt x="891382" y="1572552"/>
                  <a:pt x="825127" y="1566458"/>
                  <a:pt x="759124" y="1561381"/>
                </a:cubicBezTo>
                <a:cubicBezTo>
                  <a:pt x="742684" y="1560116"/>
                  <a:pt x="710776" y="1540660"/>
                  <a:pt x="698740" y="1535502"/>
                </a:cubicBezTo>
                <a:cubicBezTo>
                  <a:pt x="690382" y="1531920"/>
                  <a:pt x="681374" y="1530069"/>
                  <a:pt x="672860" y="1526876"/>
                </a:cubicBezTo>
                <a:cubicBezTo>
                  <a:pt x="658361" y="1521439"/>
                  <a:pt x="644418" y="1514520"/>
                  <a:pt x="629728" y="1509623"/>
                </a:cubicBezTo>
                <a:cubicBezTo>
                  <a:pt x="618481" y="1505874"/>
                  <a:pt x="606324" y="1505159"/>
                  <a:pt x="595223" y="1500996"/>
                </a:cubicBezTo>
                <a:cubicBezTo>
                  <a:pt x="583182" y="1496481"/>
                  <a:pt x="572537" y="1488810"/>
                  <a:pt x="560717" y="1483744"/>
                </a:cubicBezTo>
                <a:cubicBezTo>
                  <a:pt x="532251" y="1471545"/>
                  <a:pt x="502754" y="1461816"/>
                  <a:pt x="474453" y="1449238"/>
                </a:cubicBezTo>
                <a:cubicBezTo>
                  <a:pt x="450950" y="1438792"/>
                  <a:pt x="428855" y="1425375"/>
                  <a:pt x="405441" y="1414732"/>
                </a:cubicBezTo>
                <a:cubicBezTo>
                  <a:pt x="323772" y="1377610"/>
                  <a:pt x="467226" y="1457683"/>
                  <a:pt x="327804" y="1380227"/>
                </a:cubicBezTo>
                <a:cubicBezTo>
                  <a:pt x="298321" y="1363848"/>
                  <a:pt x="289212" y="1349762"/>
                  <a:pt x="258792" y="1328468"/>
                </a:cubicBezTo>
                <a:cubicBezTo>
                  <a:pt x="217061" y="1299256"/>
                  <a:pt x="171183" y="1286417"/>
                  <a:pt x="138023" y="1242204"/>
                </a:cubicBezTo>
                <a:cubicBezTo>
                  <a:pt x="77609" y="1161654"/>
                  <a:pt x="151980" y="1262142"/>
                  <a:pt x="77638" y="1155940"/>
                </a:cubicBezTo>
                <a:cubicBezTo>
                  <a:pt x="69393" y="1144161"/>
                  <a:pt x="60385" y="1132936"/>
                  <a:pt x="51758" y="1121434"/>
                </a:cubicBezTo>
                <a:cubicBezTo>
                  <a:pt x="40256" y="1078302"/>
                  <a:pt x="24592" y="1036070"/>
                  <a:pt x="17253" y="992038"/>
                </a:cubicBezTo>
                <a:cubicBezTo>
                  <a:pt x="6677" y="928585"/>
                  <a:pt x="12868" y="957248"/>
                  <a:pt x="0" y="905774"/>
                </a:cubicBezTo>
                <a:cubicBezTo>
                  <a:pt x="8626" y="796506"/>
                  <a:pt x="12610" y="686772"/>
                  <a:pt x="25879" y="577970"/>
                </a:cubicBezTo>
                <a:cubicBezTo>
                  <a:pt x="27134" y="567679"/>
                  <a:pt x="38495" y="561364"/>
                  <a:pt x="43132" y="552091"/>
                </a:cubicBezTo>
                <a:cubicBezTo>
                  <a:pt x="50057" y="538241"/>
                  <a:pt x="52269" y="522147"/>
                  <a:pt x="60385" y="508959"/>
                </a:cubicBezTo>
                <a:cubicBezTo>
                  <a:pt x="75455" y="484470"/>
                  <a:pt x="112143" y="439947"/>
                  <a:pt x="112143" y="439947"/>
                </a:cubicBezTo>
                <a:cubicBezTo>
                  <a:pt x="115019" y="428445"/>
                  <a:pt x="115468" y="416046"/>
                  <a:pt x="120770" y="405442"/>
                </a:cubicBezTo>
                <a:cubicBezTo>
                  <a:pt x="127200" y="392582"/>
                  <a:pt x="137181" y="381756"/>
                  <a:pt x="146649" y="370936"/>
                </a:cubicBezTo>
                <a:cubicBezTo>
                  <a:pt x="178871" y="334110"/>
                  <a:pt x="193737" y="328122"/>
                  <a:pt x="232913" y="293298"/>
                </a:cubicBezTo>
                <a:cubicBezTo>
                  <a:pt x="270647" y="259756"/>
                  <a:pt x="256830" y="260101"/>
                  <a:pt x="310551" y="224287"/>
                </a:cubicBezTo>
                <a:cubicBezTo>
                  <a:pt x="488502" y="105653"/>
                  <a:pt x="357953" y="198432"/>
                  <a:pt x="448573" y="146649"/>
                </a:cubicBezTo>
                <a:cubicBezTo>
                  <a:pt x="494655" y="120316"/>
                  <a:pt x="457454" y="131019"/>
                  <a:pt x="526211" y="103517"/>
                </a:cubicBezTo>
                <a:cubicBezTo>
                  <a:pt x="537219" y="99114"/>
                  <a:pt x="549215" y="97766"/>
                  <a:pt x="560717" y="94891"/>
                </a:cubicBezTo>
                <a:cubicBezTo>
                  <a:pt x="589887" y="77389"/>
                  <a:pt x="613439" y="60145"/>
                  <a:pt x="646981" y="51759"/>
                </a:cubicBezTo>
                <a:cubicBezTo>
                  <a:pt x="666707" y="46827"/>
                  <a:pt x="687310" y="46475"/>
                  <a:pt x="707366" y="43132"/>
                </a:cubicBezTo>
                <a:cubicBezTo>
                  <a:pt x="770521" y="32606"/>
                  <a:pt x="729701" y="39215"/>
                  <a:pt x="776377" y="25879"/>
                </a:cubicBezTo>
                <a:cubicBezTo>
                  <a:pt x="787777" y="22622"/>
                  <a:pt x="799290" y="19737"/>
                  <a:pt x="810883" y="17253"/>
                </a:cubicBezTo>
                <a:cubicBezTo>
                  <a:pt x="839556" y="11109"/>
                  <a:pt x="897147" y="0"/>
                  <a:pt x="897147" y="0"/>
                </a:cubicBezTo>
                <a:cubicBezTo>
                  <a:pt x="986287" y="2876"/>
                  <a:pt x="1075688" y="1221"/>
                  <a:pt x="1164566" y="8627"/>
                </a:cubicBezTo>
                <a:cubicBezTo>
                  <a:pt x="1179997" y="9913"/>
                  <a:pt x="1192478" y="23025"/>
                  <a:pt x="1207698" y="25879"/>
                </a:cubicBezTo>
                <a:cubicBezTo>
                  <a:pt x="1238915" y="31732"/>
                  <a:pt x="1270959" y="31630"/>
                  <a:pt x="1302589" y="34506"/>
                </a:cubicBezTo>
                <a:cubicBezTo>
                  <a:pt x="1353359" y="59892"/>
                  <a:pt x="1324896" y="47693"/>
                  <a:pt x="1388853" y="69012"/>
                </a:cubicBezTo>
                <a:lnTo>
                  <a:pt x="1414732" y="77638"/>
                </a:lnTo>
                <a:cubicBezTo>
                  <a:pt x="1423358" y="83389"/>
                  <a:pt x="1433280" y="87560"/>
                  <a:pt x="1440611" y="94891"/>
                </a:cubicBezTo>
                <a:cubicBezTo>
                  <a:pt x="1447942" y="102222"/>
                  <a:pt x="1449768" y="114293"/>
                  <a:pt x="1457864" y="120770"/>
                </a:cubicBezTo>
                <a:cubicBezTo>
                  <a:pt x="1464964" y="126450"/>
                  <a:pt x="1475117" y="126521"/>
                  <a:pt x="1483743" y="129396"/>
                </a:cubicBezTo>
                <a:cubicBezTo>
                  <a:pt x="1492370" y="135147"/>
                  <a:pt x="1500350" y="142012"/>
                  <a:pt x="1509623" y="146649"/>
                </a:cubicBezTo>
                <a:cubicBezTo>
                  <a:pt x="1517756" y="150716"/>
                  <a:pt x="1527144" y="151694"/>
                  <a:pt x="1535502" y="155276"/>
                </a:cubicBezTo>
                <a:cubicBezTo>
                  <a:pt x="1547322" y="160342"/>
                  <a:pt x="1558256" y="167306"/>
                  <a:pt x="1570007" y="172529"/>
                </a:cubicBezTo>
                <a:cubicBezTo>
                  <a:pt x="1584157" y="178818"/>
                  <a:pt x="1599290" y="182856"/>
                  <a:pt x="1613140" y="189781"/>
                </a:cubicBezTo>
                <a:cubicBezTo>
                  <a:pt x="1622413" y="194417"/>
                  <a:pt x="1630017" y="201890"/>
                  <a:pt x="1639019" y="207034"/>
                </a:cubicBezTo>
                <a:cubicBezTo>
                  <a:pt x="1650184" y="213414"/>
                  <a:pt x="1662619" y="217472"/>
                  <a:pt x="1673524" y="224287"/>
                </a:cubicBezTo>
                <a:cubicBezTo>
                  <a:pt x="1685716" y="231907"/>
                  <a:pt x="1695170" y="243736"/>
                  <a:pt x="1708030" y="250166"/>
                </a:cubicBezTo>
                <a:cubicBezTo>
                  <a:pt x="1724296" y="258299"/>
                  <a:pt x="1759789" y="267419"/>
                  <a:pt x="1759789" y="267419"/>
                </a:cubicBezTo>
                <a:cubicBezTo>
                  <a:pt x="1805616" y="297971"/>
                  <a:pt x="1765491" y="273788"/>
                  <a:pt x="1828800" y="301925"/>
                </a:cubicBezTo>
                <a:cubicBezTo>
                  <a:pt x="1887448" y="327991"/>
                  <a:pt x="1840619" y="308678"/>
                  <a:pt x="1889185" y="336430"/>
                </a:cubicBezTo>
                <a:cubicBezTo>
                  <a:pt x="1900350" y="342810"/>
                  <a:pt x="1912188" y="347932"/>
                  <a:pt x="1923690" y="353683"/>
                </a:cubicBezTo>
                <a:cubicBezTo>
                  <a:pt x="1926566" y="362309"/>
                  <a:pt x="1938747" y="373132"/>
                  <a:pt x="1932317" y="379562"/>
                </a:cubicBezTo>
                <a:cubicBezTo>
                  <a:pt x="1921949" y="389930"/>
                  <a:pt x="1903283" y="384161"/>
                  <a:pt x="1889185" y="388189"/>
                </a:cubicBezTo>
                <a:cubicBezTo>
                  <a:pt x="1883003" y="389955"/>
                  <a:pt x="2081841" y="286109"/>
                  <a:pt x="2061713" y="3019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形状 47"/>
          <p:cNvSpPr/>
          <p:nvPr userDrawn="1"/>
        </p:nvSpPr>
        <p:spPr>
          <a:xfrm rot="7967055">
            <a:off x="4733102" y="941270"/>
            <a:ext cx="1016756" cy="1081854"/>
          </a:xfrm>
          <a:custGeom>
            <a:avLst/>
            <a:gdLst>
              <a:gd name="connsiteX0" fmla="*/ 1854679 w 1934165"/>
              <a:gd name="connsiteY0" fmla="*/ 396815 h 1570605"/>
              <a:gd name="connsiteX1" fmla="*/ 1768415 w 1934165"/>
              <a:gd name="connsiteY1" fmla="*/ 491706 h 1570605"/>
              <a:gd name="connsiteX2" fmla="*/ 1716656 w 1934165"/>
              <a:gd name="connsiteY2" fmla="*/ 534838 h 1570605"/>
              <a:gd name="connsiteX3" fmla="*/ 1699404 w 1934165"/>
              <a:gd name="connsiteY3" fmla="*/ 560717 h 1570605"/>
              <a:gd name="connsiteX4" fmla="*/ 1647645 w 1934165"/>
              <a:gd name="connsiteY4" fmla="*/ 603849 h 1570605"/>
              <a:gd name="connsiteX5" fmla="*/ 1604513 w 1934165"/>
              <a:gd name="connsiteY5" fmla="*/ 646981 h 1570605"/>
              <a:gd name="connsiteX6" fmla="*/ 1587260 w 1934165"/>
              <a:gd name="connsiteY6" fmla="*/ 672861 h 1570605"/>
              <a:gd name="connsiteX7" fmla="*/ 1561381 w 1934165"/>
              <a:gd name="connsiteY7" fmla="*/ 698740 h 1570605"/>
              <a:gd name="connsiteX8" fmla="*/ 1552755 w 1934165"/>
              <a:gd name="connsiteY8" fmla="*/ 724619 h 1570605"/>
              <a:gd name="connsiteX9" fmla="*/ 1526875 w 1934165"/>
              <a:gd name="connsiteY9" fmla="*/ 750498 h 1570605"/>
              <a:gd name="connsiteX10" fmla="*/ 1492370 w 1934165"/>
              <a:gd name="connsiteY10" fmla="*/ 802257 h 1570605"/>
              <a:gd name="connsiteX11" fmla="*/ 1475117 w 1934165"/>
              <a:gd name="connsiteY11" fmla="*/ 828136 h 1570605"/>
              <a:gd name="connsiteX12" fmla="*/ 1449238 w 1934165"/>
              <a:gd name="connsiteY12" fmla="*/ 854015 h 1570605"/>
              <a:gd name="connsiteX13" fmla="*/ 1440611 w 1934165"/>
              <a:gd name="connsiteY13" fmla="*/ 879895 h 1570605"/>
              <a:gd name="connsiteX14" fmla="*/ 1397479 w 1934165"/>
              <a:gd name="connsiteY14" fmla="*/ 931653 h 1570605"/>
              <a:gd name="connsiteX15" fmla="*/ 1380226 w 1934165"/>
              <a:gd name="connsiteY15" fmla="*/ 957532 h 1570605"/>
              <a:gd name="connsiteX16" fmla="*/ 1345721 w 1934165"/>
              <a:gd name="connsiteY16" fmla="*/ 1009291 h 1570605"/>
              <a:gd name="connsiteX17" fmla="*/ 1293962 w 1934165"/>
              <a:gd name="connsiteY17" fmla="*/ 1086929 h 1570605"/>
              <a:gd name="connsiteX18" fmla="*/ 1276709 w 1934165"/>
              <a:gd name="connsiteY18" fmla="*/ 1112808 h 1570605"/>
              <a:gd name="connsiteX19" fmla="*/ 1259456 w 1934165"/>
              <a:gd name="connsiteY19" fmla="*/ 1138687 h 1570605"/>
              <a:gd name="connsiteX20" fmla="*/ 1242204 w 1934165"/>
              <a:gd name="connsiteY20" fmla="*/ 1190446 h 1570605"/>
              <a:gd name="connsiteX21" fmla="*/ 1233577 w 1934165"/>
              <a:gd name="connsiteY21" fmla="*/ 1216325 h 1570605"/>
              <a:gd name="connsiteX22" fmla="*/ 1199072 w 1934165"/>
              <a:gd name="connsiteY22" fmla="*/ 1268083 h 1570605"/>
              <a:gd name="connsiteX23" fmla="*/ 1181819 w 1934165"/>
              <a:gd name="connsiteY23" fmla="*/ 1319842 h 1570605"/>
              <a:gd name="connsiteX24" fmla="*/ 1173192 w 1934165"/>
              <a:gd name="connsiteY24" fmla="*/ 1345721 h 1570605"/>
              <a:gd name="connsiteX25" fmla="*/ 1138687 w 1934165"/>
              <a:gd name="connsiteY25" fmla="*/ 1397479 h 1570605"/>
              <a:gd name="connsiteX26" fmla="*/ 1112807 w 1934165"/>
              <a:gd name="connsiteY26" fmla="*/ 1449238 h 1570605"/>
              <a:gd name="connsiteX27" fmla="*/ 1061049 w 1934165"/>
              <a:gd name="connsiteY27" fmla="*/ 1500996 h 1570605"/>
              <a:gd name="connsiteX28" fmla="*/ 1043796 w 1934165"/>
              <a:gd name="connsiteY28" fmla="*/ 1526876 h 1570605"/>
              <a:gd name="connsiteX29" fmla="*/ 983411 w 1934165"/>
              <a:gd name="connsiteY29" fmla="*/ 1552755 h 1570605"/>
              <a:gd name="connsiteX30" fmla="*/ 957532 w 1934165"/>
              <a:gd name="connsiteY30" fmla="*/ 1570008 h 1570605"/>
              <a:gd name="connsiteX31" fmla="*/ 759124 w 1934165"/>
              <a:gd name="connsiteY31" fmla="*/ 1561381 h 1570605"/>
              <a:gd name="connsiteX32" fmla="*/ 698740 w 1934165"/>
              <a:gd name="connsiteY32" fmla="*/ 1535502 h 1570605"/>
              <a:gd name="connsiteX33" fmla="*/ 672860 w 1934165"/>
              <a:gd name="connsiteY33" fmla="*/ 1526876 h 1570605"/>
              <a:gd name="connsiteX34" fmla="*/ 629728 w 1934165"/>
              <a:gd name="connsiteY34" fmla="*/ 1509623 h 1570605"/>
              <a:gd name="connsiteX35" fmla="*/ 595223 w 1934165"/>
              <a:gd name="connsiteY35" fmla="*/ 1500996 h 1570605"/>
              <a:gd name="connsiteX36" fmla="*/ 560717 w 1934165"/>
              <a:gd name="connsiteY36" fmla="*/ 1483744 h 1570605"/>
              <a:gd name="connsiteX37" fmla="*/ 474453 w 1934165"/>
              <a:gd name="connsiteY37" fmla="*/ 1449238 h 1570605"/>
              <a:gd name="connsiteX38" fmla="*/ 405441 w 1934165"/>
              <a:gd name="connsiteY38" fmla="*/ 1414732 h 1570605"/>
              <a:gd name="connsiteX39" fmla="*/ 327804 w 1934165"/>
              <a:gd name="connsiteY39" fmla="*/ 1380227 h 1570605"/>
              <a:gd name="connsiteX40" fmla="*/ 258792 w 1934165"/>
              <a:gd name="connsiteY40" fmla="*/ 1328468 h 1570605"/>
              <a:gd name="connsiteX41" fmla="*/ 138023 w 1934165"/>
              <a:gd name="connsiteY41" fmla="*/ 1242204 h 1570605"/>
              <a:gd name="connsiteX42" fmla="*/ 77638 w 1934165"/>
              <a:gd name="connsiteY42" fmla="*/ 1155940 h 1570605"/>
              <a:gd name="connsiteX43" fmla="*/ 51758 w 1934165"/>
              <a:gd name="connsiteY43" fmla="*/ 1121434 h 1570605"/>
              <a:gd name="connsiteX44" fmla="*/ 17253 w 1934165"/>
              <a:gd name="connsiteY44" fmla="*/ 992038 h 1570605"/>
              <a:gd name="connsiteX45" fmla="*/ 0 w 1934165"/>
              <a:gd name="connsiteY45" fmla="*/ 905774 h 1570605"/>
              <a:gd name="connsiteX46" fmla="*/ 25879 w 1934165"/>
              <a:gd name="connsiteY46" fmla="*/ 577970 h 1570605"/>
              <a:gd name="connsiteX47" fmla="*/ 43132 w 1934165"/>
              <a:gd name="connsiteY47" fmla="*/ 552091 h 1570605"/>
              <a:gd name="connsiteX48" fmla="*/ 60385 w 1934165"/>
              <a:gd name="connsiteY48" fmla="*/ 508959 h 1570605"/>
              <a:gd name="connsiteX49" fmla="*/ 112143 w 1934165"/>
              <a:gd name="connsiteY49" fmla="*/ 439947 h 1570605"/>
              <a:gd name="connsiteX50" fmla="*/ 120770 w 1934165"/>
              <a:gd name="connsiteY50" fmla="*/ 405442 h 1570605"/>
              <a:gd name="connsiteX51" fmla="*/ 146649 w 1934165"/>
              <a:gd name="connsiteY51" fmla="*/ 370936 h 1570605"/>
              <a:gd name="connsiteX52" fmla="*/ 232913 w 1934165"/>
              <a:gd name="connsiteY52" fmla="*/ 293298 h 1570605"/>
              <a:gd name="connsiteX53" fmla="*/ 310551 w 1934165"/>
              <a:gd name="connsiteY53" fmla="*/ 224287 h 1570605"/>
              <a:gd name="connsiteX54" fmla="*/ 448573 w 1934165"/>
              <a:gd name="connsiteY54" fmla="*/ 146649 h 1570605"/>
              <a:gd name="connsiteX55" fmla="*/ 526211 w 1934165"/>
              <a:gd name="connsiteY55" fmla="*/ 103517 h 1570605"/>
              <a:gd name="connsiteX56" fmla="*/ 560717 w 1934165"/>
              <a:gd name="connsiteY56" fmla="*/ 94891 h 1570605"/>
              <a:gd name="connsiteX57" fmla="*/ 646981 w 1934165"/>
              <a:gd name="connsiteY57" fmla="*/ 51759 h 1570605"/>
              <a:gd name="connsiteX58" fmla="*/ 707366 w 1934165"/>
              <a:gd name="connsiteY58" fmla="*/ 43132 h 1570605"/>
              <a:gd name="connsiteX59" fmla="*/ 776377 w 1934165"/>
              <a:gd name="connsiteY59" fmla="*/ 25879 h 1570605"/>
              <a:gd name="connsiteX60" fmla="*/ 810883 w 1934165"/>
              <a:gd name="connsiteY60" fmla="*/ 17253 h 1570605"/>
              <a:gd name="connsiteX61" fmla="*/ 897147 w 1934165"/>
              <a:gd name="connsiteY61" fmla="*/ 0 h 1570605"/>
              <a:gd name="connsiteX62" fmla="*/ 1164566 w 1934165"/>
              <a:gd name="connsiteY62" fmla="*/ 8627 h 1570605"/>
              <a:gd name="connsiteX63" fmla="*/ 1207698 w 1934165"/>
              <a:gd name="connsiteY63" fmla="*/ 25879 h 1570605"/>
              <a:gd name="connsiteX64" fmla="*/ 1302589 w 1934165"/>
              <a:gd name="connsiteY64" fmla="*/ 34506 h 1570605"/>
              <a:gd name="connsiteX65" fmla="*/ 1388853 w 1934165"/>
              <a:gd name="connsiteY65" fmla="*/ 69012 h 1570605"/>
              <a:gd name="connsiteX66" fmla="*/ 1414732 w 1934165"/>
              <a:gd name="connsiteY66" fmla="*/ 77638 h 1570605"/>
              <a:gd name="connsiteX67" fmla="*/ 1440611 w 1934165"/>
              <a:gd name="connsiteY67" fmla="*/ 94891 h 1570605"/>
              <a:gd name="connsiteX68" fmla="*/ 1457864 w 1934165"/>
              <a:gd name="connsiteY68" fmla="*/ 120770 h 1570605"/>
              <a:gd name="connsiteX69" fmla="*/ 1483743 w 1934165"/>
              <a:gd name="connsiteY69" fmla="*/ 129396 h 1570605"/>
              <a:gd name="connsiteX70" fmla="*/ 1509623 w 1934165"/>
              <a:gd name="connsiteY70" fmla="*/ 146649 h 1570605"/>
              <a:gd name="connsiteX71" fmla="*/ 1535502 w 1934165"/>
              <a:gd name="connsiteY71" fmla="*/ 155276 h 1570605"/>
              <a:gd name="connsiteX72" fmla="*/ 1570007 w 1934165"/>
              <a:gd name="connsiteY72" fmla="*/ 172529 h 1570605"/>
              <a:gd name="connsiteX73" fmla="*/ 1613140 w 1934165"/>
              <a:gd name="connsiteY73" fmla="*/ 189781 h 1570605"/>
              <a:gd name="connsiteX74" fmla="*/ 1639019 w 1934165"/>
              <a:gd name="connsiteY74" fmla="*/ 207034 h 1570605"/>
              <a:gd name="connsiteX75" fmla="*/ 1673524 w 1934165"/>
              <a:gd name="connsiteY75" fmla="*/ 224287 h 1570605"/>
              <a:gd name="connsiteX76" fmla="*/ 1708030 w 1934165"/>
              <a:gd name="connsiteY76" fmla="*/ 250166 h 1570605"/>
              <a:gd name="connsiteX77" fmla="*/ 1759789 w 1934165"/>
              <a:gd name="connsiteY77" fmla="*/ 267419 h 1570605"/>
              <a:gd name="connsiteX78" fmla="*/ 1828800 w 1934165"/>
              <a:gd name="connsiteY78" fmla="*/ 301925 h 1570605"/>
              <a:gd name="connsiteX79" fmla="*/ 1889185 w 1934165"/>
              <a:gd name="connsiteY79" fmla="*/ 336430 h 1570605"/>
              <a:gd name="connsiteX80" fmla="*/ 1923690 w 1934165"/>
              <a:gd name="connsiteY80" fmla="*/ 353683 h 1570605"/>
              <a:gd name="connsiteX81" fmla="*/ 1932317 w 1934165"/>
              <a:gd name="connsiteY81" fmla="*/ 379562 h 1570605"/>
              <a:gd name="connsiteX82" fmla="*/ 1889185 w 1934165"/>
              <a:gd name="connsiteY82" fmla="*/ 388189 h 1570605"/>
              <a:gd name="connsiteX83" fmla="*/ 1854679 w 1934165"/>
              <a:gd name="connsiteY83" fmla="*/ 396815 h 1570605"/>
              <a:gd name="connsiteX0-1" fmla="*/ 1854679 w 1934165"/>
              <a:gd name="connsiteY0-2" fmla="*/ 396815 h 1570605"/>
              <a:gd name="connsiteX1-3" fmla="*/ 1768415 w 1934165"/>
              <a:gd name="connsiteY1-4" fmla="*/ 483080 h 1570605"/>
              <a:gd name="connsiteX2-5" fmla="*/ 1716656 w 1934165"/>
              <a:gd name="connsiteY2-6" fmla="*/ 534838 h 1570605"/>
              <a:gd name="connsiteX3-7" fmla="*/ 1699404 w 1934165"/>
              <a:gd name="connsiteY3-8" fmla="*/ 560717 h 1570605"/>
              <a:gd name="connsiteX4-9" fmla="*/ 1647645 w 1934165"/>
              <a:gd name="connsiteY4-10" fmla="*/ 603849 h 1570605"/>
              <a:gd name="connsiteX5-11" fmla="*/ 1604513 w 1934165"/>
              <a:gd name="connsiteY5-12" fmla="*/ 646981 h 1570605"/>
              <a:gd name="connsiteX6-13" fmla="*/ 1587260 w 1934165"/>
              <a:gd name="connsiteY6-14" fmla="*/ 672861 h 1570605"/>
              <a:gd name="connsiteX7-15" fmla="*/ 1561381 w 1934165"/>
              <a:gd name="connsiteY7-16" fmla="*/ 698740 h 1570605"/>
              <a:gd name="connsiteX8-17" fmla="*/ 1552755 w 1934165"/>
              <a:gd name="connsiteY8-18" fmla="*/ 724619 h 1570605"/>
              <a:gd name="connsiteX9-19" fmla="*/ 1526875 w 1934165"/>
              <a:gd name="connsiteY9-20" fmla="*/ 750498 h 1570605"/>
              <a:gd name="connsiteX10-21" fmla="*/ 1492370 w 1934165"/>
              <a:gd name="connsiteY10-22" fmla="*/ 802257 h 1570605"/>
              <a:gd name="connsiteX11-23" fmla="*/ 1475117 w 1934165"/>
              <a:gd name="connsiteY11-24" fmla="*/ 828136 h 1570605"/>
              <a:gd name="connsiteX12-25" fmla="*/ 1449238 w 1934165"/>
              <a:gd name="connsiteY12-26" fmla="*/ 854015 h 1570605"/>
              <a:gd name="connsiteX13-27" fmla="*/ 1440611 w 1934165"/>
              <a:gd name="connsiteY13-28" fmla="*/ 879895 h 1570605"/>
              <a:gd name="connsiteX14-29" fmla="*/ 1397479 w 1934165"/>
              <a:gd name="connsiteY14-30" fmla="*/ 931653 h 1570605"/>
              <a:gd name="connsiteX15-31" fmla="*/ 1380226 w 1934165"/>
              <a:gd name="connsiteY15-32" fmla="*/ 957532 h 1570605"/>
              <a:gd name="connsiteX16-33" fmla="*/ 1345721 w 1934165"/>
              <a:gd name="connsiteY16-34" fmla="*/ 1009291 h 1570605"/>
              <a:gd name="connsiteX17-35" fmla="*/ 1293962 w 1934165"/>
              <a:gd name="connsiteY17-36" fmla="*/ 1086929 h 1570605"/>
              <a:gd name="connsiteX18-37" fmla="*/ 1276709 w 1934165"/>
              <a:gd name="connsiteY18-38" fmla="*/ 1112808 h 1570605"/>
              <a:gd name="connsiteX19-39" fmla="*/ 1259456 w 1934165"/>
              <a:gd name="connsiteY19-40" fmla="*/ 1138687 h 1570605"/>
              <a:gd name="connsiteX20-41" fmla="*/ 1242204 w 1934165"/>
              <a:gd name="connsiteY20-42" fmla="*/ 1190446 h 1570605"/>
              <a:gd name="connsiteX21-43" fmla="*/ 1233577 w 1934165"/>
              <a:gd name="connsiteY21-44" fmla="*/ 1216325 h 1570605"/>
              <a:gd name="connsiteX22-45" fmla="*/ 1199072 w 1934165"/>
              <a:gd name="connsiteY22-46" fmla="*/ 1268083 h 1570605"/>
              <a:gd name="connsiteX23-47" fmla="*/ 1181819 w 1934165"/>
              <a:gd name="connsiteY23-48" fmla="*/ 1319842 h 1570605"/>
              <a:gd name="connsiteX24-49" fmla="*/ 1173192 w 1934165"/>
              <a:gd name="connsiteY24-50" fmla="*/ 1345721 h 1570605"/>
              <a:gd name="connsiteX25-51" fmla="*/ 1138687 w 1934165"/>
              <a:gd name="connsiteY25-52" fmla="*/ 1397479 h 1570605"/>
              <a:gd name="connsiteX26-53" fmla="*/ 1112807 w 1934165"/>
              <a:gd name="connsiteY26-54" fmla="*/ 1449238 h 1570605"/>
              <a:gd name="connsiteX27-55" fmla="*/ 1061049 w 1934165"/>
              <a:gd name="connsiteY27-56" fmla="*/ 1500996 h 1570605"/>
              <a:gd name="connsiteX28-57" fmla="*/ 1043796 w 1934165"/>
              <a:gd name="connsiteY28-58" fmla="*/ 1526876 h 1570605"/>
              <a:gd name="connsiteX29-59" fmla="*/ 983411 w 1934165"/>
              <a:gd name="connsiteY29-60" fmla="*/ 1552755 h 1570605"/>
              <a:gd name="connsiteX30-61" fmla="*/ 957532 w 1934165"/>
              <a:gd name="connsiteY30-62" fmla="*/ 1570008 h 1570605"/>
              <a:gd name="connsiteX31-63" fmla="*/ 759124 w 1934165"/>
              <a:gd name="connsiteY31-64" fmla="*/ 1561381 h 1570605"/>
              <a:gd name="connsiteX32-65" fmla="*/ 698740 w 1934165"/>
              <a:gd name="connsiteY32-66" fmla="*/ 1535502 h 1570605"/>
              <a:gd name="connsiteX33-67" fmla="*/ 672860 w 1934165"/>
              <a:gd name="connsiteY33-68" fmla="*/ 1526876 h 1570605"/>
              <a:gd name="connsiteX34-69" fmla="*/ 629728 w 1934165"/>
              <a:gd name="connsiteY34-70" fmla="*/ 1509623 h 1570605"/>
              <a:gd name="connsiteX35-71" fmla="*/ 595223 w 1934165"/>
              <a:gd name="connsiteY35-72" fmla="*/ 1500996 h 1570605"/>
              <a:gd name="connsiteX36-73" fmla="*/ 560717 w 1934165"/>
              <a:gd name="connsiteY36-74" fmla="*/ 1483744 h 1570605"/>
              <a:gd name="connsiteX37-75" fmla="*/ 474453 w 1934165"/>
              <a:gd name="connsiteY37-76" fmla="*/ 1449238 h 1570605"/>
              <a:gd name="connsiteX38-77" fmla="*/ 405441 w 1934165"/>
              <a:gd name="connsiteY38-78" fmla="*/ 1414732 h 1570605"/>
              <a:gd name="connsiteX39-79" fmla="*/ 327804 w 1934165"/>
              <a:gd name="connsiteY39-80" fmla="*/ 1380227 h 1570605"/>
              <a:gd name="connsiteX40-81" fmla="*/ 258792 w 1934165"/>
              <a:gd name="connsiteY40-82" fmla="*/ 1328468 h 1570605"/>
              <a:gd name="connsiteX41-83" fmla="*/ 138023 w 1934165"/>
              <a:gd name="connsiteY41-84" fmla="*/ 1242204 h 1570605"/>
              <a:gd name="connsiteX42-85" fmla="*/ 77638 w 1934165"/>
              <a:gd name="connsiteY42-86" fmla="*/ 1155940 h 1570605"/>
              <a:gd name="connsiteX43-87" fmla="*/ 51758 w 1934165"/>
              <a:gd name="connsiteY43-88" fmla="*/ 1121434 h 1570605"/>
              <a:gd name="connsiteX44-89" fmla="*/ 17253 w 1934165"/>
              <a:gd name="connsiteY44-90" fmla="*/ 992038 h 1570605"/>
              <a:gd name="connsiteX45-91" fmla="*/ 0 w 1934165"/>
              <a:gd name="connsiteY45-92" fmla="*/ 905774 h 1570605"/>
              <a:gd name="connsiteX46-93" fmla="*/ 25879 w 1934165"/>
              <a:gd name="connsiteY46-94" fmla="*/ 577970 h 1570605"/>
              <a:gd name="connsiteX47-95" fmla="*/ 43132 w 1934165"/>
              <a:gd name="connsiteY47-96" fmla="*/ 552091 h 1570605"/>
              <a:gd name="connsiteX48-97" fmla="*/ 60385 w 1934165"/>
              <a:gd name="connsiteY48-98" fmla="*/ 508959 h 1570605"/>
              <a:gd name="connsiteX49-99" fmla="*/ 112143 w 1934165"/>
              <a:gd name="connsiteY49-100" fmla="*/ 439947 h 1570605"/>
              <a:gd name="connsiteX50-101" fmla="*/ 120770 w 1934165"/>
              <a:gd name="connsiteY50-102" fmla="*/ 405442 h 1570605"/>
              <a:gd name="connsiteX51-103" fmla="*/ 146649 w 1934165"/>
              <a:gd name="connsiteY51-104" fmla="*/ 370936 h 1570605"/>
              <a:gd name="connsiteX52-105" fmla="*/ 232913 w 1934165"/>
              <a:gd name="connsiteY52-106" fmla="*/ 293298 h 1570605"/>
              <a:gd name="connsiteX53-107" fmla="*/ 310551 w 1934165"/>
              <a:gd name="connsiteY53-108" fmla="*/ 224287 h 1570605"/>
              <a:gd name="connsiteX54-109" fmla="*/ 448573 w 1934165"/>
              <a:gd name="connsiteY54-110" fmla="*/ 146649 h 1570605"/>
              <a:gd name="connsiteX55-111" fmla="*/ 526211 w 1934165"/>
              <a:gd name="connsiteY55-112" fmla="*/ 103517 h 1570605"/>
              <a:gd name="connsiteX56-113" fmla="*/ 560717 w 1934165"/>
              <a:gd name="connsiteY56-114" fmla="*/ 94891 h 1570605"/>
              <a:gd name="connsiteX57-115" fmla="*/ 646981 w 1934165"/>
              <a:gd name="connsiteY57-116" fmla="*/ 51759 h 1570605"/>
              <a:gd name="connsiteX58-117" fmla="*/ 707366 w 1934165"/>
              <a:gd name="connsiteY58-118" fmla="*/ 43132 h 1570605"/>
              <a:gd name="connsiteX59-119" fmla="*/ 776377 w 1934165"/>
              <a:gd name="connsiteY59-120" fmla="*/ 25879 h 1570605"/>
              <a:gd name="connsiteX60-121" fmla="*/ 810883 w 1934165"/>
              <a:gd name="connsiteY60-122" fmla="*/ 17253 h 1570605"/>
              <a:gd name="connsiteX61-123" fmla="*/ 897147 w 1934165"/>
              <a:gd name="connsiteY61-124" fmla="*/ 0 h 1570605"/>
              <a:gd name="connsiteX62-125" fmla="*/ 1164566 w 1934165"/>
              <a:gd name="connsiteY62-126" fmla="*/ 8627 h 1570605"/>
              <a:gd name="connsiteX63-127" fmla="*/ 1207698 w 1934165"/>
              <a:gd name="connsiteY63-128" fmla="*/ 25879 h 1570605"/>
              <a:gd name="connsiteX64-129" fmla="*/ 1302589 w 1934165"/>
              <a:gd name="connsiteY64-130" fmla="*/ 34506 h 1570605"/>
              <a:gd name="connsiteX65-131" fmla="*/ 1388853 w 1934165"/>
              <a:gd name="connsiteY65-132" fmla="*/ 69012 h 1570605"/>
              <a:gd name="connsiteX66-133" fmla="*/ 1414732 w 1934165"/>
              <a:gd name="connsiteY66-134" fmla="*/ 77638 h 1570605"/>
              <a:gd name="connsiteX67-135" fmla="*/ 1440611 w 1934165"/>
              <a:gd name="connsiteY67-136" fmla="*/ 94891 h 1570605"/>
              <a:gd name="connsiteX68-137" fmla="*/ 1457864 w 1934165"/>
              <a:gd name="connsiteY68-138" fmla="*/ 120770 h 1570605"/>
              <a:gd name="connsiteX69-139" fmla="*/ 1483743 w 1934165"/>
              <a:gd name="connsiteY69-140" fmla="*/ 129396 h 1570605"/>
              <a:gd name="connsiteX70-141" fmla="*/ 1509623 w 1934165"/>
              <a:gd name="connsiteY70-142" fmla="*/ 146649 h 1570605"/>
              <a:gd name="connsiteX71-143" fmla="*/ 1535502 w 1934165"/>
              <a:gd name="connsiteY71-144" fmla="*/ 155276 h 1570605"/>
              <a:gd name="connsiteX72-145" fmla="*/ 1570007 w 1934165"/>
              <a:gd name="connsiteY72-146" fmla="*/ 172529 h 1570605"/>
              <a:gd name="connsiteX73-147" fmla="*/ 1613140 w 1934165"/>
              <a:gd name="connsiteY73-148" fmla="*/ 189781 h 1570605"/>
              <a:gd name="connsiteX74-149" fmla="*/ 1639019 w 1934165"/>
              <a:gd name="connsiteY74-150" fmla="*/ 207034 h 1570605"/>
              <a:gd name="connsiteX75-151" fmla="*/ 1673524 w 1934165"/>
              <a:gd name="connsiteY75-152" fmla="*/ 224287 h 1570605"/>
              <a:gd name="connsiteX76-153" fmla="*/ 1708030 w 1934165"/>
              <a:gd name="connsiteY76-154" fmla="*/ 250166 h 1570605"/>
              <a:gd name="connsiteX77-155" fmla="*/ 1759789 w 1934165"/>
              <a:gd name="connsiteY77-156" fmla="*/ 267419 h 1570605"/>
              <a:gd name="connsiteX78-157" fmla="*/ 1828800 w 1934165"/>
              <a:gd name="connsiteY78-158" fmla="*/ 301925 h 1570605"/>
              <a:gd name="connsiteX79-159" fmla="*/ 1889185 w 1934165"/>
              <a:gd name="connsiteY79-160" fmla="*/ 336430 h 1570605"/>
              <a:gd name="connsiteX80-161" fmla="*/ 1923690 w 1934165"/>
              <a:gd name="connsiteY80-162" fmla="*/ 353683 h 1570605"/>
              <a:gd name="connsiteX81-163" fmla="*/ 1932317 w 1934165"/>
              <a:gd name="connsiteY81-164" fmla="*/ 379562 h 1570605"/>
              <a:gd name="connsiteX82-165" fmla="*/ 1889185 w 1934165"/>
              <a:gd name="connsiteY82-166" fmla="*/ 388189 h 1570605"/>
              <a:gd name="connsiteX83-167" fmla="*/ 1854679 w 1934165"/>
              <a:gd name="connsiteY83-168" fmla="*/ 396815 h 1570605"/>
              <a:gd name="connsiteX0-169" fmla="*/ 2061713 w 2063144"/>
              <a:gd name="connsiteY0-170" fmla="*/ 301924 h 1570605"/>
              <a:gd name="connsiteX1-171" fmla="*/ 1768415 w 2063144"/>
              <a:gd name="connsiteY1-172" fmla="*/ 483080 h 1570605"/>
              <a:gd name="connsiteX2-173" fmla="*/ 1716656 w 2063144"/>
              <a:gd name="connsiteY2-174" fmla="*/ 534838 h 1570605"/>
              <a:gd name="connsiteX3-175" fmla="*/ 1699404 w 2063144"/>
              <a:gd name="connsiteY3-176" fmla="*/ 560717 h 1570605"/>
              <a:gd name="connsiteX4-177" fmla="*/ 1647645 w 2063144"/>
              <a:gd name="connsiteY4-178" fmla="*/ 603849 h 1570605"/>
              <a:gd name="connsiteX5-179" fmla="*/ 1604513 w 2063144"/>
              <a:gd name="connsiteY5-180" fmla="*/ 646981 h 1570605"/>
              <a:gd name="connsiteX6-181" fmla="*/ 1587260 w 2063144"/>
              <a:gd name="connsiteY6-182" fmla="*/ 672861 h 1570605"/>
              <a:gd name="connsiteX7-183" fmla="*/ 1561381 w 2063144"/>
              <a:gd name="connsiteY7-184" fmla="*/ 698740 h 1570605"/>
              <a:gd name="connsiteX8-185" fmla="*/ 1552755 w 2063144"/>
              <a:gd name="connsiteY8-186" fmla="*/ 724619 h 1570605"/>
              <a:gd name="connsiteX9-187" fmla="*/ 1526875 w 2063144"/>
              <a:gd name="connsiteY9-188" fmla="*/ 750498 h 1570605"/>
              <a:gd name="connsiteX10-189" fmla="*/ 1492370 w 2063144"/>
              <a:gd name="connsiteY10-190" fmla="*/ 802257 h 1570605"/>
              <a:gd name="connsiteX11-191" fmla="*/ 1475117 w 2063144"/>
              <a:gd name="connsiteY11-192" fmla="*/ 828136 h 1570605"/>
              <a:gd name="connsiteX12-193" fmla="*/ 1449238 w 2063144"/>
              <a:gd name="connsiteY12-194" fmla="*/ 854015 h 1570605"/>
              <a:gd name="connsiteX13-195" fmla="*/ 1440611 w 2063144"/>
              <a:gd name="connsiteY13-196" fmla="*/ 879895 h 1570605"/>
              <a:gd name="connsiteX14-197" fmla="*/ 1397479 w 2063144"/>
              <a:gd name="connsiteY14-198" fmla="*/ 931653 h 1570605"/>
              <a:gd name="connsiteX15-199" fmla="*/ 1380226 w 2063144"/>
              <a:gd name="connsiteY15-200" fmla="*/ 957532 h 1570605"/>
              <a:gd name="connsiteX16-201" fmla="*/ 1345721 w 2063144"/>
              <a:gd name="connsiteY16-202" fmla="*/ 1009291 h 1570605"/>
              <a:gd name="connsiteX17-203" fmla="*/ 1293962 w 2063144"/>
              <a:gd name="connsiteY17-204" fmla="*/ 1086929 h 1570605"/>
              <a:gd name="connsiteX18-205" fmla="*/ 1276709 w 2063144"/>
              <a:gd name="connsiteY18-206" fmla="*/ 1112808 h 1570605"/>
              <a:gd name="connsiteX19-207" fmla="*/ 1259456 w 2063144"/>
              <a:gd name="connsiteY19-208" fmla="*/ 1138687 h 1570605"/>
              <a:gd name="connsiteX20-209" fmla="*/ 1242204 w 2063144"/>
              <a:gd name="connsiteY20-210" fmla="*/ 1190446 h 1570605"/>
              <a:gd name="connsiteX21-211" fmla="*/ 1233577 w 2063144"/>
              <a:gd name="connsiteY21-212" fmla="*/ 1216325 h 1570605"/>
              <a:gd name="connsiteX22-213" fmla="*/ 1199072 w 2063144"/>
              <a:gd name="connsiteY22-214" fmla="*/ 1268083 h 1570605"/>
              <a:gd name="connsiteX23-215" fmla="*/ 1181819 w 2063144"/>
              <a:gd name="connsiteY23-216" fmla="*/ 1319842 h 1570605"/>
              <a:gd name="connsiteX24-217" fmla="*/ 1173192 w 2063144"/>
              <a:gd name="connsiteY24-218" fmla="*/ 1345721 h 1570605"/>
              <a:gd name="connsiteX25-219" fmla="*/ 1138687 w 2063144"/>
              <a:gd name="connsiteY25-220" fmla="*/ 1397479 h 1570605"/>
              <a:gd name="connsiteX26-221" fmla="*/ 1112807 w 2063144"/>
              <a:gd name="connsiteY26-222" fmla="*/ 1449238 h 1570605"/>
              <a:gd name="connsiteX27-223" fmla="*/ 1061049 w 2063144"/>
              <a:gd name="connsiteY27-224" fmla="*/ 1500996 h 1570605"/>
              <a:gd name="connsiteX28-225" fmla="*/ 1043796 w 2063144"/>
              <a:gd name="connsiteY28-226" fmla="*/ 1526876 h 1570605"/>
              <a:gd name="connsiteX29-227" fmla="*/ 983411 w 2063144"/>
              <a:gd name="connsiteY29-228" fmla="*/ 1552755 h 1570605"/>
              <a:gd name="connsiteX30-229" fmla="*/ 957532 w 2063144"/>
              <a:gd name="connsiteY30-230" fmla="*/ 1570008 h 1570605"/>
              <a:gd name="connsiteX31-231" fmla="*/ 759124 w 2063144"/>
              <a:gd name="connsiteY31-232" fmla="*/ 1561381 h 1570605"/>
              <a:gd name="connsiteX32-233" fmla="*/ 698740 w 2063144"/>
              <a:gd name="connsiteY32-234" fmla="*/ 1535502 h 1570605"/>
              <a:gd name="connsiteX33-235" fmla="*/ 672860 w 2063144"/>
              <a:gd name="connsiteY33-236" fmla="*/ 1526876 h 1570605"/>
              <a:gd name="connsiteX34-237" fmla="*/ 629728 w 2063144"/>
              <a:gd name="connsiteY34-238" fmla="*/ 1509623 h 1570605"/>
              <a:gd name="connsiteX35-239" fmla="*/ 595223 w 2063144"/>
              <a:gd name="connsiteY35-240" fmla="*/ 1500996 h 1570605"/>
              <a:gd name="connsiteX36-241" fmla="*/ 560717 w 2063144"/>
              <a:gd name="connsiteY36-242" fmla="*/ 1483744 h 1570605"/>
              <a:gd name="connsiteX37-243" fmla="*/ 474453 w 2063144"/>
              <a:gd name="connsiteY37-244" fmla="*/ 1449238 h 1570605"/>
              <a:gd name="connsiteX38-245" fmla="*/ 405441 w 2063144"/>
              <a:gd name="connsiteY38-246" fmla="*/ 1414732 h 1570605"/>
              <a:gd name="connsiteX39-247" fmla="*/ 327804 w 2063144"/>
              <a:gd name="connsiteY39-248" fmla="*/ 1380227 h 1570605"/>
              <a:gd name="connsiteX40-249" fmla="*/ 258792 w 2063144"/>
              <a:gd name="connsiteY40-250" fmla="*/ 1328468 h 1570605"/>
              <a:gd name="connsiteX41-251" fmla="*/ 138023 w 2063144"/>
              <a:gd name="connsiteY41-252" fmla="*/ 1242204 h 1570605"/>
              <a:gd name="connsiteX42-253" fmla="*/ 77638 w 2063144"/>
              <a:gd name="connsiteY42-254" fmla="*/ 1155940 h 1570605"/>
              <a:gd name="connsiteX43-255" fmla="*/ 51758 w 2063144"/>
              <a:gd name="connsiteY43-256" fmla="*/ 1121434 h 1570605"/>
              <a:gd name="connsiteX44-257" fmla="*/ 17253 w 2063144"/>
              <a:gd name="connsiteY44-258" fmla="*/ 992038 h 1570605"/>
              <a:gd name="connsiteX45-259" fmla="*/ 0 w 2063144"/>
              <a:gd name="connsiteY45-260" fmla="*/ 905774 h 1570605"/>
              <a:gd name="connsiteX46-261" fmla="*/ 25879 w 2063144"/>
              <a:gd name="connsiteY46-262" fmla="*/ 577970 h 1570605"/>
              <a:gd name="connsiteX47-263" fmla="*/ 43132 w 2063144"/>
              <a:gd name="connsiteY47-264" fmla="*/ 552091 h 1570605"/>
              <a:gd name="connsiteX48-265" fmla="*/ 60385 w 2063144"/>
              <a:gd name="connsiteY48-266" fmla="*/ 508959 h 1570605"/>
              <a:gd name="connsiteX49-267" fmla="*/ 112143 w 2063144"/>
              <a:gd name="connsiteY49-268" fmla="*/ 439947 h 1570605"/>
              <a:gd name="connsiteX50-269" fmla="*/ 120770 w 2063144"/>
              <a:gd name="connsiteY50-270" fmla="*/ 405442 h 1570605"/>
              <a:gd name="connsiteX51-271" fmla="*/ 146649 w 2063144"/>
              <a:gd name="connsiteY51-272" fmla="*/ 370936 h 1570605"/>
              <a:gd name="connsiteX52-273" fmla="*/ 232913 w 2063144"/>
              <a:gd name="connsiteY52-274" fmla="*/ 293298 h 1570605"/>
              <a:gd name="connsiteX53-275" fmla="*/ 310551 w 2063144"/>
              <a:gd name="connsiteY53-276" fmla="*/ 224287 h 1570605"/>
              <a:gd name="connsiteX54-277" fmla="*/ 448573 w 2063144"/>
              <a:gd name="connsiteY54-278" fmla="*/ 146649 h 1570605"/>
              <a:gd name="connsiteX55-279" fmla="*/ 526211 w 2063144"/>
              <a:gd name="connsiteY55-280" fmla="*/ 103517 h 1570605"/>
              <a:gd name="connsiteX56-281" fmla="*/ 560717 w 2063144"/>
              <a:gd name="connsiteY56-282" fmla="*/ 94891 h 1570605"/>
              <a:gd name="connsiteX57-283" fmla="*/ 646981 w 2063144"/>
              <a:gd name="connsiteY57-284" fmla="*/ 51759 h 1570605"/>
              <a:gd name="connsiteX58-285" fmla="*/ 707366 w 2063144"/>
              <a:gd name="connsiteY58-286" fmla="*/ 43132 h 1570605"/>
              <a:gd name="connsiteX59-287" fmla="*/ 776377 w 2063144"/>
              <a:gd name="connsiteY59-288" fmla="*/ 25879 h 1570605"/>
              <a:gd name="connsiteX60-289" fmla="*/ 810883 w 2063144"/>
              <a:gd name="connsiteY60-290" fmla="*/ 17253 h 1570605"/>
              <a:gd name="connsiteX61-291" fmla="*/ 897147 w 2063144"/>
              <a:gd name="connsiteY61-292" fmla="*/ 0 h 1570605"/>
              <a:gd name="connsiteX62-293" fmla="*/ 1164566 w 2063144"/>
              <a:gd name="connsiteY62-294" fmla="*/ 8627 h 1570605"/>
              <a:gd name="connsiteX63-295" fmla="*/ 1207698 w 2063144"/>
              <a:gd name="connsiteY63-296" fmla="*/ 25879 h 1570605"/>
              <a:gd name="connsiteX64-297" fmla="*/ 1302589 w 2063144"/>
              <a:gd name="connsiteY64-298" fmla="*/ 34506 h 1570605"/>
              <a:gd name="connsiteX65-299" fmla="*/ 1388853 w 2063144"/>
              <a:gd name="connsiteY65-300" fmla="*/ 69012 h 1570605"/>
              <a:gd name="connsiteX66-301" fmla="*/ 1414732 w 2063144"/>
              <a:gd name="connsiteY66-302" fmla="*/ 77638 h 1570605"/>
              <a:gd name="connsiteX67-303" fmla="*/ 1440611 w 2063144"/>
              <a:gd name="connsiteY67-304" fmla="*/ 94891 h 1570605"/>
              <a:gd name="connsiteX68-305" fmla="*/ 1457864 w 2063144"/>
              <a:gd name="connsiteY68-306" fmla="*/ 120770 h 1570605"/>
              <a:gd name="connsiteX69-307" fmla="*/ 1483743 w 2063144"/>
              <a:gd name="connsiteY69-308" fmla="*/ 129396 h 1570605"/>
              <a:gd name="connsiteX70-309" fmla="*/ 1509623 w 2063144"/>
              <a:gd name="connsiteY70-310" fmla="*/ 146649 h 1570605"/>
              <a:gd name="connsiteX71-311" fmla="*/ 1535502 w 2063144"/>
              <a:gd name="connsiteY71-312" fmla="*/ 155276 h 1570605"/>
              <a:gd name="connsiteX72-313" fmla="*/ 1570007 w 2063144"/>
              <a:gd name="connsiteY72-314" fmla="*/ 172529 h 1570605"/>
              <a:gd name="connsiteX73-315" fmla="*/ 1613140 w 2063144"/>
              <a:gd name="connsiteY73-316" fmla="*/ 189781 h 1570605"/>
              <a:gd name="connsiteX74-317" fmla="*/ 1639019 w 2063144"/>
              <a:gd name="connsiteY74-318" fmla="*/ 207034 h 1570605"/>
              <a:gd name="connsiteX75-319" fmla="*/ 1673524 w 2063144"/>
              <a:gd name="connsiteY75-320" fmla="*/ 224287 h 1570605"/>
              <a:gd name="connsiteX76-321" fmla="*/ 1708030 w 2063144"/>
              <a:gd name="connsiteY76-322" fmla="*/ 250166 h 1570605"/>
              <a:gd name="connsiteX77-323" fmla="*/ 1759789 w 2063144"/>
              <a:gd name="connsiteY77-324" fmla="*/ 267419 h 1570605"/>
              <a:gd name="connsiteX78-325" fmla="*/ 1828800 w 2063144"/>
              <a:gd name="connsiteY78-326" fmla="*/ 301925 h 1570605"/>
              <a:gd name="connsiteX79-327" fmla="*/ 1889185 w 2063144"/>
              <a:gd name="connsiteY79-328" fmla="*/ 336430 h 1570605"/>
              <a:gd name="connsiteX80-329" fmla="*/ 1923690 w 2063144"/>
              <a:gd name="connsiteY80-330" fmla="*/ 353683 h 1570605"/>
              <a:gd name="connsiteX81-331" fmla="*/ 1932317 w 2063144"/>
              <a:gd name="connsiteY81-332" fmla="*/ 379562 h 1570605"/>
              <a:gd name="connsiteX82-333" fmla="*/ 1889185 w 2063144"/>
              <a:gd name="connsiteY82-334" fmla="*/ 388189 h 1570605"/>
              <a:gd name="connsiteX83-335" fmla="*/ 2061713 w 2063144"/>
              <a:gd name="connsiteY83-336" fmla="*/ 301924 h 1570605"/>
              <a:gd name="connsiteX0-337" fmla="*/ 2061713 w 2063144"/>
              <a:gd name="connsiteY0-338" fmla="*/ 301924 h 1570605"/>
              <a:gd name="connsiteX1-339" fmla="*/ 1768415 w 2063144"/>
              <a:gd name="connsiteY1-340" fmla="*/ 483080 h 1570605"/>
              <a:gd name="connsiteX2-341" fmla="*/ 1716656 w 2063144"/>
              <a:gd name="connsiteY2-342" fmla="*/ 534838 h 1570605"/>
              <a:gd name="connsiteX3-343" fmla="*/ 1699404 w 2063144"/>
              <a:gd name="connsiteY3-344" fmla="*/ 560717 h 1570605"/>
              <a:gd name="connsiteX4-345" fmla="*/ 1647645 w 2063144"/>
              <a:gd name="connsiteY4-346" fmla="*/ 603849 h 1570605"/>
              <a:gd name="connsiteX5-347" fmla="*/ 1604513 w 2063144"/>
              <a:gd name="connsiteY5-348" fmla="*/ 646981 h 1570605"/>
              <a:gd name="connsiteX6-349" fmla="*/ 1587260 w 2063144"/>
              <a:gd name="connsiteY6-350" fmla="*/ 672861 h 1570605"/>
              <a:gd name="connsiteX7-351" fmla="*/ 1561381 w 2063144"/>
              <a:gd name="connsiteY7-352" fmla="*/ 698740 h 1570605"/>
              <a:gd name="connsiteX8-353" fmla="*/ 1552755 w 2063144"/>
              <a:gd name="connsiteY8-354" fmla="*/ 724619 h 1570605"/>
              <a:gd name="connsiteX9-355" fmla="*/ 1526875 w 2063144"/>
              <a:gd name="connsiteY9-356" fmla="*/ 750498 h 1570605"/>
              <a:gd name="connsiteX10-357" fmla="*/ 1492370 w 2063144"/>
              <a:gd name="connsiteY10-358" fmla="*/ 802257 h 1570605"/>
              <a:gd name="connsiteX11-359" fmla="*/ 1475117 w 2063144"/>
              <a:gd name="connsiteY11-360" fmla="*/ 828136 h 1570605"/>
              <a:gd name="connsiteX12-361" fmla="*/ 1449238 w 2063144"/>
              <a:gd name="connsiteY12-362" fmla="*/ 854015 h 1570605"/>
              <a:gd name="connsiteX13-363" fmla="*/ 1440611 w 2063144"/>
              <a:gd name="connsiteY13-364" fmla="*/ 879895 h 1570605"/>
              <a:gd name="connsiteX14-365" fmla="*/ 1406105 w 2063144"/>
              <a:gd name="connsiteY14-366" fmla="*/ 1130061 h 1570605"/>
              <a:gd name="connsiteX15-367" fmla="*/ 1380226 w 2063144"/>
              <a:gd name="connsiteY15-368" fmla="*/ 957532 h 1570605"/>
              <a:gd name="connsiteX16-369" fmla="*/ 1345721 w 2063144"/>
              <a:gd name="connsiteY16-370" fmla="*/ 1009291 h 1570605"/>
              <a:gd name="connsiteX17-371" fmla="*/ 1293962 w 2063144"/>
              <a:gd name="connsiteY17-372" fmla="*/ 1086929 h 1570605"/>
              <a:gd name="connsiteX18-373" fmla="*/ 1276709 w 2063144"/>
              <a:gd name="connsiteY18-374" fmla="*/ 1112808 h 1570605"/>
              <a:gd name="connsiteX19-375" fmla="*/ 1259456 w 2063144"/>
              <a:gd name="connsiteY19-376" fmla="*/ 1138687 h 1570605"/>
              <a:gd name="connsiteX20-377" fmla="*/ 1242204 w 2063144"/>
              <a:gd name="connsiteY20-378" fmla="*/ 1190446 h 1570605"/>
              <a:gd name="connsiteX21-379" fmla="*/ 1233577 w 2063144"/>
              <a:gd name="connsiteY21-380" fmla="*/ 1216325 h 1570605"/>
              <a:gd name="connsiteX22-381" fmla="*/ 1199072 w 2063144"/>
              <a:gd name="connsiteY22-382" fmla="*/ 1268083 h 1570605"/>
              <a:gd name="connsiteX23-383" fmla="*/ 1181819 w 2063144"/>
              <a:gd name="connsiteY23-384" fmla="*/ 1319842 h 1570605"/>
              <a:gd name="connsiteX24-385" fmla="*/ 1173192 w 2063144"/>
              <a:gd name="connsiteY24-386" fmla="*/ 1345721 h 1570605"/>
              <a:gd name="connsiteX25-387" fmla="*/ 1138687 w 2063144"/>
              <a:gd name="connsiteY25-388" fmla="*/ 1397479 h 1570605"/>
              <a:gd name="connsiteX26-389" fmla="*/ 1112807 w 2063144"/>
              <a:gd name="connsiteY26-390" fmla="*/ 1449238 h 1570605"/>
              <a:gd name="connsiteX27-391" fmla="*/ 1061049 w 2063144"/>
              <a:gd name="connsiteY27-392" fmla="*/ 1500996 h 1570605"/>
              <a:gd name="connsiteX28-393" fmla="*/ 1043796 w 2063144"/>
              <a:gd name="connsiteY28-394" fmla="*/ 1526876 h 1570605"/>
              <a:gd name="connsiteX29-395" fmla="*/ 983411 w 2063144"/>
              <a:gd name="connsiteY29-396" fmla="*/ 1552755 h 1570605"/>
              <a:gd name="connsiteX30-397" fmla="*/ 957532 w 2063144"/>
              <a:gd name="connsiteY30-398" fmla="*/ 1570008 h 1570605"/>
              <a:gd name="connsiteX31-399" fmla="*/ 759124 w 2063144"/>
              <a:gd name="connsiteY31-400" fmla="*/ 1561381 h 1570605"/>
              <a:gd name="connsiteX32-401" fmla="*/ 698740 w 2063144"/>
              <a:gd name="connsiteY32-402" fmla="*/ 1535502 h 1570605"/>
              <a:gd name="connsiteX33-403" fmla="*/ 672860 w 2063144"/>
              <a:gd name="connsiteY33-404" fmla="*/ 1526876 h 1570605"/>
              <a:gd name="connsiteX34-405" fmla="*/ 629728 w 2063144"/>
              <a:gd name="connsiteY34-406" fmla="*/ 1509623 h 1570605"/>
              <a:gd name="connsiteX35-407" fmla="*/ 595223 w 2063144"/>
              <a:gd name="connsiteY35-408" fmla="*/ 1500996 h 1570605"/>
              <a:gd name="connsiteX36-409" fmla="*/ 560717 w 2063144"/>
              <a:gd name="connsiteY36-410" fmla="*/ 1483744 h 1570605"/>
              <a:gd name="connsiteX37-411" fmla="*/ 474453 w 2063144"/>
              <a:gd name="connsiteY37-412" fmla="*/ 1449238 h 1570605"/>
              <a:gd name="connsiteX38-413" fmla="*/ 405441 w 2063144"/>
              <a:gd name="connsiteY38-414" fmla="*/ 1414732 h 1570605"/>
              <a:gd name="connsiteX39-415" fmla="*/ 327804 w 2063144"/>
              <a:gd name="connsiteY39-416" fmla="*/ 1380227 h 1570605"/>
              <a:gd name="connsiteX40-417" fmla="*/ 258792 w 2063144"/>
              <a:gd name="connsiteY40-418" fmla="*/ 1328468 h 1570605"/>
              <a:gd name="connsiteX41-419" fmla="*/ 138023 w 2063144"/>
              <a:gd name="connsiteY41-420" fmla="*/ 1242204 h 1570605"/>
              <a:gd name="connsiteX42-421" fmla="*/ 77638 w 2063144"/>
              <a:gd name="connsiteY42-422" fmla="*/ 1155940 h 1570605"/>
              <a:gd name="connsiteX43-423" fmla="*/ 51758 w 2063144"/>
              <a:gd name="connsiteY43-424" fmla="*/ 1121434 h 1570605"/>
              <a:gd name="connsiteX44-425" fmla="*/ 17253 w 2063144"/>
              <a:gd name="connsiteY44-426" fmla="*/ 992038 h 1570605"/>
              <a:gd name="connsiteX45-427" fmla="*/ 0 w 2063144"/>
              <a:gd name="connsiteY45-428" fmla="*/ 905774 h 1570605"/>
              <a:gd name="connsiteX46-429" fmla="*/ 25879 w 2063144"/>
              <a:gd name="connsiteY46-430" fmla="*/ 577970 h 1570605"/>
              <a:gd name="connsiteX47-431" fmla="*/ 43132 w 2063144"/>
              <a:gd name="connsiteY47-432" fmla="*/ 552091 h 1570605"/>
              <a:gd name="connsiteX48-433" fmla="*/ 60385 w 2063144"/>
              <a:gd name="connsiteY48-434" fmla="*/ 508959 h 1570605"/>
              <a:gd name="connsiteX49-435" fmla="*/ 112143 w 2063144"/>
              <a:gd name="connsiteY49-436" fmla="*/ 439947 h 1570605"/>
              <a:gd name="connsiteX50-437" fmla="*/ 120770 w 2063144"/>
              <a:gd name="connsiteY50-438" fmla="*/ 405442 h 1570605"/>
              <a:gd name="connsiteX51-439" fmla="*/ 146649 w 2063144"/>
              <a:gd name="connsiteY51-440" fmla="*/ 370936 h 1570605"/>
              <a:gd name="connsiteX52-441" fmla="*/ 232913 w 2063144"/>
              <a:gd name="connsiteY52-442" fmla="*/ 293298 h 1570605"/>
              <a:gd name="connsiteX53-443" fmla="*/ 310551 w 2063144"/>
              <a:gd name="connsiteY53-444" fmla="*/ 224287 h 1570605"/>
              <a:gd name="connsiteX54-445" fmla="*/ 448573 w 2063144"/>
              <a:gd name="connsiteY54-446" fmla="*/ 146649 h 1570605"/>
              <a:gd name="connsiteX55-447" fmla="*/ 526211 w 2063144"/>
              <a:gd name="connsiteY55-448" fmla="*/ 103517 h 1570605"/>
              <a:gd name="connsiteX56-449" fmla="*/ 560717 w 2063144"/>
              <a:gd name="connsiteY56-450" fmla="*/ 94891 h 1570605"/>
              <a:gd name="connsiteX57-451" fmla="*/ 646981 w 2063144"/>
              <a:gd name="connsiteY57-452" fmla="*/ 51759 h 1570605"/>
              <a:gd name="connsiteX58-453" fmla="*/ 707366 w 2063144"/>
              <a:gd name="connsiteY58-454" fmla="*/ 43132 h 1570605"/>
              <a:gd name="connsiteX59-455" fmla="*/ 776377 w 2063144"/>
              <a:gd name="connsiteY59-456" fmla="*/ 25879 h 1570605"/>
              <a:gd name="connsiteX60-457" fmla="*/ 810883 w 2063144"/>
              <a:gd name="connsiteY60-458" fmla="*/ 17253 h 1570605"/>
              <a:gd name="connsiteX61-459" fmla="*/ 897147 w 2063144"/>
              <a:gd name="connsiteY61-460" fmla="*/ 0 h 1570605"/>
              <a:gd name="connsiteX62-461" fmla="*/ 1164566 w 2063144"/>
              <a:gd name="connsiteY62-462" fmla="*/ 8627 h 1570605"/>
              <a:gd name="connsiteX63-463" fmla="*/ 1207698 w 2063144"/>
              <a:gd name="connsiteY63-464" fmla="*/ 25879 h 1570605"/>
              <a:gd name="connsiteX64-465" fmla="*/ 1302589 w 2063144"/>
              <a:gd name="connsiteY64-466" fmla="*/ 34506 h 1570605"/>
              <a:gd name="connsiteX65-467" fmla="*/ 1388853 w 2063144"/>
              <a:gd name="connsiteY65-468" fmla="*/ 69012 h 1570605"/>
              <a:gd name="connsiteX66-469" fmla="*/ 1414732 w 2063144"/>
              <a:gd name="connsiteY66-470" fmla="*/ 77638 h 1570605"/>
              <a:gd name="connsiteX67-471" fmla="*/ 1440611 w 2063144"/>
              <a:gd name="connsiteY67-472" fmla="*/ 94891 h 1570605"/>
              <a:gd name="connsiteX68-473" fmla="*/ 1457864 w 2063144"/>
              <a:gd name="connsiteY68-474" fmla="*/ 120770 h 1570605"/>
              <a:gd name="connsiteX69-475" fmla="*/ 1483743 w 2063144"/>
              <a:gd name="connsiteY69-476" fmla="*/ 129396 h 1570605"/>
              <a:gd name="connsiteX70-477" fmla="*/ 1509623 w 2063144"/>
              <a:gd name="connsiteY70-478" fmla="*/ 146649 h 1570605"/>
              <a:gd name="connsiteX71-479" fmla="*/ 1535502 w 2063144"/>
              <a:gd name="connsiteY71-480" fmla="*/ 155276 h 1570605"/>
              <a:gd name="connsiteX72-481" fmla="*/ 1570007 w 2063144"/>
              <a:gd name="connsiteY72-482" fmla="*/ 172529 h 1570605"/>
              <a:gd name="connsiteX73-483" fmla="*/ 1613140 w 2063144"/>
              <a:gd name="connsiteY73-484" fmla="*/ 189781 h 1570605"/>
              <a:gd name="connsiteX74-485" fmla="*/ 1639019 w 2063144"/>
              <a:gd name="connsiteY74-486" fmla="*/ 207034 h 1570605"/>
              <a:gd name="connsiteX75-487" fmla="*/ 1673524 w 2063144"/>
              <a:gd name="connsiteY75-488" fmla="*/ 224287 h 1570605"/>
              <a:gd name="connsiteX76-489" fmla="*/ 1708030 w 2063144"/>
              <a:gd name="connsiteY76-490" fmla="*/ 250166 h 1570605"/>
              <a:gd name="connsiteX77-491" fmla="*/ 1759789 w 2063144"/>
              <a:gd name="connsiteY77-492" fmla="*/ 267419 h 1570605"/>
              <a:gd name="connsiteX78-493" fmla="*/ 1828800 w 2063144"/>
              <a:gd name="connsiteY78-494" fmla="*/ 301925 h 1570605"/>
              <a:gd name="connsiteX79-495" fmla="*/ 1889185 w 2063144"/>
              <a:gd name="connsiteY79-496" fmla="*/ 336430 h 1570605"/>
              <a:gd name="connsiteX80-497" fmla="*/ 1923690 w 2063144"/>
              <a:gd name="connsiteY80-498" fmla="*/ 353683 h 1570605"/>
              <a:gd name="connsiteX81-499" fmla="*/ 1932317 w 2063144"/>
              <a:gd name="connsiteY81-500" fmla="*/ 379562 h 1570605"/>
              <a:gd name="connsiteX82-501" fmla="*/ 1889185 w 2063144"/>
              <a:gd name="connsiteY82-502" fmla="*/ 388189 h 1570605"/>
              <a:gd name="connsiteX83-503" fmla="*/ 2061713 w 2063144"/>
              <a:gd name="connsiteY83-504" fmla="*/ 301924 h 1570605"/>
              <a:gd name="connsiteX0-505" fmla="*/ 2061713 w 2063144"/>
              <a:gd name="connsiteY0-506" fmla="*/ 301924 h 1570605"/>
              <a:gd name="connsiteX1-507" fmla="*/ 1768415 w 2063144"/>
              <a:gd name="connsiteY1-508" fmla="*/ 483080 h 1570605"/>
              <a:gd name="connsiteX2-509" fmla="*/ 1716656 w 2063144"/>
              <a:gd name="connsiteY2-510" fmla="*/ 534838 h 1570605"/>
              <a:gd name="connsiteX3-511" fmla="*/ 1699404 w 2063144"/>
              <a:gd name="connsiteY3-512" fmla="*/ 560717 h 1570605"/>
              <a:gd name="connsiteX4-513" fmla="*/ 1647645 w 2063144"/>
              <a:gd name="connsiteY4-514" fmla="*/ 603849 h 1570605"/>
              <a:gd name="connsiteX5-515" fmla="*/ 1604513 w 2063144"/>
              <a:gd name="connsiteY5-516" fmla="*/ 646981 h 1570605"/>
              <a:gd name="connsiteX6-517" fmla="*/ 1587260 w 2063144"/>
              <a:gd name="connsiteY6-518" fmla="*/ 672861 h 1570605"/>
              <a:gd name="connsiteX7-519" fmla="*/ 1561381 w 2063144"/>
              <a:gd name="connsiteY7-520" fmla="*/ 698740 h 1570605"/>
              <a:gd name="connsiteX8-521" fmla="*/ 1552755 w 2063144"/>
              <a:gd name="connsiteY8-522" fmla="*/ 724619 h 1570605"/>
              <a:gd name="connsiteX9-523" fmla="*/ 1526875 w 2063144"/>
              <a:gd name="connsiteY9-524" fmla="*/ 750498 h 1570605"/>
              <a:gd name="connsiteX10-525" fmla="*/ 1492370 w 2063144"/>
              <a:gd name="connsiteY10-526" fmla="*/ 802257 h 1570605"/>
              <a:gd name="connsiteX11-527" fmla="*/ 1475117 w 2063144"/>
              <a:gd name="connsiteY11-528" fmla="*/ 828136 h 1570605"/>
              <a:gd name="connsiteX12-529" fmla="*/ 1449238 w 2063144"/>
              <a:gd name="connsiteY12-530" fmla="*/ 854015 h 1570605"/>
              <a:gd name="connsiteX13-531" fmla="*/ 1440611 w 2063144"/>
              <a:gd name="connsiteY13-532" fmla="*/ 879895 h 1570605"/>
              <a:gd name="connsiteX14-533" fmla="*/ 1406105 w 2063144"/>
              <a:gd name="connsiteY14-534" fmla="*/ 1130061 h 1570605"/>
              <a:gd name="connsiteX15-535" fmla="*/ 1380226 w 2063144"/>
              <a:gd name="connsiteY15-536" fmla="*/ 957532 h 1570605"/>
              <a:gd name="connsiteX16-537" fmla="*/ 1345721 w 2063144"/>
              <a:gd name="connsiteY16-538" fmla="*/ 1009291 h 1570605"/>
              <a:gd name="connsiteX17-539" fmla="*/ 1293962 w 2063144"/>
              <a:gd name="connsiteY17-540" fmla="*/ 1086929 h 1570605"/>
              <a:gd name="connsiteX18-541" fmla="*/ 1276709 w 2063144"/>
              <a:gd name="connsiteY18-542" fmla="*/ 1112808 h 1570605"/>
              <a:gd name="connsiteX19-543" fmla="*/ 1259456 w 2063144"/>
              <a:gd name="connsiteY19-544" fmla="*/ 1138687 h 1570605"/>
              <a:gd name="connsiteX20-545" fmla="*/ 1242204 w 2063144"/>
              <a:gd name="connsiteY20-546" fmla="*/ 1190446 h 1570605"/>
              <a:gd name="connsiteX21-547" fmla="*/ 1233577 w 2063144"/>
              <a:gd name="connsiteY21-548" fmla="*/ 1216325 h 1570605"/>
              <a:gd name="connsiteX22-549" fmla="*/ 1354347 w 2063144"/>
              <a:gd name="connsiteY22-550" fmla="*/ 1457864 h 1570605"/>
              <a:gd name="connsiteX23-551" fmla="*/ 1181819 w 2063144"/>
              <a:gd name="connsiteY23-552" fmla="*/ 1319842 h 1570605"/>
              <a:gd name="connsiteX24-553" fmla="*/ 1173192 w 2063144"/>
              <a:gd name="connsiteY24-554" fmla="*/ 1345721 h 1570605"/>
              <a:gd name="connsiteX25-555" fmla="*/ 1138687 w 2063144"/>
              <a:gd name="connsiteY25-556" fmla="*/ 1397479 h 1570605"/>
              <a:gd name="connsiteX26-557" fmla="*/ 1112807 w 2063144"/>
              <a:gd name="connsiteY26-558" fmla="*/ 1449238 h 1570605"/>
              <a:gd name="connsiteX27-559" fmla="*/ 1061049 w 2063144"/>
              <a:gd name="connsiteY27-560" fmla="*/ 1500996 h 1570605"/>
              <a:gd name="connsiteX28-561" fmla="*/ 1043796 w 2063144"/>
              <a:gd name="connsiteY28-562" fmla="*/ 1526876 h 1570605"/>
              <a:gd name="connsiteX29-563" fmla="*/ 983411 w 2063144"/>
              <a:gd name="connsiteY29-564" fmla="*/ 1552755 h 1570605"/>
              <a:gd name="connsiteX30-565" fmla="*/ 957532 w 2063144"/>
              <a:gd name="connsiteY30-566" fmla="*/ 1570008 h 1570605"/>
              <a:gd name="connsiteX31-567" fmla="*/ 759124 w 2063144"/>
              <a:gd name="connsiteY31-568" fmla="*/ 1561381 h 1570605"/>
              <a:gd name="connsiteX32-569" fmla="*/ 698740 w 2063144"/>
              <a:gd name="connsiteY32-570" fmla="*/ 1535502 h 1570605"/>
              <a:gd name="connsiteX33-571" fmla="*/ 672860 w 2063144"/>
              <a:gd name="connsiteY33-572" fmla="*/ 1526876 h 1570605"/>
              <a:gd name="connsiteX34-573" fmla="*/ 629728 w 2063144"/>
              <a:gd name="connsiteY34-574" fmla="*/ 1509623 h 1570605"/>
              <a:gd name="connsiteX35-575" fmla="*/ 595223 w 2063144"/>
              <a:gd name="connsiteY35-576" fmla="*/ 1500996 h 1570605"/>
              <a:gd name="connsiteX36-577" fmla="*/ 560717 w 2063144"/>
              <a:gd name="connsiteY36-578" fmla="*/ 1483744 h 1570605"/>
              <a:gd name="connsiteX37-579" fmla="*/ 474453 w 2063144"/>
              <a:gd name="connsiteY37-580" fmla="*/ 1449238 h 1570605"/>
              <a:gd name="connsiteX38-581" fmla="*/ 405441 w 2063144"/>
              <a:gd name="connsiteY38-582" fmla="*/ 1414732 h 1570605"/>
              <a:gd name="connsiteX39-583" fmla="*/ 327804 w 2063144"/>
              <a:gd name="connsiteY39-584" fmla="*/ 1380227 h 1570605"/>
              <a:gd name="connsiteX40-585" fmla="*/ 258792 w 2063144"/>
              <a:gd name="connsiteY40-586" fmla="*/ 1328468 h 1570605"/>
              <a:gd name="connsiteX41-587" fmla="*/ 138023 w 2063144"/>
              <a:gd name="connsiteY41-588" fmla="*/ 1242204 h 1570605"/>
              <a:gd name="connsiteX42-589" fmla="*/ 77638 w 2063144"/>
              <a:gd name="connsiteY42-590" fmla="*/ 1155940 h 1570605"/>
              <a:gd name="connsiteX43-591" fmla="*/ 51758 w 2063144"/>
              <a:gd name="connsiteY43-592" fmla="*/ 1121434 h 1570605"/>
              <a:gd name="connsiteX44-593" fmla="*/ 17253 w 2063144"/>
              <a:gd name="connsiteY44-594" fmla="*/ 992038 h 1570605"/>
              <a:gd name="connsiteX45-595" fmla="*/ 0 w 2063144"/>
              <a:gd name="connsiteY45-596" fmla="*/ 905774 h 1570605"/>
              <a:gd name="connsiteX46-597" fmla="*/ 25879 w 2063144"/>
              <a:gd name="connsiteY46-598" fmla="*/ 577970 h 1570605"/>
              <a:gd name="connsiteX47-599" fmla="*/ 43132 w 2063144"/>
              <a:gd name="connsiteY47-600" fmla="*/ 552091 h 1570605"/>
              <a:gd name="connsiteX48-601" fmla="*/ 60385 w 2063144"/>
              <a:gd name="connsiteY48-602" fmla="*/ 508959 h 1570605"/>
              <a:gd name="connsiteX49-603" fmla="*/ 112143 w 2063144"/>
              <a:gd name="connsiteY49-604" fmla="*/ 439947 h 1570605"/>
              <a:gd name="connsiteX50-605" fmla="*/ 120770 w 2063144"/>
              <a:gd name="connsiteY50-606" fmla="*/ 405442 h 1570605"/>
              <a:gd name="connsiteX51-607" fmla="*/ 146649 w 2063144"/>
              <a:gd name="connsiteY51-608" fmla="*/ 370936 h 1570605"/>
              <a:gd name="connsiteX52-609" fmla="*/ 232913 w 2063144"/>
              <a:gd name="connsiteY52-610" fmla="*/ 293298 h 1570605"/>
              <a:gd name="connsiteX53-611" fmla="*/ 310551 w 2063144"/>
              <a:gd name="connsiteY53-612" fmla="*/ 224287 h 1570605"/>
              <a:gd name="connsiteX54-613" fmla="*/ 448573 w 2063144"/>
              <a:gd name="connsiteY54-614" fmla="*/ 146649 h 1570605"/>
              <a:gd name="connsiteX55-615" fmla="*/ 526211 w 2063144"/>
              <a:gd name="connsiteY55-616" fmla="*/ 103517 h 1570605"/>
              <a:gd name="connsiteX56-617" fmla="*/ 560717 w 2063144"/>
              <a:gd name="connsiteY56-618" fmla="*/ 94891 h 1570605"/>
              <a:gd name="connsiteX57-619" fmla="*/ 646981 w 2063144"/>
              <a:gd name="connsiteY57-620" fmla="*/ 51759 h 1570605"/>
              <a:gd name="connsiteX58-621" fmla="*/ 707366 w 2063144"/>
              <a:gd name="connsiteY58-622" fmla="*/ 43132 h 1570605"/>
              <a:gd name="connsiteX59-623" fmla="*/ 776377 w 2063144"/>
              <a:gd name="connsiteY59-624" fmla="*/ 25879 h 1570605"/>
              <a:gd name="connsiteX60-625" fmla="*/ 810883 w 2063144"/>
              <a:gd name="connsiteY60-626" fmla="*/ 17253 h 1570605"/>
              <a:gd name="connsiteX61-627" fmla="*/ 897147 w 2063144"/>
              <a:gd name="connsiteY61-628" fmla="*/ 0 h 1570605"/>
              <a:gd name="connsiteX62-629" fmla="*/ 1164566 w 2063144"/>
              <a:gd name="connsiteY62-630" fmla="*/ 8627 h 1570605"/>
              <a:gd name="connsiteX63-631" fmla="*/ 1207698 w 2063144"/>
              <a:gd name="connsiteY63-632" fmla="*/ 25879 h 1570605"/>
              <a:gd name="connsiteX64-633" fmla="*/ 1302589 w 2063144"/>
              <a:gd name="connsiteY64-634" fmla="*/ 34506 h 1570605"/>
              <a:gd name="connsiteX65-635" fmla="*/ 1388853 w 2063144"/>
              <a:gd name="connsiteY65-636" fmla="*/ 69012 h 1570605"/>
              <a:gd name="connsiteX66-637" fmla="*/ 1414732 w 2063144"/>
              <a:gd name="connsiteY66-638" fmla="*/ 77638 h 1570605"/>
              <a:gd name="connsiteX67-639" fmla="*/ 1440611 w 2063144"/>
              <a:gd name="connsiteY67-640" fmla="*/ 94891 h 1570605"/>
              <a:gd name="connsiteX68-641" fmla="*/ 1457864 w 2063144"/>
              <a:gd name="connsiteY68-642" fmla="*/ 120770 h 1570605"/>
              <a:gd name="connsiteX69-643" fmla="*/ 1483743 w 2063144"/>
              <a:gd name="connsiteY69-644" fmla="*/ 129396 h 1570605"/>
              <a:gd name="connsiteX70-645" fmla="*/ 1509623 w 2063144"/>
              <a:gd name="connsiteY70-646" fmla="*/ 146649 h 1570605"/>
              <a:gd name="connsiteX71-647" fmla="*/ 1535502 w 2063144"/>
              <a:gd name="connsiteY71-648" fmla="*/ 155276 h 1570605"/>
              <a:gd name="connsiteX72-649" fmla="*/ 1570007 w 2063144"/>
              <a:gd name="connsiteY72-650" fmla="*/ 172529 h 1570605"/>
              <a:gd name="connsiteX73-651" fmla="*/ 1613140 w 2063144"/>
              <a:gd name="connsiteY73-652" fmla="*/ 189781 h 1570605"/>
              <a:gd name="connsiteX74-653" fmla="*/ 1639019 w 2063144"/>
              <a:gd name="connsiteY74-654" fmla="*/ 207034 h 1570605"/>
              <a:gd name="connsiteX75-655" fmla="*/ 1673524 w 2063144"/>
              <a:gd name="connsiteY75-656" fmla="*/ 224287 h 1570605"/>
              <a:gd name="connsiteX76-657" fmla="*/ 1708030 w 2063144"/>
              <a:gd name="connsiteY76-658" fmla="*/ 250166 h 1570605"/>
              <a:gd name="connsiteX77-659" fmla="*/ 1759789 w 2063144"/>
              <a:gd name="connsiteY77-660" fmla="*/ 267419 h 1570605"/>
              <a:gd name="connsiteX78-661" fmla="*/ 1828800 w 2063144"/>
              <a:gd name="connsiteY78-662" fmla="*/ 301925 h 1570605"/>
              <a:gd name="connsiteX79-663" fmla="*/ 1889185 w 2063144"/>
              <a:gd name="connsiteY79-664" fmla="*/ 336430 h 1570605"/>
              <a:gd name="connsiteX80-665" fmla="*/ 1923690 w 2063144"/>
              <a:gd name="connsiteY80-666" fmla="*/ 353683 h 1570605"/>
              <a:gd name="connsiteX81-667" fmla="*/ 1932317 w 2063144"/>
              <a:gd name="connsiteY81-668" fmla="*/ 379562 h 1570605"/>
              <a:gd name="connsiteX82-669" fmla="*/ 1889185 w 2063144"/>
              <a:gd name="connsiteY82-670" fmla="*/ 388189 h 1570605"/>
              <a:gd name="connsiteX83-671" fmla="*/ 2061713 w 2063144"/>
              <a:gd name="connsiteY83-672" fmla="*/ 301924 h 1570605"/>
              <a:gd name="connsiteX0-673" fmla="*/ 2061713 w 2063144"/>
              <a:gd name="connsiteY0-674" fmla="*/ 301924 h 1570605"/>
              <a:gd name="connsiteX1-675" fmla="*/ 1768415 w 2063144"/>
              <a:gd name="connsiteY1-676" fmla="*/ 483080 h 1570605"/>
              <a:gd name="connsiteX2-677" fmla="*/ 1716656 w 2063144"/>
              <a:gd name="connsiteY2-678" fmla="*/ 534838 h 1570605"/>
              <a:gd name="connsiteX3-679" fmla="*/ 1699404 w 2063144"/>
              <a:gd name="connsiteY3-680" fmla="*/ 560717 h 1570605"/>
              <a:gd name="connsiteX4-681" fmla="*/ 1647645 w 2063144"/>
              <a:gd name="connsiteY4-682" fmla="*/ 603849 h 1570605"/>
              <a:gd name="connsiteX5-683" fmla="*/ 1604513 w 2063144"/>
              <a:gd name="connsiteY5-684" fmla="*/ 646981 h 1570605"/>
              <a:gd name="connsiteX6-685" fmla="*/ 1587260 w 2063144"/>
              <a:gd name="connsiteY6-686" fmla="*/ 672861 h 1570605"/>
              <a:gd name="connsiteX7-687" fmla="*/ 1561381 w 2063144"/>
              <a:gd name="connsiteY7-688" fmla="*/ 698740 h 1570605"/>
              <a:gd name="connsiteX8-689" fmla="*/ 1552755 w 2063144"/>
              <a:gd name="connsiteY8-690" fmla="*/ 724619 h 1570605"/>
              <a:gd name="connsiteX9-691" fmla="*/ 1526875 w 2063144"/>
              <a:gd name="connsiteY9-692" fmla="*/ 750498 h 1570605"/>
              <a:gd name="connsiteX10-693" fmla="*/ 1492370 w 2063144"/>
              <a:gd name="connsiteY10-694" fmla="*/ 802257 h 1570605"/>
              <a:gd name="connsiteX11-695" fmla="*/ 1475117 w 2063144"/>
              <a:gd name="connsiteY11-696" fmla="*/ 828136 h 1570605"/>
              <a:gd name="connsiteX12-697" fmla="*/ 1449238 w 2063144"/>
              <a:gd name="connsiteY12-698" fmla="*/ 854015 h 1570605"/>
              <a:gd name="connsiteX13-699" fmla="*/ 1440611 w 2063144"/>
              <a:gd name="connsiteY13-700" fmla="*/ 879895 h 1570605"/>
              <a:gd name="connsiteX14-701" fmla="*/ 1406105 w 2063144"/>
              <a:gd name="connsiteY14-702" fmla="*/ 1130061 h 1570605"/>
              <a:gd name="connsiteX15-703" fmla="*/ 1380226 w 2063144"/>
              <a:gd name="connsiteY15-704" fmla="*/ 957532 h 1570605"/>
              <a:gd name="connsiteX16-705" fmla="*/ 1345721 w 2063144"/>
              <a:gd name="connsiteY16-706" fmla="*/ 1009291 h 1570605"/>
              <a:gd name="connsiteX17-707" fmla="*/ 1293962 w 2063144"/>
              <a:gd name="connsiteY17-708" fmla="*/ 1086929 h 1570605"/>
              <a:gd name="connsiteX18-709" fmla="*/ 1276709 w 2063144"/>
              <a:gd name="connsiteY18-710" fmla="*/ 1112808 h 1570605"/>
              <a:gd name="connsiteX19-711" fmla="*/ 1483743 w 2063144"/>
              <a:gd name="connsiteY19-712" fmla="*/ 1518249 h 1570605"/>
              <a:gd name="connsiteX20-713" fmla="*/ 1242204 w 2063144"/>
              <a:gd name="connsiteY20-714" fmla="*/ 1190446 h 1570605"/>
              <a:gd name="connsiteX21-715" fmla="*/ 1233577 w 2063144"/>
              <a:gd name="connsiteY21-716" fmla="*/ 1216325 h 1570605"/>
              <a:gd name="connsiteX22-717" fmla="*/ 1354347 w 2063144"/>
              <a:gd name="connsiteY22-718" fmla="*/ 1457864 h 1570605"/>
              <a:gd name="connsiteX23-719" fmla="*/ 1181819 w 2063144"/>
              <a:gd name="connsiteY23-720" fmla="*/ 1319842 h 1570605"/>
              <a:gd name="connsiteX24-721" fmla="*/ 1173192 w 2063144"/>
              <a:gd name="connsiteY24-722" fmla="*/ 1345721 h 1570605"/>
              <a:gd name="connsiteX25-723" fmla="*/ 1138687 w 2063144"/>
              <a:gd name="connsiteY25-724" fmla="*/ 1397479 h 1570605"/>
              <a:gd name="connsiteX26-725" fmla="*/ 1112807 w 2063144"/>
              <a:gd name="connsiteY26-726" fmla="*/ 1449238 h 1570605"/>
              <a:gd name="connsiteX27-727" fmla="*/ 1061049 w 2063144"/>
              <a:gd name="connsiteY27-728" fmla="*/ 1500996 h 1570605"/>
              <a:gd name="connsiteX28-729" fmla="*/ 1043796 w 2063144"/>
              <a:gd name="connsiteY28-730" fmla="*/ 1526876 h 1570605"/>
              <a:gd name="connsiteX29-731" fmla="*/ 983411 w 2063144"/>
              <a:gd name="connsiteY29-732" fmla="*/ 1552755 h 1570605"/>
              <a:gd name="connsiteX30-733" fmla="*/ 957532 w 2063144"/>
              <a:gd name="connsiteY30-734" fmla="*/ 1570008 h 1570605"/>
              <a:gd name="connsiteX31-735" fmla="*/ 759124 w 2063144"/>
              <a:gd name="connsiteY31-736" fmla="*/ 1561381 h 1570605"/>
              <a:gd name="connsiteX32-737" fmla="*/ 698740 w 2063144"/>
              <a:gd name="connsiteY32-738" fmla="*/ 1535502 h 1570605"/>
              <a:gd name="connsiteX33-739" fmla="*/ 672860 w 2063144"/>
              <a:gd name="connsiteY33-740" fmla="*/ 1526876 h 1570605"/>
              <a:gd name="connsiteX34-741" fmla="*/ 629728 w 2063144"/>
              <a:gd name="connsiteY34-742" fmla="*/ 1509623 h 1570605"/>
              <a:gd name="connsiteX35-743" fmla="*/ 595223 w 2063144"/>
              <a:gd name="connsiteY35-744" fmla="*/ 1500996 h 1570605"/>
              <a:gd name="connsiteX36-745" fmla="*/ 560717 w 2063144"/>
              <a:gd name="connsiteY36-746" fmla="*/ 1483744 h 1570605"/>
              <a:gd name="connsiteX37-747" fmla="*/ 474453 w 2063144"/>
              <a:gd name="connsiteY37-748" fmla="*/ 1449238 h 1570605"/>
              <a:gd name="connsiteX38-749" fmla="*/ 405441 w 2063144"/>
              <a:gd name="connsiteY38-750" fmla="*/ 1414732 h 1570605"/>
              <a:gd name="connsiteX39-751" fmla="*/ 327804 w 2063144"/>
              <a:gd name="connsiteY39-752" fmla="*/ 1380227 h 1570605"/>
              <a:gd name="connsiteX40-753" fmla="*/ 258792 w 2063144"/>
              <a:gd name="connsiteY40-754" fmla="*/ 1328468 h 1570605"/>
              <a:gd name="connsiteX41-755" fmla="*/ 138023 w 2063144"/>
              <a:gd name="connsiteY41-756" fmla="*/ 1242204 h 1570605"/>
              <a:gd name="connsiteX42-757" fmla="*/ 77638 w 2063144"/>
              <a:gd name="connsiteY42-758" fmla="*/ 1155940 h 1570605"/>
              <a:gd name="connsiteX43-759" fmla="*/ 51758 w 2063144"/>
              <a:gd name="connsiteY43-760" fmla="*/ 1121434 h 1570605"/>
              <a:gd name="connsiteX44-761" fmla="*/ 17253 w 2063144"/>
              <a:gd name="connsiteY44-762" fmla="*/ 992038 h 1570605"/>
              <a:gd name="connsiteX45-763" fmla="*/ 0 w 2063144"/>
              <a:gd name="connsiteY45-764" fmla="*/ 905774 h 1570605"/>
              <a:gd name="connsiteX46-765" fmla="*/ 25879 w 2063144"/>
              <a:gd name="connsiteY46-766" fmla="*/ 577970 h 1570605"/>
              <a:gd name="connsiteX47-767" fmla="*/ 43132 w 2063144"/>
              <a:gd name="connsiteY47-768" fmla="*/ 552091 h 1570605"/>
              <a:gd name="connsiteX48-769" fmla="*/ 60385 w 2063144"/>
              <a:gd name="connsiteY48-770" fmla="*/ 508959 h 1570605"/>
              <a:gd name="connsiteX49-771" fmla="*/ 112143 w 2063144"/>
              <a:gd name="connsiteY49-772" fmla="*/ 439947 h 1570605"/>
              <a:gd name="connsiteX50-773" fmla="*/ 120770 w 2063144"/>
              <a:gd name="connsiteY50-774" fmla="*/ 405442 h 1570605"/>
              <a:gd name="connsiteX51-775" fmla="*/ 146649 w 2063144"/>
              <a:gd name="connsiteY51-776" fmla="*/ 370936 h 1570605"/>
              <a:gd name="connsiteX52-777" fmla="*/ 232913 w 2063144"/>
              <a:gd name="connsiteY52-778" fmla="*/ 293298 h 1570605"/>
              <a:gd name="connsiteX53-779" fmla="*/ 310551 w 2063144"/>
              <a:gd name="connsiteY53-780" fmla="*/ 224287 h 1570605"/>
              <a:gd name="connsiteX54-781" fmla="*/ 448573 w 2063144"/>
              <a:gd name="connsiteY54-782" fmla="*/ 146649 h 1570605"/>
              <a:gd name="connsiteX55-783" fmla="*/ 526211 w 2063144"/>
              <a:gd name="connsiteY55-784" fmla="*/ 103517 h 1570605"/>
              <a:gd name="connsiteX56-785" fmla="*/ 560717 w 2063144"/>
              <a:gd name="connsiteY56-786" fmla="*/ 94891 h 1570605"/>
              <a:gd name="connsiteX57-787" fmla="*/ 646981 w 2063144"/>
              <a:gd name="connsiteY57-788" fmla="*/ 51759 h 1570605"/>
              <a:gd name="connsiteX58-789" fmla="*/ 707366 w 2063144"/>
              <a:gd name="connsiteY58-790" fmla="*/ 43132 h 1570605"/>
              <a:gd name="connsiteX59-791" fmla="*/ 776377 w 2063144"/>
              <a:gd name="connsiteY59-792" fmla="*/ 25879 h 1570605"/>
              <a:gd name="connsiteX60-793" fmla="*/ 810883 w 2063144"/>
              <a:gd name="connsiteY60-794" fmla="*/ 17253 h 1570605"/>
              <a:gd name="connsiteX61-795" fmla="*/ 897147 w 2063144"/>
              <a:gd name="connsiteY61-796" fmla="*/ 0 h 1570605"/>
              <a:gd name="connsiteX62-797" fmla="*/ 1164566 w 2063144"/>
              <a:gd name="connsiteY62-798" fmla="*/ 8627 h 1570605"/>
              <a:gd name="connsiteX63-799" fmla="*/ 1207698 w 2063144"/>
              <a:gd name="connsiteY63-800" fmla="*/ 25879 h 1570605"/>
              <a:gd name="connsiteX64-801" fmla="*/ 1302589 w 2063144"/>
              <a:gd name="connsiteY64-802" fmla="*/ 34506 h 1570605"/>
              <a:gd name="connsiteX65-803" fmla="*/ 1388853 w 2063144"/>
              <a:gd name="connsiteY65-804" fmla="*/ 69012 h 1570605"/>
              <a:gd name="connsiteX66-805" fmla="*/ 1414732 w 2063144"/>
              <a:gd name="connsiteY66-806" fmla="*/ 77638 h 1570605"/>
              <a:gd name="connsiteX67-807" fmla="*/ 1440611 w 2063144"/>
              <a:gd name="connsiteY67-808" fmla="*/ 94891 h 1570605"/>
              <a:gd name="connsiteX68-809" fmla="*/ 1457864 w 2063144"/>
              <a:gd name="connsiteY68-810" fmla="*/ 120770 h 1570605"/>
              <a:gd name="connsiteX69-811" fmla="*/ 1483743 w 2063144"/>
              <a:gd name="connsiteY69-812" fmla="*/ 129396 h 1570605"/>
              <a:gd name="connsiteX70-813" fmla="*/ 1509623 w 2063144"/>
              <a:gd name="connsiteY70-814" fmla="*/ 146649 h 1570605"/>
              <a:gd name="connsiteX71-815" fmla="*/ 1535502 w 2063144"/>
              <a:gd name="connsiteY71-816" fmla="*/ 155276 h 1570605"/>
              <a:gd name="connsiteX72-817" fmla="*/ 1570007 w 2063144"/>
              <a:gd name="connsiteY72-818" fmla="*/ 172529 h 1570605"/>
              <a:gd name="connsiteX73-819" fmla="*/ 1613140 w 2063144"/>
              <a:gd name="connsiteY73-820" fmla="*/ 189781 h 1570605"/>
              <a:gd name="connsiteX74-821" fmla="*/ 1639019 w 2063144"/>
              <a:gd name="connsiteY74-822" fmla="*/ 207034 h 1570605"/>
              <a:gd name="connsiteX75-823" fmla="*/ 1673524 w 2063144"/>
              <a:gd name="connsiteY75-824" fmla="*/ 224287 h 1570605"/>
              <a:gd name="connsiteX76-825" fmla="*/ 1708030 w 2063144"/>
              <a:gd name="connsiteY76-826" fmla="*/ 250166 h 1570605"/>
              <a:gd name="connsiteX77-827" fmla="*/ 1759789 w 2063144"/>
              <a:gd name="connsiteY77-828" fmla="*/ 267419 h 1570605"/>
              <a:gd name="connsiteX78-829" fmla="*/ 1828800 w 2063144"/>
              <a:gd name="connsiteY78-830" fmla="*/ 301925 h 1570605"/>
              <a:gd name="connsiteX79-831" fmla="*/ 1889185 w 2063144"/>
              <a:gd name="connsiteY79-832" fmla="*/ 336430 h 1570605"/>
              <a:gd name="connsiteX80-833" fmla="*/ 1923690 w 2063144"/>
              <a:gd name="connsiteY80-834" fmla="*/ 353683 h 1570605"/>
              <a:gd name="connsiteX81-835" fmla="*/ 1932317 w 2063144"/>
              <a:gd name="connsiteY81-836" fmla="*/ 379562 h 1570605"/>
              <a:gd name="connsiteX82-837" fmla="*/ 1889185 w 2063144"/>
              <a:gd name="connsiteY82-838" fmla="*/ 388189 h 1570605"/>
              <a:gd name="connsiteX83-839" fmla="*/ 2061713 w 2063144"/>
              <a:gd name="connsiteY83-840" fmla="*/ 301924 h 1570605"/>
              <a:gd name="connsiteX0-841" fmla="*/ 2061713 w 2063144"/>
              <a:gd name="connsiteY0-842" fmla="*/ 301924 h 1570605"/>
              <a:gd name="connsiteX1-843" fmla="*/ 1768415 w 2063144"/>
              <a:gd name="connsiteY1-844" fmla="*/ 483080 h 1570605"/>
              <a:gd name="connsiteX2-845" fmla="*/ 1716656 w 2063144"/>
              <a:gd name="connsiteY2-846" fmla="*/ 534838 h 1570605"/>
              <a:gd name="connsiteX3-847" fmla="*/ 1699404 w 2063144"/>
              <a:gd name="connsiteY3-848" fmla="*/ 560717 h 1570605"/>
              <a:gd name="connsiteX4-849" fmla="*/ 1647645 w 2063144"/>
              <a:gd name="connsiteY4-850" fmla="*/ 603849 h 1570605"/>
              <a:gd name="connsiteX5-851" fmla="*/ 1604513 w 2063144"/>
              <a:gd name="connsiteY5-852" fmla="*/ 646981 h 1570605"/>
              <a:gd name="connsiteX6-853" fmla="*/ 1587260 w 2063144"/>
              <a:gd name="connsiteY6-854" fmla="*/ 672861 h 1570605"/>
              <a:gd name="connsiteX7-855" fmla="*/ 1561381 w 2063144"/>
              <a:gd name="connsiteY7-856" fmla="*/ 698740 h 1570605"/>
              <a:gd name="connsiteX8-857" fmla="*/ 1552755 w 2063144"/>
              <a:gd name="connsiteY8-858" fmla="*/ 724619 h 1570605"/>
              <a:gd name="connsiteX9-859" fmla="*/ 1526875 w 2063144"/>
              <a:gd name="connsiteY9-860" fmla="*/ 750498 h 1570605"/>
              <a:gd name="connsiteX10-861" fmla="*/ 1492370 w 2063144"/>
              <a:gd name="connsiteY10-862" fmla="*/ 802257 h 1570605"/>
              <a:gd name="connsiteX11-863" fmla="*/ 1475117 w 2063144"/>
              <a:gd name="connsiteY11-864" fmla="*/ 828136 h 1570605"/>
              <a:gd name="connsiteX12-865" fmla="*/ 1449238 w 2063144"/>
              <a:gd name="connsiteY12-866" fmla="*/ 854015 h 1570605"/>
              <a:gd name="connsiteX13-867" fmla="*/ 1440611 w 2063144"/>
              <a:gd name="connsiteY13-868" fmla="*/ 879895 h 1570605"/>
              <a:gd name="connsiteX14-869" fmla="*/ 1147312 w 2063144"/>
              <a:gd name="connsiteY14-870" fmla="*/ 1526877 h 1570605"/>
              <a:gd name="connsiteX15-871" fmla="*/ 1380226 w 2063144"/>
              <a:gd name="connsiteY15-872" fmla="*/ 957532 h 1570605"/>
              <a:gd name="connsiteX16-873" fmla="*/ 1345721 w 2063144"/>
              <a:gd name="connsiteY16-874" fmla="*/ 1009291 h 1570605"/>
              <a:gd name="connsiteX17-875" fmla="*/ 1293962 w 2063144"/>
              <a:gd name="connsiteY17-876" fmla="*/ 1086929 h 1570605"/>
              <a:gd name="connsiteX18-877" fmla="*/ 1276709 w 2063144"/>
              <a:gd name="connsiteY18-878" fmla="*/ 1112808 h 1570605"/>
              <a:gd name="connsiteX19-879" fmla="*/ 1483743 w 2063144"/>
              <a:gd name="connsiteY19-880" fmla="*/ 1518249 h 1570605"/>
              <a:gd name="connsiteX20-881" fmla="*/ 1242204 w 2063144"/>
              <a:gd name="connsiteY20-882" fmla="*/ 1190446 h 1570605"/>
              <a:gd name="connsiteX21-883" fmla="*/ 1233577 w 2063144"/>
              <a:gd name="connsiteY21-884" fmla="*/ 1216325 h 1570605"/>
              <a:gd name="connsiteX22-885" fmla="*/ 1354347 w 2063144"/>
              <a:gd name="connsiteY22-886" fmla="*/ 1457864 h 1570605"/>
              <a:gd name="connsiteX23-887" fmla="*/ 1181819 w 2063144"/>
              <a:gd name="connsiteY23-888" fmla="*/ 1319842 h 1570605"/>
              <a:gd name="connsiteX24-889" fmla="*/ 1173192 w 2063144"/>
              <a:gd name="connsiteY24-890" fmla="*/ 1345721 h 1570605"/>
              <a:gd name="connsiteX25-891" fmla="*/ 1138687 w 2063144"/>
              <a:gd name="connsiteY25-892" fmla="*/ 1397479 h 1570605"/>
              <a:gd name="connsiteX26-893" fmla="*/ 1112807 w 2063144"/>
              <a:gd name="connsiteY26-894" fmla="*/ 1449238 h 1570605"/>
              <a:gd name="connsiteX27-895" fmla="*/ 1061049 w 2063144"/>
              <a:gd name="connsiteY27-896" fmla="*/ 1500996 h 1570605"/>
              <a:gd name="connsiteX28-897" fmla="*/ 1043796 w 2063144"/>
              <a:gd name="connsiteY28-898" fmla="*/ 1526876 h 1570605"/>
              <a:gd name="connsiteX29-899" fmla="*/ 983411 w 2063144"/>
              <a:gd name="connsiteY29-900" fmla="*/ 1552755 h 1570605"/>
              <a:gd name="connsiteX30-901" fmla="*/ 957532 w 2063144"/>
              <a:gd name="connsiteY30-902" fmla="*/ 1570008 h 1570605"/>
              <a:gd name="connsiteX31-903" fmla="*/ 759124 w 2063144"/>
              <a:gd name="connsiteY31-904" fmla="*/ 1561381 h 1570605"/>
              <a:gd name="connsiteX32-905" fmla="*/ 698740 w 2063144"/>
              <a:gd name="connsiteY32-906" fmla="*/ 1535502 h 1570605"/>
              <a:gd name="connsiteX33-907" fmla="*/ 672860 w 2063144"/>
              <a:gd name="connsiteY33-908" fmla="*/ 1526876 h 1570605"/>
              <a:gd name="connsiteX34-909" fmla="*/ 629728 w 2063144"/>
              <a:gd name="connsiteY34-910" fmla="*/ 1509623 h 1570605"/>
              <a:gd name="connsiteX35-911" fmla="*/ 595223 w 2063144"/>
              <a:gd name="connsiteY35-912" fmla="*/ 1500996 h 1570605"/>
              <a:gd name="connsiteX36-913" fmla="*/ 560717 w 2063144"/>
              <a:gd name="connsiteY36-914" fmla="*/ 1483744 h 1570605"/>
              <a:gd name="connsiteX37-915" fmla="*/ 474453 w 2063144"/>
              <a:gd name="connsiteY37-916" fmla="*/ 1449238 h 1570605"/>
              <a:gd name="connsiteX38-917" fmla="*/ 405441 w 2063144"/>
              <a:gd name="connsiteY38-918" fmla="*/ 1414732 h 1570605"/>
              <a:gd name="connsiteX39-919" fmla="*/ 327804 w 2063144"/>
              <a:gd name="connsiteY39-920" fmla="*/ 1380227 h 1570605"/>
              <a:gd name="connsiteX40-921" fmla="*/ 258792 w 2063144"/>
              <a:gd name="connsiteY40-922" fmla="*/ 1328468 h 1570605"/>
              <a:gd name="connsiteX41-923" fmla="*/ 138023 w 2063144"/>
              <a:gd name="connsiteY41-924" fmla="*/ 1242204 h 1570605"/>
              <a:gd name="connsiteX42-925" fmla="*/ 77638 w 2063144"/>
              <a:gd name="connsiteY42-926" fmla="*/ 1155940 h 1570605"/>
              <a:gd name="connsiteX43-927" fmla="*/ 51758 w 2063144"/>
              <a:gd name="connsiteY43-928" fmla="*/ 1121434 h 1570605"/>
              <a:gd name="connsiteX44-929" fmla="*/ 17253 w 2063144"/>
              <a:gd name="connsiteY44-930" fmla="*/ 992038 h 1570605"/>
              <a:gd name="connsiteX45-931" fmla="*/ 0 w 2063144"/>
              <a:gd name="connsiteY45-932" fmla="*/ 905774 h 1570605"/>
              <a:gd name="connsiteX46-933" fmla="*/ 25879 w 2063144"/>
              <a:gd name="connsiteY46-934" fmla="*/ 577970 h 1570605"/>
              <a:gd name="connsiteX47-935" fmla="*/ 43132 w 2063144"/>
              <a:gd name="connsiteY47-936" fmla="*/ 552091 h 1570605"/>
              <a:gd name="connsiteX48-937" fmla="*/ 60385 w 2063144"/>
              <a:gd name="connsiteY48-938" fmla="*/ 508959 h 1570605"/>
              <a:gd name="connsiteX49-939" fmla="*/ 112143 w 2063144"/>
              <a:gd name="connsiteY49-940" fmla="*/ 439947 h 1570605"/>
              <a:gd name="connsiteX50-941" fmla="*/ 120770 w 2063144"/>
              <a:gd name="connsiteY50-942" fmla="*/ 405442 h 1570605"/>
              <a:gd name="connsiteX51-943" fmla="*/ 146649 w 2063144"/>
              <a:gd name="connsiteY51-944" fmla="*/ 370936 h 1570605"/>
              <a:gd name="connsiteX52-945" fmla="*/ 232913 w 2063144"/>
              <a:gd name="connsiteY52-946" fmla="*/ 293298 h 1570605"/>
              <a:gd name="connsiteX53-947" fmla="*/ 310551 w 2063144"/>
              <a:gd name="connsiteY53-948" fmla="*/ 224287 h 1570605"/>
              <a:gd name="connsiteX54-949" fmla="*/ 448573 w 2063144"/>
              <a:gd name="connsiteY54-950" fmla="*/ 146649 h 1570605"/>
              <a:gd name="connsiteX55-951" fmla="*/ 526211 w 2063144"/>
              <a:gd name="connsiteY55-952" fmla="*/ 103517 h 1570605"/>
              <a:gd name="connsiteX56-953" fmla="*/ 560717 w 2063144"/>
              <a:gd name="connsiteY56-954" fmla="*/ 94891 h 1570605"/>
              <a:gd name="connsiteX57-955" fmla="*/ 646981 w 2063144"/>
              <a:gd name="connsiteY57-956" fmla="*/ 51759 h 1570605"/>
              <a:gd name="connsiteX58-957" fmla="*/ 707366 w 2063144"/>
              <a:gd name="connsiteY58-958" fmla="*/ 43132 h 1570605"/>
              <a:gd name="connsiteX59-959" fmla="*/ 776377 w 2063144"/>
              <a:gd name="connsiteY59-960" fmla="*/ 25879 h 1570605"/>
              <a:gd name="connsiteX60-961" fmla="*/ 810883 w 2063144"/>
              <a:gd name="connsiteY60-962" fmla="*/ 17253 h 1570605"/>
              <a:gd name="connsiteX61-963" fmla="*/ 897147 w 2063144"/>
              <a:gd name="connsiteY61-964" fmla="*/ 0 h 1570605"/>
              <a:gd name="connsiteX62-965" fmla="*/ 1164566 w 2063144"/>
              <a:gd name="connsiteY62-966" fmla="*/ 8627 h 1570605"/>
              <a:gd name="connsiteX63-967" fmla="*/ 1207698 w 2063144"/>
              <a:gd name="connsiteY63-968" fmla="*/ 25879 h 1570605"/>
              <a:gd name="connsiteX64-969" fmla="*/ 1302589 w 2063144"/>
              <a:gd name="connsiteY64-970" fmla="*/ 34506 h 1570605"/>
              <a:gd name="connsiteX65-971" fmla="*/ 1388853 w 2063144"/>
              <a:gd name="connsiteY65-972" fmla="*/ 69012 h 1570605"/>
              <a:gd name="connsiteX66-973" fmla="*/ 1414732 w 2063144"/>
              <a:gd name="connsiteY66-974" fmla="*/ 77638 h 1570605"/>
              <a:gd name="connsiteX67-975" fmla="*/ 1440611 w 2063144"/>
              <a:gd name="connsiteY67-976" fmla="*/ 94891 h 1570605"/>
              <a:gd name="connsiteX68-977" fmla="*/ 1457864 w 2063144"/>
              <a:gd name="connsiteY68-978" fmla="*/ 120770 h 1570605"/>
              <a:gd name="connsiteX69-979" fmla="*/ 1483743 w 2063144"/>
              <a:gd name="connsiteY69-980" fmla="*/ 129396 h 1570605"/>
              <a:gd name="connsiteX70-981" fmla="*/ 1509623 w 2063144"/>
              <a:gd name="connsiteY70-982" fmla="*/ 146649 h 1570605"/>
              <a:gd name="connsiteX71-983" fmla="*/ 1535502 w 2063144"/>
              <a:gd name="connsiteY71-984" fmla="*/ 155276 h 1570605"/>
              <a:gd name="connsiteX72-985" fmla="*/ 1570007 w 2063144"/>
              <a:gd name="connsiteY72-986" fmla="*/ 172529 h 1570605"/>
              <a:gd name="connsiteX73-987" fmla="*/ 1613140 w 2063144"/>
              <a:gd name="connsiteY73-988" fmla="*/ 189781 h 1570605"/>
              <a:gd name="connsiteX74-989" fmla="*/ 1639019 w 2063144"/>
              <a:gd name="connsiteY74-990" fmla="*/ 207034 h 1570605"/>
              <a:gd name="connsiteX75-991" fmla="*/ 1673524 w 2063144"/>
              <a:gd name="connsiteY75-992" fmla="*/ 224287 h 1570605"/>
              <a:gd name="connsiteX76-993" fmla="*/ 1708030 w 2063144"/>
              <a:gd name="connsiteY76-994" fmla="*/ 250166 h 1570605"/>
              <a:gd name="connsiteX77-995" fmla="*/ 1759789 w 2063144"/>
              <a:gd name="connsiteY77-996" fmla="*/ 267419 h 1570605"/>
              <a:gd name="connsiteX78-997" fmla="*/ 1828800 w 2063144"/>
              <a:gd name="connsiteY78-998" fmla="*/ 301925 h 1570605"/>
              <a:gd name="connsiteX79-999" fmla="*/ 1889185 w 2063144"/>
              <a:gd name="connsiteY79-1000" fmla="*/ 336430 h 1570605"/>
              <a:gd name="connsiteX80-1001" fmla="*/ 1923690 w 2063144"/>
              <a:gd name="connsiteY80-1002" fmla="*/ 353683 h 1570605"/>
              <a:gd name="connsiteX81-1003" fmla="*/ 1932317 w 2063144"/>
              <a:gd name="connsiteY81-1004" fmla="*/ 379562 h 1570605"/>
              <a:gd name="connsiteX82-1005" fmla="*/ 1889185 w 2063144"/>
              <a:gd name="connsiteY82-1006" fmla="*/ 388189 h 1570605"/>
              <a:gd name="connsiteX83-1007" fmla="*/ 2061713 w 2063144"/>
              <a:gd name="connsiteY83-1008" fmla="*/ 301924 h 157060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 ang="0">
                <a:pos x="connsiteX64-129" y="connsiteY64-130"/>
              </a:cxn>
              <a:cxn ang="0">
                <a:pos x="connsiteX65-131" y="connsiteY65-132"/>
              </a:cxn>
              <a:cxn ang="0">
                <a:pos x="connsiteX66-133" y="connsiteY66-134"/>
              </a:cxn>
              <a:cxn ang="0">
                <a:pos x="connsiteX67-135" y="connsiteY67-136"/>
              </a:cxn>
              <a:cxn ang="0">
                <a:pos x="connsiteX68-137" y="connsiteY68-138"/>
              </a:cxn>
              <a:cxn ang="0">
                <a:pos x="connsiteX69-139" y="connsiteY69-140"/>
              </a:cxn>
              <a:cxn ang="0">
                <a:pos x="connsiteX70-141" y="connsiteY70-142"/>
              </a:cxn>
              <a:cxn ang="0">
                <a:pos x="connsiteX71-143" y="connsiteY71-144"/>
              </a:cxn>
              <a:cxn ang="0">
                <a:pos x="connsiteX72-145" y="connsiteY72-146"/>
              </a:cxn>
              <a:cxn ang="0">
                <a:pos x="connsiteX73-147" y="connsiteY73-148"/>
              </a:cxn>
              <a:cxn ang="0">
                <a:pos x="connsiteX74-149" y="connsiteY74-150"/>
              </a:cxn>
              <a:cxn ang="0">
                <a:pos x="connsiteX75-151" y="connsiteY75-152"/>
              </a:cxn>
              <a:cxn ang="0">
                <a:pos x="connsiteX76-153" y="connsiteY76-154"/>
              </a:cxn>
              <a:cxn ang="0">
                <a:pos x="connsiteX77-155" y="connsiteY77-156"/>
              </a:cxn>
              <a:cxn ang="0">
                <a:pos x="connsiteX78-157" y="connsiteY78-158"/>
              </a:cxn>
              <a:cxn ang="0">
                <a:pos x="connsiteX79-159" y="connsiteY79-160"/>
              </a:cxn>
              <a:cxn ang="0">
                <a:pos x="connsiteX80-161" y="connsiteY80-162"/>
              </a:cxn>
              <a:cxn ang="0">
                <a:pos x="connsiteX81-163" y="connsiteY81-164"/>
              </a:cxn>
              <a:cxn ang="0">
                <a:pos x="connsiteX82-165" y="connsiteY82-166"/>
              </a:cxn>
              <a:cxn ang="0">
                <a:pos x="connsiteX83-167" y="connsiteY83-168"/>
              </a:cxn>
            </a:cxnLst>
            <a:rect l="l" t="t" r="r" b="b"/>
            <a:pathLst>
              <a:path w="2063144" h="1570605">
                <a:moveTo>
                  <a:pt x="2061713" y="301924"/>
                </a:moveTo>
                <a:cubicBezTo>
                  <a:pt x="2041585" y="317739"/>
                  <a:pt x="1825924" y="444261"/>
                  <a:pt x="1768415" y="483080"/>
                </a:cubicBezTo>
                <a:cubicBezTo>
                  <a:pt x="1710906" y="521899"/>
                  <a:pt x="1728158" y="521899"/>
                  <a:pt x="1716656" y="534838"/>
                </a:cubicBezTo>
                <a:cubicBezTo>
                  <a:pt x="1705154" y="547777"/>
                  <a:pt x="1706735" y="553386"/>
                  <a:pt x="1699404" y="560717"/>
                </a:cubicBezTo>
                <a:cubicBezTo>
                  <a:pt x="1631548" y="628573"/>
                  <a:pt x="1718302" y="519059"/>
                  <a:pt x="1647645" y="603849"/>
                </a:cubicBezTo>
                <a:cubicBezTo>
                  <a:pt x="1611702" y="646981"/>
                  <a:pt x="1651957" y="615353"/>
                  <a:pt x="1604513" y="646981"/>
                </a:cubicBezTo>
                <a:cubicBezTo>
                  <a:pt x="1598762" y="655608"/>
                  <a:pt x="1593897" y="664896"/>
                  <a:pt x="1587260" y="672861"/>
                </a:cubicBezTo>
                <a:cubicBezTo>
                  <a:pt x="1579450" y="682233"/>
                  <a:pt x="1568148" y="688589"/>
                  <a:pt x="1561381" y="698740"/>
                </a:cubicBezTo>
                <a:cubicBezTo>
                  <a:pt x="1556337" y="706306"/>
                  <a:pt x="1557799" y="717053"/>
                  <a:pt x="1552755" y="724619"/>
                </a:cubicBezTo>
                <a:cubicBezTo>
                  <a:pt x="1545988" y="734770"/>
                  <a:pt x="1534365" y="740868"/>
                  <a:pt x="1526875" y="750498"/>
                </a:cubicBezTo>
                <a:cubicBezTo>
                  <a:pt x="1514145" y="766865"/>
                  <a:pt x="1503872" y="785004"/>
                  <a:pt x="1492370" y="802257"/>
                </a:cubicBezTo>
                <a:cubicBezTo>
                  <a:pt x="1486619" y="810883"/>
                  <a:pt x="1482448" y="820805"/>
                  <a:pt x="1475117" y="828136"/>
                </a:cubicBezTo>
                <a:lnTo>
                  <a:pt x="1449238" y="854015"/>
                </a:lnTo>
                <a:cubicBezTo>
                  <a:pt x="1446362" y="862642"/>
                  <a:pt x="1490932" y="767751"/>
                  <a:pt x="1440611" y="879895"/>
                </a:cubicBezTo>
                <a:cubicBezTo>
                  <a:pt x="1390290" y="992039"/>
                  <a:pt x="1171159" y="1498261"/>
                  <a:pt x="1147312" y="1526877"/>
                </a:cubicBezTo>
                <a:cubicBezTo>
                  <a:pt x="1140675" y="1534842"/>
                  <a:pt x="1385977" y="948906"/>
                  <a:pt x="1380226" y="957532"/>
                </a:cubicBezTo>
                <a:cubicBezTo>
                  <a:pt x="1363730" y="1007025"/>
                  <a:pt x="1383414" y="960830"/>
                  <a:pt x="1345721" y="1009291"/>
                </a:cubicBezTo>
                <a:cubicBezTo>
                  <a:pt x="1345708" y="1009308"/>
                  <a:pt x="1302594" y="1073981"/>
                  <a:pt x="1293962" y="1086929"/>
                </a:cubicBezTo>
                <a:cubicBezTo>
                  <a:pt x="1288211" y="1095555"/>
                  <a:pt x="1245079" y="1040921"/>
                  <a:pt x="1276709" y="1112808"/>
                </a:cubicBezTo>
                <a:cubicBezTo>
                  <a:pt x="1308339" y="1184695"/>
                  <a:pt x="1414732" y="1383102"/>
                  <a:pt x="1483743" y="1518249"/>
                </a:cubicBezTo>
                <a:cubicBezTo>
                  <a:pt x="1403230" y="1408981"/>
                  <a:pt x="1283898" y="1240767"/>
                  <a:pt x="1242204" y="1190446"/>
                </a:cubicBezTo>
                <a:cubicBezTo>
                  <a:pt x="1200510" y="1140125"/>
                  <a:pt x="1214887" y="1171755"/>
                  <a:pt x="1233577" y="1216325"/>
                </a:cubicBezTo>
                <a:cubicBezTo>
                  <a:pt x="1252267" y="1260895"/>
                  <a:pt x="1360904" y="1438193"/>
                  <a:pt x="1354347" y="1457864"/>
                </a:cubicBezTo>
                <a:cubicBezTo>
                  <a:pt x="1296838" y="1411857"/>
                  <a:pt x="1212011" y="1338532"/>
                  <a:pt x="1181819" y="1319842"/>
                </a:cubicBezTo>
                <a:cubicBezTo>
                  <a:pt x="1151627" y="1301152"/>
                  <a:pt x="1178236" y="1338155"/>
                  <a:pt x="1173192" y="1345721"/>
                </a:cubicBezTo>
                <a:cubicBezTo>
                  <a:pt x="1161690" y="1362974"/>
                  <a:pt x="1145244" y="1377808"/>
                  <a:pt x="1138687" y="1397479"/>
                </a:cubicBezTo>
                <a:cubicBezTo>
                  <a:pt x="1130693" y="1421461"/>
                  <a:pt x="1130645" y="1429171"/>
                  <a:pt x="1112807" y="1449238"/>
                </a:cubicBezTo>
                <a:cubicBezTo>
                  <a:pt x="1096597" y="1467474"/>
                  <a:pt x="1074583" y="1480695"/>
                  <a:pt x="1061049" y="1500996"/>
                </a:cubicBezTo>
                <a:cubicBezTo>
                  <a:pt x="1055298" y="1509623"/>
                  <a:pt x="1051127" y="1519545"/>
                  <a:pt x="1043796" y="1526876"/>
                </a:cubicBezTo>
                <a:cubicBezTo>
                  <a:pt x="1023938" y="1546734"/>
                  <a:pt x="1009809" y="1546156"/>
                  <a:pt x="983411" y="1552755"/>
                </a:cubicBezTo>
                <a:cubicBezTo>
                  <a:pt x="974785" y="1558506"/>
                  <a:pt x="967892" y="1569610"/>
                  <a:pt x="957532" y="1570008"/>
                </a:cubicBezTo>
                <a:cubicBezTo>
                  <a:pt x="891382" y="1572552"/>
                  <a:pt x="825127" y="1566458"/>
                  <a:pt x="759124" y="1561381"/>
                </a:cubicBezTo>
                <a:cubicBezTo>
                  <a:pt x="742684" y="1560116"/>
                  <a:pt x="710776" y="1540660"/>
                  <a:pt x="698740" y="1535502"/>
                </a:cubicBezTo>
                <a:cubicBezTo>
                  <a:pt x="690382" y="1531920"/>
                  <a:pt x="681374" y="1530069"/>
                  <a:pt x="672860" y="1526876"/>
                </a:cubicBezTo>
                <a:cubicBezTo>
                  <a:pt x="658361" y="1521439"/>
                  <a:pt x="644418" y="1514520"/>
                  <a:pt x="629728" y="1509623"/>
                </a:cubicBezTo>
                <a:cubicBezTo>
                  <a:pt x="618481" y="1505874"/>
                  <a:pt x="606324" y="1505159"/>
                  <a:pt x="595223" y="1500996"/>
                </a:cubicBezTo>
                <a:cubicBezTo>
                  <a:pt x="583182" y="1496481"/>
                  <a:pt x="572537" y="1488810"/>
                  <a:pt x="560717" y="1483744"/>
                </a:cubicBezTo>
                <a:cubicBezTo>
                  <a:pt x="532251" y="1471545"/>
                  <a:pt x="502754" y="1461816"/>
                  <a:pt x="474453" y="1449238"/>
                </a:cubicBezTo>
                <a:cubicBezTo>
                  <a:pt x="450950" y="1438792"/>
                  <a:pt x="428855" y="1425375"/>
                  <a:pt x="405441" y="1414732"/>
                </a:cubicBezTo>
                <a:cubicBezTo>
                  <a:pt x="323772" y="1377610"/>
                  <a:pt x="467226" y="1457683"/>
                  <a:pt x="327804" y="1380227"/>
                </a:cubicBezTo>
                <a:cubicBezTo>
                  <a:pt x="298321" y="1363848"/>
                  <a:pt x="289212" y="1349762"/>
                  <a:pt x="258792" y="1328468"/>
                </a:cubicBezTo>
                <a:cubicBezTo>
                  <a:pt x="217061" y="1299256"/>
                  <a:pt x="171183" y="1286417"/>
                  <a:pt x="138023" y="1242204"/>
                </a:cubicBezTo>
                <a:cubicBezTo>
                  <a:pt x="77609" y="1161654"/>
                  <a:pt x="151980" y="1262142"/>
                  <a:pt x="77638" y="1155940"/>
                </a:cubicBezTo>
                <a:cubicBezTo>
                  <a:pt x="69393" y="1144161"/>
                  <a:pt x="60385" y="1132936"/>
                  <a:pt x="51758" y="1121434"/>
                </a:cubicBezTo>
                <a:cubicBezTo>
                  <a:pt x="40256" y="1078302"/>
                  <a:pt x="24592" y="1036070"/>
                  <a:pt x="17253" y="992038"/>
                </a:cubicBezTo>
                <a:cubicBezTo>
                  <a:pt x="6677" y="928585"/>
                  <a:pt x="12868" y="957248"/>
                  <a:pt x="0" y="905774"/>
                </a:cubicBezTo>
                <a:cubicBezTo>
                  <a:pt x="8626" y="796506"/>
                  <a:pt x="12610" y="686772"/>
                  <a:pt x="25879" y="577970"/>
                </a:cubicBezTo>
                <a:cubicBezTo>
                  <a:pt x="27134" y="567679"/>
                  <a:pt x="38495" y="561364"/>
                  <a:pt x="43132" y="552091"/>
                </a:cubicBezTo>
                <a:cubicBezTo>
                  <a:pt x="50057" y="538241"/>
                  <a:pt x="52269" y="522147"/>
                  <a:pt x="60385" y="508959"/>
                </a:cubicBezTo>
                <a:cubicBezTo>
                  <a:pt x="75455" y="484470"/>
                  <a:pt x="112143" y="439947"/>
                  <a:pt x="112143" y="439947"/>
                </a:cubicBezTo>
                <a:cubicBezTo>
                  <a:pt x="115019" y="428445"/>
                  <a:pt x="115468" y="416046"/>
                  <a:pt x="120770" y="405442"/>
                </a:cubicBezTo>
                <a:cubicBezTo>
                  <a:pt x="127200" y="392582"/>
                  <a:pt x="137181" y="381756"/>
                  <a:pt x="146649" y="370936"/>
                </a:cubicBezTo>
                <a:cubicBezTo>
                  <a:pt x="178871" y="334110"/>
                  <a:pt x="193737" y="328122"/>
                  <a:pt x="232913" y="293298"/>
                </a:cubicBezTo>
                <a:cubicBezTo>
                  <a:pt x="270647" y="259756"/>
                  <a:pt x="256830" y="260101"/>
                  <a:pt x="310551" y="224287"/>
                </a:cubicBezTo>
                <a:cubicBezTo>
                  <a:pt x="488502" y="105653"/>
                  <a:pt x="357953" y="198432"/>
                  <a:pt x="448573" y="146649"/>
                </a:cubicBezTo>
                <a:cubicBezTo>
                  <a:pt x="494655" y="120316"/>
                  <a:pt x="457454" y="131019"/>
                  <a:pt x="526211" y="103517"/>
                </a:cubicBezTo>
                <a:cubicBezTo>
                  <a:pt x="537219" y="99114"/>
                  <a:pt x="549215" y="97766"/>
                  <a:pt x="560717" y="94891"/>
                </a:cubicBezTo>
                <a:cubicBezTo>
                  <a:pt x="589887" y="77389"/>
                  <a:pt x="613439" y="60145"/>
                  <a:pt x="646981" y="51759"/>
                </a:cubicBezTo>
                <a:cubicBezTo>
                  <a:pt x="666707" y="46827"/>
                  <a:pt x="687310" y="46475"/>
                  <a:pt x="707366" y="43132"/>
                </a:cubicBezTo>
                <a:cubicBezTo>
                  <a:pt x="770521" y="32606"/>
                  <a:pt x="729701" y="39215"/>
                  <a:pt x="776377" y="25879"/>
                </a:cubicBezTo>
                <a:cubicBezTo>
                  <a:pt x="787777" y="22622"/>
                  <a:pt x="799290" y="19737"/>
                  <a:pt x="810883" y="17253"/>
                </a:cubicBezTo>
                <a:cubicBezTo>
                  <a:pt x="839556" y="11109"/>
                  <a:pt x="897147" y="0"/>
                  <a:pt x="897147" y="0"/>
                </a:cubicBezTo>
                <a:cubicBezTo>
                  <a:pt x="986287" y="2876"/>
                  <a:pt x="1075688" y="1221"/>
                  <a:pt x="1164566" y="8627"/>
                </a:cubicBezTo>
                <a:cubicBezTo>
                  <a:pt x="1179997" y="9913"/>
                  <a:pt x="1192478" y="23025"/>
                  <a:pt x="1207698" y="25879"/>
                </a:cubicBezTo>
                <a:cubicBezTo>
                  <a:pt x="1238915" y="31732"/>
                  <a:pt x="1270959" y="31630"/>
                  <a:pt x="1302589" y="34506"/>
                </a:cubicBezTo>
                <a:cubicBezTo>
                  <a:pt x="1353359" y="59892"/>
                  <a:pt x="1324896" y="47693"/>
                  <a:pt x="1388853" y="69012"/>
                </a:cubicBezTo>
                <a:lnTo>
                  <a:pt x="1414732" y="77638"/>
                </a:lnTo>
                <a:cubicBezTo>
                  <a:pt x="1423358" y="83389"/>
                  <a:pt x="1433280" y="87560"/>
                  <a:pt x="1440611" y="94891"/>
                </a:cubicBezTo>
                <a:cubicBezTo>
                  <a:pt x="1447942" y="102222"/>
                  <a:pt x="1449768" y="114293"/>
                  <a:pt x="1457864" y="120770"/>
                </a:cubicBezTo>
                <a:cubicBezTo>
                  <a:pt x="1464964" y="126450"/>
                  <a:pt x="1475117" y="126521"/>
                  <a:pt x="1483743" y="129396"/>
                </a:cubicBezTo>
                <a:cubicBezTo>
                  <a:pt x="1492370" y="135147"/>
                  <a:pt x="1500350" y="142012"/>
                  <a:pt x="1509623" y="146649"/>
                </a:cubicBezTo>
                <a:cubicBezTo>
                  <a:pt x="1517756" y="150716"/>
                  <a:pt x="1527144" y="151694"/>
                  <a:pt x="1535502" y="155276"/>
                </a:cubicBezTo>
                <a:cubicBezTo>
                  <a:pt x="1547322" y="160342"/>
                  <a:pt x="1558256" y="167306"/>
                  <a:pt x="1570007" y="172529"/>
                </a:cubicBezTo>
                <a:cubicBezTo>
                  <a:pt x="1584157" y="178818"/>
                  <a:pt x="1599290" y="182856"/>
                  <a:pt x="1613140" y="189781"/>
                </a:cubicBezTo>
                <a:cubicBezTo>
                  <a:pt x="1622413" y="194417"/>
                  <a:pt x="1630017" y="201890"/>
                  <a:pt x="1639019" y="207034"/>
                </a:cubicBezTo>
                <a:cubicBezTo>
                  <a:pt x="1650184" y="213414"/>
                  <a:pt x="1662619" y="217472"/>
                  <a:pt x="1673524" y="224287"/>
                </a:cubicBezTo>
                <a:cubicBezTo>
                  <a:pt x="1685716" y="231907"/>
                  <a:pt x="1695170" y="243736"/>
                  <a:pt x="1708030" y="250166"/>
                </a:cubicBezTo>
                <a:cubicBezTo>
                  <a:pt x="1724296" y="258299"/>
                  <a:pt x="1759789" y="267419"/>
                  <a:pt x="1759789" y="267419"/>
                </a:cubicBezTo>
                <a:cubicBezTo>
                  <a:pt x="1805616" y="297971"/>
                  <a:pt x="1765491" y="273788"/>
                  <a:pt x="1828800" y="301925"/>
                </a:cubicBezTo>
                <a:cubicBezTo>
                  <a:pt x="1887448" y="327991"/>
                  <a:pt x="1840619" y="308678"/>
                  <a:pt x="1889185" y="336430"/>
                </a:cubicBezTo>
                <a:cubicBezTo>
                  <a:pt x="1900350" y="342810"/>
                  <a:pt x="1912188" y="347932"/>
                  <a:pt x="1923690" y="353683"/>
                </a:cubicBezTo>
                <a:cubicBezTo>
                  <a:pt x="1926566" y="362309"/>
                  <a:pt x="1938747" y="373132"/>
                  <a:pt x="1932317" y="379562"/>
                </a:cubicBezTo>
                <a:cubicBezTo>
                  <a:pt x="1921949" y="389930"/>
                  <a:pt x="1903283" y="384161"/>
                  <a:pt x="1889185" y="388189"/>
                </a:cubicBezTo>
                <a:cubicBezTo>
                  <a:pt x="1883003" y="389955"/>
                  <a:pt x="2081841" y="286109"/>
                  <a:pt x="2061713" y="3019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形状 50"/>
          <p:cNvSpPr/>
          <p:nvPr userDrawn="1"/>
        </p:nvSpPr>
        <p:spPr>
          <a:xfrm rot="1077720">
            <a:off x="7924565" y="5201328"/>
            <a:ext cx="1016756" cy="1081854"/>
          </a:xfrm>
          <a:custGeom>
            <a:avLst/>
            <a:gdLst>
              <a:gd name="connsiteX0" fmla="*/ 1854679 w 1934165"/>
              <a:gd name="connsiteY0" fmla="*/ 396815 h 1570605"/>
              <a:gd name="connsiteX1" fmla="*/ 1768415 w 1934165"/>
              <a:gd name="connsiteY1" fmla="*/ 491706 h 1570605"/>
              <a:gd name="connsiteX2" fmla="*/ 1716656 w 1934165"/>
              <a:gd name="connsiteY2" fmla="*/ 534838 h 1570605"/>
              <a:gd name="connsiteX3" fmla="*/ 1699404 w 1934165"/>
              <a:gd name="connsiteY3" fmla="*/ 560717 h 1570605"/>
              <a:gd name="connsiteX4" fmla="*/ 1647645 w 1934165"/>
              <a:gd name="connsiteY4" fmla="*/ 603849 h 1570605"/>
              <a:gd name="connsiteX5" fmla="*/ 1604513 w 1934165"/>
              <a:gd name="connsiteY5" fmla="*/ 646981 h 1570605"/>
              <a:gd name="connsiteX6" fmla="*/ 1587260 w 1934165"/>
              <a:gd name="connsiteY6" fmla="*/ 672861 h 1570605"/>
              <a:gd name="connsiteX7" fmla="*/ 1561381 w 1934165"/>
              <a:gd name="connsiteY7" fmla="*/ 698740 h 1570605"/>
              <a:gd name="connsiteX8" fmla="*/ 1552755 w 1934165"/>
              <a:gd name="connsiteY8" fmla="*/ 724619 h 1570605"/>
              <a:gd name="connsiteX9" fmla="*/ 1526875 w 1934165"/>
              <a:gd name="connsiteY9" fmla="*/ 750498 h 1570605"/>
              <a:gd name="connsiteX10" fmla="*/ 1492370 w 1934165"/>
              <a:gd name="connsiteY10" fmla="*/ 802257 h 1570605"/>
              <a:gd name="connsiteX11" fmla="*/ 1475117 w 1934165"/>
              <a:gd name="connsiteY11" fmla="*/ 828136 h 1570605"/>
              <a:gd name="connsiteX12" fmla="*/ 1449238 w 1934165"/>
              <a:gd name="connsiteY12" fmla="*/ 854015 h 1570605"/>
              <a:gd name="connsiteX13" fmla="*/ 1440611 w 1934165"/>
              <a:gd name="connsiteY13" fmla="*/ 879895 h 1570605"/>
              <a:gd name="connsiteX14" fmla="*/ 1397479 w 1934165"/>
              <a:gd name="connsiteY14" fmla="*/ 931653 h 1570605"/>
              <a:gd name="connsiteX15" fmla="*/ 1380226 w 1934165"/>
              <a:gd name="connsiteY15" fmla="*/ 957532 h 1570605"/>
              <a:gd name="connsiteX16" fmla="*/ 1345721 w 1934165"/>
              <a:gd name="connsiteY16" fmla="*/ 1009291 h 1570605"/>
              <a:gd name="connsiteX17" fmla="*/ 1293962 w 1934165"/>
              <a:gd name="connsiteY17" fmla="*/ 1086929 h 1570605"/>
              <a:gd name="connsiteX18" fmla="*/ 1276709 w 1934165"/>
              <a:gd name="connsiteY18" fmla="*/ 1112808 h 1570605"/>
              <a:gd name="connsiteX19" fmla="*/ 1259456 w 1934165"/>
              <a:gd name="connsiteY19" fmla="*/ 1138687 h 1570605"/>
              <a:gd name="connsiteX20" fmla="*/ 1242204 w 1934165"/>
              <a:gd name="connsiteY20" fmla="*/ 1190446 h 1570605"/>
              <a:gd name="connsiteX21" fmla="*/ 1233577 w 1934165"/>
              <a:gd name="connsiteY21" fmla="*/ 1216325 h 1570605"/>
              <a:gd name="connsiteX22" fmla="*/ 1199072 w 1934165"/>
              <a:gd name="connsiteY22" fmla="*/ 1268083 h 1570605"/>
              <a:gd name="connsiteX23" fmla="*/ 1181819 w 1934165"/>
              <a:gd name="connsiteY23" fmla="*/ 1319842 h 1570605"/>
              <a:gd name="connsiteX24" fmla="*/ 1173192 w 1934165"/>
              <a:gd name="connsiteY24" fmla="*/ 1345721 h 1570605"/>
              <a:gd name="connsiteX25" fmla="*/ 1138687 w 1934165"/>
              <a:gd name="connsiteY25" fmla="*/ 1397479 h 1570605"/>
              <a:gd name="connsiteX26" fmla="*/ 1112807 w 1934165"/>
              <a:gd name="connsiteY26" fmla="*/ 1449238 h 1570605"/>
              <a:gd name="connsiteX27" fmla="*/ 1061049 w 1934165"/>
              <a:gd name="connsiteY27" fmla="*/ 1500996 h 1570605"/>
              <a:gd name="connsiteX28" fmla="*/ 1043796 w 1934165"/>
              <a:gd name="connsiteY28" fmla="*/ 1526876 h 1570605"/>
              <a:gd name="connsiteX29" fmla="*/ 983411 w 1934165"/>
              <a:gd name="connsiteY29" fmla="*/ 1552755 h 1570605"/>
              <a:gd name="connsiteX30" fmla="*/ 957532 w 1934165"/>
              <a:gd name="connsiteY30" fmla="*/ 1570008 h 1570605"/>
              <a:gd name="connsiteX31" fmla="*/ 759124 w 1934165"/>
              <a:gd name="connsiteY31" fmla="*/ 1561381 h 1570605"/>
              <a:gd name="connsiteX32" fmla="*/ 698740 w 1934165"/>
              <a:gd name="connsiteY32" fmla="*/ 1535502 h 1570605"/>
              <a:gd name="connsiteX33" fmla="*/ 672860 w 1934165"/>
              <a:gd name="connsiteY33" fmla="*/ 1526876 h 1570605"/>
              <a:gd name="connsiteX34" fmla="*/ 629728 w 1934165"/>
              <a:gd name="connsiteY34" fmla="*/ 1509623 h 1570605"/>
              <a:gd name="connsiteX35" fmla="*/ 595223 w 1934165"/>
              <a:gd name="connsiteY35" fmla="*/ 1500996 h 1570605"/>
              <a:gd name="connsiteX36" fmla="*/ 560717 w 1934165"/>
              <a:gd name="connsiteY36" fmla="*/ 1483744 h 1570605"/>
              <a:gd name="connsiteX37" fmla="*/ 474453 w 1934165"/>
              <a:gd name="connsiteY37" fmla="*/ 1449238 h 1570605"/>
              <a:gd name="connsiteX38" fmla="*/ 405441 w 1934165"/>
              <a:gd name="connsiteY38" fmla="*/ 1414732 h 1570605"/>
              <a:gd name="connsiteX39" fmla="*/ 327804 w 1934165"/>
              <a:gd name="connsiteY39" fmla="*/ 1380227 h 1570605"/>
              <a:gd name="connsiteX40" fmla="*/ 258792 w 1934165"/>
              <a:gd name="connsiteY40" fmla="*/ 1328468 h 1570605"/>
              <a:gd name="connsiteX41" fmla="*/ 138023 w 1934165"/>
              <a:gd name="connsiteY41" fmla="*/ 1242204 h 1570605"/>
              <a:gd name="connsiteX42" fmla="*/ 77638 w 1934165"/>
              <a:gd name="connsiteY42" fmla="*/ 1155940 h 1570605"/>
              <a:gd name="connsiteX43" fmla="*/ 51758 w 1934165"/>
              <a:gd name="connsiteY43" fmla="*/ 1121434 h 1570605"/>
              <a:gd name="connsiteX44" fmla="*/ 17253 w 1934165"/>
              <a:gd name="connsiteY44" fmla="*/ 992038 h 1570605"/>
              <a:gd name="connsiteX45" fmla="*/ 0 w 1934165"/>
              <a:gd name="connsiteY45" fmla="*/ 905774 h 1570605"/>
              <a:gd name="connsiteX46" fmla="*/ 25879 w 1934165"/>
              <a:gd name="connsiteY46" fmla="*/ 577970 h 1570605"/>
              <a:gd name="connsiteX47" fmla="*/ 43132 w 1934165"/>
              <a:gd name="connsiteY47" fmla="*/ 552091 h 1570605"/>
              <a:gd name="connsiteX48" fmla="*/ 60385 w 1934165"/>
              <a:gd name="connsiteY48" fmla="*/ 508959 h 1570605"/>
              <a:gd name="connsiteX49" fmla="*/ 112143 w 1934165"/>
              <a:gd name="connsiteY49" fmla="*/ 439947 h 1570605"/>
              <a:gd name="connsiteX50" fmla="*/ 120770 w 1934165"/>
              <a:gd name="connsiteY50" fmla="*/ 405442 h 1570605"/>
              <a:gd name="connsiteX51" fmla="*/ 146649 w 1934165"/>
              <a:gd name="connsiteY51" fmla="*/ 370936 h 1570605"/>
              <a:gd name="connsiteX52" fmla="*/ 232913 w 1934165"/>
              <a:gd name="connsiteY52" fmla="*/ 293298 h 1570605"/>
              <a:gd name="connsiteX53" fmla="*/ 310551 w 1934165"/>
              <a:gd name="connsiteY53" fmla="*/ 224287 h 1570605"/>
              <a:gd name="connsiteX54" fmla="*/ 448573 w 1934165"/>
              <a:gd name="connsiteY54" fmla="*/ 146649 h 1570605"/>
              <a:gd name="connsiteX55" fmla="*/ 526211 w 1934165"/>
              <a:gd name="connsiteY55" fmla="*/ 103517 h 1570605"/>
              <a:gd name="connsiteX56" fmla="*/ 560717 w 1934165"/>
              <a:gd name="connsiteY56" fmla="*/ 94891 h 1570605"/>
              <a:gd name="connsiteX57" fmla="*/ 646981 w 1934165"/>
              <a:gd name="connsiteY57" fmla="*/ 51759 h 1570605"/>
              <a:gd name="connsiteX58" fmla="*/ 707366 w 1934165"/>
              <a:gd name="connsiteY58" fmla="*/ 43132 h 1570605"/>
              <a:gd name="connsiteX59" fmla="*/ 776377 w 1934165"/>
              <a:gd name="connsiteY59" fmla="*/ 25879 h 1570605"/>
              <a:gd name="connsiteX60" fmla="*/ 810883 w 1934165"/>
              <a:gd name="connsiteY60" fmla="*/ 17253 h 1570605"/>
              <a:gd name="connsiteX61" fmla="*/ 897147 w 1934165"/>
              <a:gd name="connsiteY61" fmla="*/ 0 h 1570605"/>
              <a:gd name="connsiteX62" fmla="*/ 1164566 w 1934165"/>
              <a:gd name="connsiteY62" fmla="*/ 8627 h 1570605"/>
              <a:gd name="connsiteX63" fmla="*/ 1207698 w 1934165"/>
              <a:gd name="connsiteY63" fmla="*/ 25879 h 1570605"/>
              <a:gd name="connsiteX64" fmla="*/ 1302589 w 1934165"/>
              <a:gd name="connsiteY64" fmla="*/ 34506 h 1570605"/>
              <a:gd name="connsiteX65" fmla="*/ 1388853 w 1934165"/>
              <a:gd name="connsiteY65" fmla="*/ 69012 h 1570605"/>
              <a:gd name="connsiteX66" fmla="*/ 1414732 w 1934165"/>
              <a:gd name="connsiteY66" fmla="*/ 77638 h 1570605"/>
              <a:gd name="connsiteX67" fmla="*/ 1440611 w 1934165"/>
              <a:gd name="connsiteY67" fmla="*/ 94891 h 1570605"/>
              <a:gd name="connsiteX68" fmla="*/ 1457864 w 1934165"/>
              <a:gd name="connsiteY68" fmla="*/ 120770 h 1570605"/>
              <a:gd name="connsiteX69" fmla="*/ 1483743 w 1934165"/>
              <a:gd name="connsiteY69" fmla="*/ 129396 h 1570605"/>
              <a:gd name="connsiteX70" fmla="*/ 1509623 w 1934165"/>
              <a:gd name="connsiteY70" fmla="*/ 146649 h 1570605"/>
              <a:gd name="connsiteX71" fmla="*/ 1535502 w 1934165"/>
              <a:gd name="connsiteY71" fmla="*/ 155276 h 1570605"/>
              <a:gd name="connsiteX72" fmla="*/ 1570007 w 1934165"/>
              <a:gd name="connsiteY72" fmla="*/ 172529 h 1570605"/>
              <a:gd name="connsiteX73" fmla="*/ 1613140 w 1934165"/>
              <a:gd name="connsiteY73" fmla="*/ 189781 h 1570605"/>
              <a:gd name="connsiteX74" fmla="*/ 1639019 w 1934165"/>
              <a:gd name="connsiteY74" fmla="*/ 207034 h 1570605"/>
              <a:gd name="connsiteX75" fmla="*/ 1673524 w 1934165"/>
              <a:gd name="connsiteY75" fmla="*/ 224287 h 1570605"/>
              <a:gd name="connsiteX76" fmla="*/ 1708030 w 1934165"/>
              <a:gd name="connsiteY76" fmla="*/ 250166 h 1570605"/>
              <a:gd name="connsiteX77" fmla="*/ 1759789 w 1934165"/>
              <a:gd name="connsiteY77" fmla="*/ 267419 h 1570605"/>
              <a:gd name="connsiteX78" fmla="*/ 1828800 w 1934165"/>
              <a:gd name="connsiteY78" fmla="*/ 301925 h 1570605"/>
              <a:gd name="connsiteX79" fmla="*/ 1889185 w 1934165"/>
              <a:gd name="connsiteY79" fmla="*/ 336430 h 1570605"/>
              <a:gd name="connsiteX80" fmla="*/ 1923690 w 1934165"/>
              <a:gd name="connsiteY80" fmla="*/ 353683 h 1570605"/>
              <a:gd name="connsiteX81" fmla="*/ 1932317 w 1934165"/>
              <a:gd name="connsiteY81" fmla="*/ 379562 h 1570605"/>
              <a:gd name="connsiteX82" fmla="*/ 1889185 w 1934165"/>
              <a:gd name="connsiteY82" fmla="*/ 388189 h 1570605"/>
              <a:gd name="connsiteX83" fmla="*/ 1854679 w 1934165"/>
              <a:gd name="connsiteY83" fmla="*/ 396815 h 1570605"/>
              <a:gd name="connsiteX0-1" fmla="*/ 1854679 w 1934165"/>
              <a:gd name="connsiteY0-2" fmla="*/ 396815 h 1570605"/>
              <a:gd name="connsiteX1-3" fmla="*/ 1768415 w 1934165"/>
              <a:gd name="connsiteY1-4" fmla="*/ 483080 h 1570605"/>
              <a:gd name="connsiteX2-5" fmla="*/ 1716656 w 1934165"/>
              <a:gd name="connsiteY2-6" fmla="*/ 534838 h 1570605"/>
              <a:gd name="connsiteX3-7" fmla="*/ 1699404 w 1934165"/>
              <a:gd name="connsiteY3-8" fmla="*/ 560717 h 1570605"/>
              <a:gd name="connsiteX4-9" fmla="*/ 1647645 w 1934165"/>
              <a:gd name="connsiteY4-10" fmla="*/ 603849 h 1570605"/>
              <a:gd name="connsiteX5-11" fmla="*/ 1604513 w 1934165"/>
              <a:gd name="connsiteY5-12" fmla="*/ 646981 h 1570605"/>
              <a:gd name="connsiteX6-13" fmla="*/ 1587260 w 1934165"/>
              <a:gd name="connsiteY6-14" fmla="*/ 672861 h 1570605"/>
              <a:gd name="connsiteX7-15" fmla="*/ 1561381 w 1934165"/>
              <a:gd name="connsiteY7-16" fmla="*/ 698740 h 1570605"/>
              <a:gd name="connsiteX8-17" fmla="*/ 1552755 w 1934165"/>
              <a:gd name="connsiteY8-18" fmla="*/ 724619 h 1570605"/>
              <a:gd name="connsiteX9-19" fmla="*/ 1526875 w 1934165"/>
              <a:gd name="connsiteY9-20" fmla="*/ 750498 h 1570605"/>
              <a:gd name="connsiteX10-21" fmla="*/ 1492370 w 1934165"/>
              <a:gd name="connsiteY10-22" fmla="*/ 802257 h 1570605"/>
              <a:gd name="connsiteX11-23" fmla="*/ 1475117 w 1934165"/>
              <a:gd name="connsiteY11-24" fmla="*/ 828136 h 1570605"/>
              <a:gd name="connsiteX12-25" fmla="*/ 1449238 w 1934165"/>
              <a:gd name="connsiteY12-26" fmla="*/ 854015 h 1570605"/>
              <a:gd name="connsiteX13-27" fmla="*/ 1440611 w 1934165"/>
              <a:gd name="connsiteY13-28" fmla="*/ 879895 h 1570605"/>
              <a:gd name="connsiteX14-29" fmla="*/ 1397479 w 1934165"/>
              <a:gd name="connsiteY14-30" fmla="*/ 931653 h 1570605"/>
              <a:gd name="connsiteX15-31" fmla="*/ 1380226 w 1934165"/>
              <a:gd name="connsiteY15-32" fmla="*/ 957532 h 1570605"/>
              <a:gd name="connsiteX16-33" fmla="*/ 1345721 w 1934165"/>
              <a:gd name="connsiteY16-34" fmla="*/ 1009291 h 1570605"/>
              <a:gd name="connsiteX17-35" fmla="*/ 1293962 w 1934165"/>
              <a:gd name="connsiteY17-36" fmla="*/ 1086929 h 1570605"/>
              <a:gd name="connsiteX18-37" fmla="*/ 1276709 w 1934165"/>
              <a:gd name="connsiteY18-38" fmla="*/ 1112808 h 1570605"/>
              <a:gd name="connsiteX19-39" fmla="*/ 1259456 w 1934165"/>
              <a:gd name="connsiteY19-40" fmla="*/ 1138687 h 1570605"/>
              <a:gd name="connsiteX20-41" fmla="*/ 1242204 w 1934165"/>
              <a:gd name="connsiteY20-42" fmla="*/ 1190446 h 1570605"/>
              <a:gd name="connsiteX21-43" fmla="*/ 1233577 w 1934165"/>
              <a:gd name="connsiteY21-44" fmla="*/ 1216325 h 1570605"/>
              <a:gd name="connsiteX22-45" fmla="*/ 1199072 w 1934165"/>
              <a:gd name="connsiteY22-46" fmla="*/ 1268083 h 1570605"/>
              <a:gd name="connsiteX23-47" fmla="*/ 1181819 w 1934165"/>
              <a:gd name="connsiteY23-48" fmla="*/ 1319842 h 1570605"/>
              <a:gd name="connsiteX24-49" fmla="*/ 1173192 w 1934165"/>
              <a:gd name="connsiteY24-50" fmla="*/ 1345721 h 1570605"/>
              <a:gd name="connsiteX25-51" fmla="*/ 1138687 w 1934165"/>
              <a:gd name="connsiteY25-52" fmla="*/ 1397479 h 1570605"/>
              <a:gd name="connsiteX26-53" fmla="*/ 1112807 w 1934165"/>
              <a:gd name="connsiteY26-54" fmla="*/ 1449238 h 1570605"/>
              <a:gd name="connsiteX27-55" fmla="*/ 1061049 w 1934165"/>
              <a:gd name="connsiteY27-56" fmla="*/ 1500996 h 1570605"/>
              <a:gd name="connsiteX28-57" fmla="*/ 1043796 w 1934165"/>
              <a:gd name="connsiteY28-58" fmla="*/ 1526876 h 1570605"/>
              <a:gd name="connsiteX29-59" fmla="*/ 983411 w 1934165"/>
              <a:gd name="connsiteY29-60" fmla="*/ 1552755 h 1570605"/>
              <a:gd name="connsiteX30-61" fmla="*/ 957532 w 1934165"/>
              <a:gd name="connsiteY30-62" fmla="*/ 1570008 h 1570605"/>
              <a:gd name="connsiteX31-63" fmla="*/ 759124 w 1934165"/>
              <a:gd name="connsiteY31-64" fmla="*/ 1561381 h 1570605"/>
              <a:gd name="connsiteX32-65" fmla="*/ 698740 w 1934165"/>
              <a:gd name="connsiteY32-66" fmla="*/ 1535502 h 1570605"/>
              <a:gd name="connsiteX33-67" fmla="*/ 672860 w 1934165"/>
              <a:gd name="connsiteY33-68" fmla="*/ 1526876 h 1570605"/>
              <a:gd name="connsiteX34-69" fmla="*/ 629728 w 1934165"/>
              <a:gd name="connsiteY34-70" fmla="*/ 1509623 h 1570605"/>
              <a:gd name="connsiteX35-71" fmla="*/ 595223 w 1934165"/>
              <a:gd name="connsiteY35-72" fmla="*/ 1500996 h 1570605"/>
              <a:gd name="connsiteX36-73" fmla="*/ 560717 w 1934165"/>
              <a:gd name="connsiteY36-74" fmla="*/ 1483744 h 1570605"/>
              <a:gd name="connsiteX37-75" fmla="*/ 474453 w 1934165"/>
              <a:gd name="connsiteY37-76" fmla="*/ 1449238 h 1570605"/>
              <a:gd name="connsiteX38-77" fmla="*/ 405441 w 1934165"/>
              <a:gd name="connsiteY38-78" fmla="*/ 1414732 h 1570605"/>
              <a:gd name="connsiteX39-79" fmla="*/ 327804 w 1934165"/>
              <a:gd name="connsiteY39-80" fmla="*/ 1380227 h 1570605"/>
              <a:gd name="connsiteX40-81" fmla="*/ 258792 w 1934165"/>
              <a:gd name="connsiteY40-82" fmla="*/ 1328468 h 1570605"/>
              <a:gd name="connsiteX41-83" fmla="*/ 138023 w 1934165"/>
              <a:gd name="connsiteY41-84" fmla="*/ 1242204 h 1570605"/>
              <a:gd name="connsiteX42-85" fmla="*/ 77638 w 1934165"/>
              <a:gd name="connsiteY42-86" fmla="*/ 1155940 h 1570605"/>
              <a:gd name="connsiteX43-87" fmla="*/ 51758 w 1934165"/>
              <a:gd name="connsiteY43-88" fmla="*/ 1121434 h 1570605"/>
              <a:gd name="connsiteX44-89" fmla="*/ 17253 w 1934165"/>
              <a:gd name="connsiteY44-90" fmla="*/ 992038 h 1570605"/>
              <a:gd name="connsiteX45-91" fmla="*/ 0 w 1934165"/>
              <a:gd name="connsiteY45-92" fmla="*/ 905774 h 1570605"/>
              <a:gd name="connsiteX46-93" fmla="*/ 25879 w 1934165"/>
              <a:gd name="connsiteY46-94" fmla="*/ 577970 h 1570605"/>
              <a:gd name="connsiteX47-95" fmla="*/ 43132 w 1934165"/>
              <a:gd name="connsiteY47-96" fmla="*/ 552091 h 1570605"/>
              <a:gd name="connsiteX48-97" fmla="*/ 60385 w 1934165"/>
              <a:gd name="connsiteY48-98" fmla="*/ 508959 h 1570605"/>
              <a:gd name="connsiteX49-99" fmla="*/ 112143 w 1934165"/>
              <a:gd name="connsiteY49-100" fmla="*/ 439947 h 1570605"/>
              <a:gd name="connsiteX50-101" fmla="*/ 120770 w 1934165"/>
              <a:gd name="connsiteY50-102" fmla="*/ 405442 h 1570605"/>
              <a:gd name="connsiteX51-103" fmla="*/ 146649 w 1934165"/>
              <a:gd name="connsiteY51-104" fmla="*/ 370936 h 1570605"/>
              <a:gd name="connsiteX52-105" fmla="*/ 232913 w 1934165"/>
              <a:gd name="connsiteY52-106" fmla="*/ 293298 h 1570605"/>
              <a:gd name="connsiteX53-107" fmla="*/ 310551 w 1934165"/>
              <a:gd name="connsiteY53-108" fmla="*/ 224287 h 1570605"/>
              <a:gd name="connsiteX54-109" fmla="*/ 448573 w 1934165"/>
              <a:gd name="connsiteY54-110" fmla="*/ 146649 h 1570605"/>
              <a:gd name="connsiteX55-111" fmla="*/ 526211 w 1934165"/>
              <a:gd name="connsiteY55-112" fmla="*/ 103517 h 1570605"/>
              <a:gd name="connsiteX56-113" fmla="*/ 560717 w 1934165"/>
              <a:gd name="connsiteY56-114" fmla="*/ 94891 h 1570605"/>
              <a:gd name="connsiteX57-115" fmla="*/ 646981 w 1934165"/>
              <a:gd name="connsiteY57-116" fmla="*/ 51759 h 1570605"/>
              <a:gd name="connsiteX58-117" fmla="*/ 707366 w 1934165"/>
              <a:gd name="connsiteY58-118" fmla="*/ 43132 h 1570605"/>
              <a:gd name="connsiteX59-119" fmla="*/ 776377 w 1934165"/>
              <a:gd name="connsiteY59-120" fmla="*/ 25879 h 1570605"/>
              <a:gd name="connsiteX60-121" fmla="*/ 810883 w 1934165"/>
              <a:gd name="connsiteY60-122" fmla="*/ 17253 h 1570605"/>
              <a:gd name="connsiteX61-123" fmla="*/ 897147 w 1934165"/>
              <a:gd name="connsiteY61-124" fmla="*/ 0 h 1570605"/>
              <a:gd name="connsiteX62-125" fmla="*/ 1164566 w 1934165"/>
              <a:gd name="connsiteY62-126" fmla="*/ 8627 h 1570605"/>
              <a:gd name="connsiteX63-127" fmla="*/ 1207698 w 1934165"/>
              <a:gd name="connsiteY63-128" fmla="*/ 25879 h 1570605"/>
              <a:gd name="connsiteX64-129" fmla="*/ 1302589 w 1934165"/>
              <a:gd name="connsiteY64-130" fmla="*/ 34506 h 1570605"/>
              <a:gd name="connsiteX65-131" fmla="*/ 1388853 w 1934165"/>
              <a:gd name="connsiteY65-132" fmla="*/ 69012 h 1570605"/>
              <a:gd name="connsiteX66-133" fmla="*/ 1414732 w 1934165"/>
              <a:gd name="connsiteY66-134" fmla="*/ 77638 h 1570605"/>
              <a:gd name="connsiteX67-135" fmla="*/ 1440611 w 1934165"/>
              <a:gd name="connsiteY67-136" fmla="*/ 94891 h 1570605"/>
              <a:gd name="connsiteX68-137" fmla="*/ 1457864 w 1934165"/>
              <a:gd name="connsiteY68-138" fmla="*/ 120770 h 1570605"/>
              <a:gd name="connsiteX69-139" fmla="*/ 1483743 w 1934165"/>
              <a:gd name="connsiteY69-140" fmla="*/ 129396 h 1570605"/>
              <a:gd name="connsiteX70-141" fmla="*/ 1509623 w 1934165"/>
              <a:gd name="connsiteY70-142" fmla="*/ 146649 h 1570605"/>
              <a:gd name="connsiteX71-143" fmla="*/ 1535502 w 1934165"/>
              <a:gd name="connsiteY71-144" fmla="*/ 155276 h 1570605"/>
              <a:gd name="connsiteX72-145" fmla="*/ 1570007 w 1934165"/>
              <a:gd name="connsiteY72-146" fmla="*/ 172529 h 1570605"/>
              <a:gd name="connsiteX73-147" fmla="*/ 1613140 w 1934165"/>
              <a:gd name="connsiteY73-148" fmla="*/ 189781 h 1570605"/>
              <a:gd name="connsiteX74-149" fmla="*/ 1639019 w 1934165"/>
              <a:gd name="connsiteY74-150" fmla="*/ 207034 h 1570605"/>
              <a:gd name="connsiteX75-151" fmla="*/ 1673524 w 1934165"/>
              <a:gd name="connsiteY75-152" fmla="*/ 224287 h 1570605"/>
              <a:gd name="connsiteX76-153" fmla="*/ 1708030 w 1934165"/>
              <a:gd name="connsiteY76-154" fmla="*/ 250166 h 1570605"/>
              <a:gd name="connsiteX77-155" fmla="*/ 1759789 w 1934165"/>
              <a:gd name="connsiteY77-156" fmla="*/ 267419 h 1570605"/>
              <a:gd name="connsiteX78-157" fmla="*/ 1828800 w 1934165"/>
              <a:gd name="connsiteY78-158" fmla="*/ 301925 h 1570605"/>
              <a:gd name="connsiteX79-159" fmla="*/ 1889185 w 1934165"/>
              <a:gd name="connsiteY79-160" fmla="*/ 336430 h 1570605"/>
              <a:gd name="connsiteX80-161" fmla="*/ 1923690 w 1934165"/>
              <a:gd name="connsiteY80-162" fmla="*/ 353683 h 1570605"/>
              <a:gd name="connsiteX81-163" fmla="*/ 1932317 w 1934165"/>
              <a:gd name="connsiteY81-164" fmla="*/ 379562 h 1570605"/>
              <a:gd name="connsiteX82-165" fmla="*/ 1889185 w 1934165"/>
              <a:gd name="connsiteY82-166" fmla="*/ 388189 h 1570605"/>
              <a:gd name="connsiteX83-167" fmla="*/ 1854679 w 1934165"/>
              <a:gd name="connsiteY83-168" fmla="*/ 396815 h 1570605"/>
              <a:gd name="connsiteX0-169" fmla="*/ 2061713 w 2063144"/>
              <a:gd name="connsiteY0-170" fmla="*/ 301924 h 1570605"/>
              <a:gd name="connsiteX1-171" fmla="*/ 1768415 w 2063144"/>
              <a:gd name="connsiteY1-172" fmla="*/ 483080 h 1570605"/>
              <a:gd name="connsiteX2-173" fmla="*/ 1716656 w 2063144"/>
              <a:gd name="connsiteY2-174" fmla="*/ 534838 h 1570605"/>
              <a:gd name="connsiteX3-175" fmla="*/ 1699404 w 2063144"/>
              <a:gd name="connsiteY3-176" fmla="*/ 560717 h 1570605"/>
              <a:gd name="connsiteX4-177" fmla="*/ 1647645 w 2063144"/>
              <a:gd name="connsiteY4-178" fmla="*/ 603849 h 1570605"/>
              <a:gd name="connsiteX5-179" fmla="*/ 1604513 w 2063144"/>
              <a:gd name="connsiteY5-180" fmla="*/ 646981 h 1570605"/>
              <a:gd name="connsiteX6-181" fmla="*/ 1587260 w 2063144"/>
              <a:gd name="connsiteY6-182" fmla="*/ 672861 h 1570605"/>
              <a:gd name="connsiteX7-183" fmla="*/ 1561381 w 2063144"/>
              <a:gd name="connsiteY7-184" fmla="*/ 698740 h 1570605"/>
              <a:gd name="connsiteX8-185" fmla="*/ 1552755 w 2063144"/>
              <a:gd name="connsiteY8-186" fmla="*/ 724619 h 1570605"/>
              <a:gd name="connsiteX9-187" fmla="*/ 1526875 w 2063144"/>
              <a:gd name="connsiteY9-188" fmla="*/ 750498 h 1570605"/>
              <a:gd name="connsiteX10-189" fmla="*/ 1492370 w 2063144"/>
              <a:gd name="connsiteY10-190" fmla="*/ 802257 h 1570605"/>
              <a:gd name="connsiteX11-191" fmla="*/ 1475117 w 2063144"/>
              <a:gd name="connsiteY11-192" fmla="*/ 828136 h 1570605"/>
              <a:gd name="connsiteX12-193" fmla="*/ 1449238 w 2063144"/>
              <a:gd name="connsiteY12-194" fmla="*/ 854015 h 1570605"/>
              <a:gd name="connsiteX13-195" fmla="*/ 1440611 w 2063144"/>
              <a:gd name="connsiteY13-196" fmla="*/ 879895 h 1570605"/>
              <a:gd name="connsiteX14-197" fmla="*/ 1397479 w 2063144"/>
              <a:gd name="connsiteY14-198" fmla="*/ 931653 h 1570605"/>
              <a:gd name="connsiteX15-199" fmla="*/ 1380226 w 2063144"/>
              <a:gd name="connsiteY15-200" fmla="*/ 957532 h 1570605"/>
              <a:gd name="connsiteX16-201" fmla="*/ 1345721 w 2063144"/>
              <a:gd name="connsiteY16-202" fmla="*/ 1009291 h 1570605"/>
              <a:gd name="connsiteX17-203" fmla="*/ 1293962 w 2063144"/>
              <a:gd name="connsiteY17-204" fmla="*/ 1086929 h 1570605"/>
              <a:gd name="connsiteX18-205" fmla="*/ 1276709 w 2063144"/>
              <a:gd name="connsiteY18-206" fmla="*/ 1112808 h 1570605"/>
              <a:gd name="connsiteX19-207" fmla="*/ 1259456 w 2063144"/>
              <a:gd name="connsiteY19-208" fmla="*/ 1138687 h 1570605"/>
              <a:gd name="connsiteX20-209" fmla="*/ 1242204 w 2063144"/>
              <a:gd name="connsiteY20-210" fmla="*/ 1190446 h 1570605"/>
              <a:gd name="connsiteX21-211" fmla="*/ 1233577 w 2063144"/>
              <a:gd name="connsiteY21-212" fmla="*/ 1216325 h 1570605"/>
              <a:gd name="connsiteX22-213" fmla="*/ 1199072 w 2063144"/>
              <a:gd name="connsiteY22-214" fmla="*/ 1268083 h 1570605"/>
              <a:gd name="connsiteX23-215" fmla="*/ 1181819 w 2063144"/>
              <a:gd name="connsiteY23-216" fmla="*/ 1319842 h 1570605"/>
              <a:gd name="connsiteX24-217" fmla="*/ 1173192 w 2063144"/>
              <a:gd name="connsiteY24-218" fmla="*/ 1345721 h 1570605"/>
              <a:gd name="connsiteX25-219" fmla="*/ 1138687 w 2063144"/>
              <a:gd name="connsiteY25-220" fmla="*/ 1397479 h 1570605"/>
              <a:gd name="connsiteX26-221" fmla="*/ 1112807 w 2063144"/>
              <a:gd name="connsiteY26-222" fmla="*/ 1449238 h 1570605"/>
              <a:gd name="connsiteX27-223" fmla="*/ 1061049 w 2063144"/>
              <a:gd name="connsiteY27-224" fmla="*/ 1500996 h 1570605"/>
              <a:gd name="connsiteX28-225" fmla="*/ 1043796 w 2063144"/>
              <a:gd name="connsiteY28-226" fmla="*/ 1526876 h 1570605"/>
              <a:gd name="connsiteX29-227" fmla="*/ 983411 w 2063144"/>
              <a:gd name="connsiteY29-228" fmla="*/ 1552755 h 1570605"/>
              <a:gd name="connsiteX30-229" fmla="*/ 957532 w 2063144"/>
              <a:gd name="connsiteY30-230" fmla="*/ 1570008 h 1570605"/>
              <a:gd name="connsiteX31-231" fmla="*/ 759124 w 2063144"/>
              <a:gd name="connsiteY31-232" fmla="*/ 1561381 h 1570605"/>
              <a:gd name="connsiteX32-233" fmla="*/ 698740 w 2063144"/>
              <a:gd name="connsiteY32-234" fmla="*/ 1535502 h 1570605"/>
              <a:gd name="connsiteX33-235" fmla="*/ 672860 w 2063144"/>
              <a:gd name="connsiteY33-236" fmla="*/ 1526876 h 1570605"/>
              <a:gd name="connsiteX34-237" fmla="*/ 629728 w 2063144"/>
              <a:gd name="connsiteY34-238" fmla="*/ 1509623 h 1570605"/>
              <a:gd name="connsiteX35-239" fmla="*/ 595223 w 2063144"/>
              <a:gd name="connsiteY35-240" fmla="*/ 1500996 h 1570605"/>
              <a:gd name="connsiteX36-241" fmla="*/ 560717 w 2063144"/>
              <a:gd name="connsiteY36-242" fmla="*/ 1483744 h 1570605"/>
              <a:gd name="connsiteX37-243" fmla="*/ 474453 w 2063144"/>
              <a:gd name="connsiteY37-244" fmla="*/ 1449238 h 1570605"/>
              <a:gd name="connsiteX38-245" fmla="*/ 405441 w 2063144"/>
              <a:gd name="connsiteY38-246" fmla="*/ 1414732 h 1570605"/>
              <a:gd name="connsiteX39-247" fmla="*/ 327804 w 2063144"/>
              <a:gd name="connsiteY39-248" fmla="*/ 1380227 h 1570605"/>
              <a:gd name="connsiteX40-249" fmla="*/ 258792 w 2063144"/>
              <a:gd name="connsiteY40-250" fmla="*/ 1328468 h 1570605"/>
              <a:gd name="connsiteX41-251" fmla="*/ 138023 w 2063144"/>
              <a:gd name="connsiteY41-252" fmla="*/ 1242204 h 1570605"/>
              <a:gd name="connsiteX42-253" fmla="*/ 77638 w 2063144"/>
              <a:gd name="connsiteY42-254" fmla="*/ 1155940 h 1570605"/>
              <a:gd name="connsiteX43-255" fmla="*/ 51758 w 2063144"/>
              <a:gd name="connsiteY43-256" fmla="*/ 1121434 h 1570605"/>
              <a:gd name="connsiteX44-257" fmla="*/ 17253 w 2063144"/>
              <a:gd name="connsiteY44-258" fmla="*/ 992038 h 1570605"/>
              <a:gd name="connsiteX45-259" fmla="*/ 0 w 2063144"/>
              <a:gd name="connsiteY45-260" fmla="*/ 905774 h 1570605"/>
              <a:gd name="connsiteX46-261" fmla="*/ 25879 w 2063144"/>
              <a:gd name="connsiteY46-262" fmla="*/ 577970 h 1570605"/>
              <a:gd name="connsiteX47-263" fmla="*/ 43132 w 2063144"/>
              <a:gd name="connsiteY47-264" fmla="*/ 552091 h 1570605"/>
              <a:gd name="connsiteX48-265" fmla="*/ 60385 w 2063144"/>
              <a:gd name="connsiteY48-266" fmla="*/ 508959 h 1570605"/>
              <a:gd name="connsiteX49-267" fmla="*/ 112143 w 2063144"/>
              <a:gd name="connsiteY49-268" fmla="*/ 439947 h 1570605"/>
              <a:gd name="connsiteX50-269" fmla="*/ 120770 w 2063144"/>
              <a:gd name="connsiteY50-270" fmla="*/ 405442 h 1570605"/>
              <a:gd name="connsiteX51-271" fmla="*/ 146649 w 2063144"/>
              <a:gd name="connsiteY51-272" fmla="*/ 370936 h 1570605"/>
              <a:gd name="connsiteX52-273" fmla="*/ 232913 w 2063144"/>
              <a:gd name="connsiteY52-274" fmla="*/ 293298 h 1570605"/>
              <a:gd name="connsiteX53-275" fmla="*/ 310551 w 2063144"/>
              <a:gd name="connsiteY53-276" fmla="*/ 224287 h 1570605"/>
              <a:gd name="connsiteX54-277" fmla="*/ 448573 w 2063144"/>
              <a:gd name="connsiteY54-278" fmla="*/ 146649 h 1570605"/>
              <a:gd name="connsiteX55-279" fmla="*/ 526211 w 2063144"/>
              <a:gd name="connsiteY55-280" fmla="*/ 103517 h 1570605"/>
              <a:gd name="connsiteX56-281" fmla="*/ 560717 w 2063144"/>
              <a:gd name="connsiteY56-282" fmla="*/ 94891 h 1570605"/>
              <a:gd name="connsiteX57-283" fmla="*/ 646981 w 2063144"/>
              <a:gd name="connsiteY57-284" fmla="*/ 51759 h 1570605"/>
              <a:gd name="connsiteX58-285" fmla="*/ 707366 w 2063144"/>
              <a:gd name="connsiteY58-286" fmla="*/ 43132 h 1570605"/>
              <a:gd name="connsiteX59-287" fmla="*/ 776377 w 2063144"/>
              <a:gd name="connsiteY59-288" fmla="*/ 25879 h 1570605"/>
              <a:gd name="connsiteX60-289" fmla="*/ 810883 w 2063144"/>
              <a:gd name="connsiteY60-290" fmla="*/ 17253 h 1570605"/>
              <a:gd name="connsiteX61-291" fmla="*/ 897147 w 2063144"/>
              <a:gd name="connsiteY61-292" fmla="*/ 0 h 1570605"/>
              <a:gd name="connsiteX62-293" fmla="*/ 1164566 w 2063144"/>
              <a:gd name="connsiteY62-294" fmla="*/ 8627 h 1570605"/>
              <a:gd name="connsiteX63-295" fmla="*/ 1207698 w 2063144"/>
              <a:gd name="connsiteY63-296" fmla="*/ 25879 h 1570605"/>
              <a:gd name="connsiteX64-297" fmla="*/ 1302589 w 2063144"/>
              <a:gd name="connsiteY64-298" fmla="*/ 34506 h 1570605"/>
              <a:gd name="connsiteX65-299" fmla="*/ 1388853 w 2063144"/>
              <a:gd name="connsiteY65-300" fmla="*/ 69012 h 1570605"/>
              <a:gd name="connsiteX66-301" fmla="*/ 1414732 w 2063144"/>
              <a:gd name="connsiteY66-302" fmla="*/ 77638 h 1570605"/>
              <a:gd name="connsiteX67-303" fmla="*/ 1440611 w 2063144"/>
              <a:gd name="connsiteY67-304" fmla="*/ 94891 h 1570605"/>
              <a:gd name="connsiteX68-305" fmla="*/ 1457864 w 2063144"/>
              <a:gd name="connsiteY68-306" fmla="*/ 120770 h 1570605"/>
              <a:gd name="connsiteX69-307" fmla="*/ 1483743 w 2063144"/>
              <a:gd name="connsiteY69-308" fmla="*/ 129396 h 1570605"/>
              <a:gd name="connsiteX70-309" fmla="*/ 1509623 w 2063144"/>
              <a:gd name="connsiteY70-310" fmla="*/ 146649 h 1570605"/>
              <a:gd name="connsiteX71-311" fmla="*/ 1535502 w 2063144"/>
              <a:gd name="connsiteY71-312" fmla="*/ 155276 h 1570605"/>
              <a:gd name="connsiteX72-313" fmla="*/ 1570007 w 2063144"/>
              <a:gd name="connsiteY72-314" fmla="*/ 172529 h 1570605"/>
              <a:gd name="connsiteX73-315" fmla="*/ 1613140 w 2063144"/>
              <a:gd name="connsiteY73-316" fmla="*/ 189781 h 1570605"/>
              <a:gd name="connsiteX74-317" fmla="*/ 1639019 w 2063144"/>
              <a:gd name="connsiteY74-318" fmla="*/ 207034 h 1570605"/>
              <a:gd name="connsiteX75-319" fmla="*/ 1673524 w 2063144"/>
              <a:gd name="connsiteY75-320" fmla="*/ 224287 h 1570605"/>
              <a:gd name="connsiteX76-321" fmla="*/ 1708030 w 2063144"/>
              <a:gd name="connsiteY76-322" fmla="*/ 250166 h 1570605"/>
              <a:gd name="connsiteX77-323" fmla="*/ 1759789 w 2063144"/>
              <a:gd name="connsiteY77-324" fmla="*/ 267419 h 1570605"/>
              <a:gd name="connsiteX78-325" fmla="*/ 1828800 w 2063144"/>
              <a:gd name="connsiteY78-326" fmla="*/ 301925 h 1570605"/>
              <a:gd name="connsiteX79-327" fmla="*/ 1889185 w 2063144"/>
              <a:gd name="connsiteY79-328" fmla="*/ 336430 h 1570605"/>
              <a:gd name="connsiteX80-329" fmla="*/ 1923690 w 2063144"/>
              <a:gd name="connsiteY80-330" fmla="*/ 353683 h 1570605"/>
              <a:gd name="connsiteX81-331" fmla="*/ 1932317 w 2063144"/>
              <a:gd name="connsiteY81-332" fmla="*/ 379562 h 1570605"/>
              <a:gd name="connsiteX82-333" fmla="*/ 1889185 w 2063144"/>
              <a:gd name="connsiteY82-334" fmla="*/ 388189 h 1570605"/>
              <a:gd name="connsiteX83-335" fmla="*/ 2061713 w 2063144"/>
              <a:gd name="connsiteY83-336" fmla="*/ 301924 h 1570605"/>
              <a:gd name="connsiteX0-337" fmla="*/ 2061713 w 2063144"/>
              <a:gd name="connsiteY0-338" fmla="*/ 301924 h 1570605"/>
              <a:gd name="connsiteX1-339" fmla="*/ 1768415 w 2063144"/>
              <a:gd name="connsiteY1-340" fmla="*/ 483080 h 1570605"/>
              <a:gd name="connsiteX2-341" fmla="*/ 1716656 w 2063144"/>
              <a:gd name="connsiteY2-342" fmla="*/ 534838 h 1570605"/>
              <a:gd name="connsiteX3-343" fmla="*/ 1699404 w 2063144"/>
              <a:gd name="connsiteY3-344" fmla="*/ 560717 h 1570605"/>
              <a:gd name="connsiteX4-345" fmla="*/ 1647645 w 2063144"/>
              <a:gd name="connsiteY4-346" fmla="*/ 603849 h 1570605"/>
              <a:gd name="connsiteX5-347" fmla="*/ 1604513 w 2063144"/>
              <a:gd name="connsiteY5-348" fmla="*/ 646981 h 1570605"/>
              <a:gd name="connsiteX6-349" fmla="*/ 1587260 w 2063144"/>
              <a:gd name="connsiteY6-350" fmla="*/ 672861 h 1570605"/>
              <a:gd name="connsiteX7-351" fmla="*/ 1561381 w 2063144"/>
              <a:gd name="connsiteY7-352" fmla="*/ 698740 h 1570605"/>
              <a:gd name="connsiteX8-353" fmla="*/ 1552755 w 2063144"/>
              <a:gd name="connsiteY8-354" fmla="*/ 724619 h 1570605"/>
              <a:gd name="connsiteX9-355" fmla="*/ 1526875 w 2063144"/>
              <a:gd name="connsiteY9-356" fmla="*/ 750498 h 1570605"/>
              <a:gd name="connsiteX10-357" fmla="*/ 1492370 w 2063144"/>
              <a:gd name="connsiteY10-358" fmla="*/ 802257 h 1570605"/>
              <a:gd name="connsiteX11-359" fmla="*/ 1475117 w 2063144"/>
              <a:gd name="connsiteY11-360" fmla="*/ 828136 h 1570605"/>
              <a:gd name="connsiteX12-361" fmla="*/ 1449238 w 2063144"/>
              <a:gd name="connsiteY12-362" fmla="*/ 854015 h 1570605"/>
              <a:gd name="connsiteX13-363" fmla="*/ 1440611 w 2063144"/>
              <a:gd name="connsiteY13-364" fmla="*/ 879895 h 1570605"/>
              <a:gd name="connsiteX14-365" fmla="*/ 1406105 w 2063144"/>
              <a:gd name="connsiteY14-366" fmla="*/ 1130061 h 1570605"/>
              <a:gd name="connsiteX15-367" fmla="*/ 1380226 w 2063144"/>
              <a:gd name="connsiteY15-368" fmla="*/ 957532 h 1570605"/>
              <a:gd name="connsiteX16-369" fmla="*/ 1345721 w 2063144"/>
              <a:gd name="connsiteY16-370" fmla="*/ 1009291 h 1570605"/>
              <a:gd name="connsiteX17-371" fmla="*/ 1293962 w 2063144"/>
              <a:gd name="connsiteY17-372" fmla="*/ 1086929 h 1570605"/>
              <a:gd name="connsiteX18-373" fmla="*/ 1276709 w 2063144"/>
              <a:gd name="connsiteY18-374" fmla="*/ 1112808 h 1570605"/>
              <a:gd name="connsiteX19-375" fmla="*/ 1259456 w 2063144"/>
              <a:gd name="connsiteY19-376" fmla="*/ 1138687 h 1570605"/>
              <a:gd name="connsiteX20-377" fmla="*/ 1242204 w 2063144"/>
              <a:gd name="connsiteY20-378" fmla="*/ 1190446 h 1570605"/>
              <a:gd name="connsiteX21-379" fmla="*/ 1233577 w 2063144"/>
              <a:gd name="connsiteY21-380" fmla="*/ 1216325 h 1570605"/>
              <a:gd name="connsiteX22-381" fmla="*/ 1199072 w 2063144"/>
              <a:gd name="connsiteY22-382" fmla="*/ 1268083 h 1570605"/>
              <a:gd name="connsiteX23-383" fmla="*/ 1181819 w 2063144"/>
              <a:gd name="connsiteY23-384" fmla="*/ 1319842 h 1570605"/>
              <a:gd name="connsiteX24-385" fmla="*/ 1173192 w 2063144"/>
              <a:gd name="connsiteY24-386" fmla="*/ 1345721 h 1570605"/>
              <a:gd name="connsiteX25-387" fmla="*/ 1138687 w 2063144"/>
              <a:gd name="connsiteY25-388" fmla="*/ 1397479 h 1570605"/>
              <a:gd name="connsiteX26-389" fmla="*/ 1112807 w 2063144"/>
              <a:gd name="connsiteY26-390" fmla="*/ 1449238 h 1570605"/>
              <a:gd name="connsiteX27-391" fmla="*/ 1061049 w 2063144"/>
              <a:gd name="connsiteY27-392" fmla="*/ 1500996 h 1570605"/>
              <a:gd name="connsiteX28-393" fmla="*/ 1043796 w 2063144"/>
              <a:gd name="connsiteY28-394" fmla="*/ 1526876 h 1570605"/>
              <a:gd name="connsiteX29-395" fmla="*/ 983411 w 2063144"/>
              <a:gd name="connsiteY29-396" fmla="*/ 1552755 h 1570605"/>
              <a:gd name="connsiteX30-397" fmla="*/ 957532 w 2063144"/>
              <a:gd name="connsiteY30-398" fmla="*/ 1570008 h 1570605"/>
              <a:gd name="connsiteX31-399" fmla="*/ 759124 w 2063144"/>
              <a:gd name="connsiteY31-400" fmla="*/ 1561381 h 1570605"/>
              <a:gd name="connsiteX32-401" fmla="*/ 698740 w 2063144"/>
              <a:gd name="connsiteY32-402" fmla="*/ 1535502 h 1570605"/>
              <a:gd name="connsiteX33-403" fmla="*/ 672860 w 2063144"/>
              <a:gd name="connsiteY33-404" fmla="*/ 1526876 h 1570605"/>
              <a:gd name="connsiteX34-405" fmla="*/ 629728 w 2063144"/>
              <a:gd name="connsiteY34-406" fmla="*/ 1509623 h 1570605"/>
              <a:gd name="connsiteX35-407" fmla="*/ 595223 w 2063144"/>
              <a:gd name="connsiteY35-408" fmla="*/ 1500996 h 1570605"/>
              <a:gd name="connsiteX36-409" fmla="*/ 560717 w 2063144"/>
              <a:gd name="connsiteY36-410" fmla="*/ 1483744 h 1570605"/>
              <a:gd name="connsiteX37-411" fmla="*/ 474453 w 2063144"/>
              <a:gd name="connsiteY37-412" fmla="*/ 1449238 h 1570605"/>
              <a:gd name="connsiteX38-413" fmla="*/ 405441 w 2063144"/>
              <a:gd name="connsiteY38-414" fmla="*/ 1414732 h 1570605"/>
              <a:gd name="connsiteX39-415" fmla="*/ 327804 w 2063144"/>
              <a:gd name="connsiteY39-416" fmla="*/ 1380227 h 1570605"/>
              <a:gd name="connsiteX40-417" fmla="*/ 258792 w 2063144"/>
              <a:gd name="connsiteY40-418" fmla="*/ 1328468 h 1570605"/>
              <a:gd name="connsiteX41-419" fmla="*/ 138023 w 2063144"/>
              <a:gd name="connsiteY41-420" fmla="*/ 1242204 h 1570605"/>
              <a:gd name="connsiteX42-421" fmla="*/ 77638 w 2063144"/>
              <a:gd name="connsiteY42-422" fmla="*/ 1155940 h 1570605"/>
              <a:gd name="connsiteX43-423" fmla="*/ 51758 w 2063144"/>
              <a:gd name="connsiteY43-424" fmla="*/ 1121434 h 1570605"/>
              <a:gd name="connsiteX44-425" fmla="*/ 17253 w 2063144"/>
              <a:gd name="connsiteY44-426" fmla="*/ 992038 h 1570605"/>
              <a:gd name="connsiteX45-427" fmla="*/ 0 w 2063144"/>
              <a:gd name="connsiteY45-428" fmla="*/ 905774 h 1570605"/>
              <a:gd name="connsiteX46-429" fmla="*/ 25879 w 2063144"/>
              <a:gd name="connsiteY46-430" fmla="*/ 577970 h 1570605"/>
              <a:gd name="connsiteX47-431" fmla="*/ 43132 w 2063144"/>
              <a:gd name="connsiteY47-432" fmla="*/ 552091 h 1570605"/>
              <a:gd name="connsiteX48-433" fmla="*/ 60385 w 2063144"/>
              <a:gd name="connsiteY48-434" fmla="*/ 508959 h 1570605"/>
              <a:gd name="connsiteX49-435" fmla="*/ 112143 w 2063144"/>
              <a:gd name="connsiteY49-436" fmla="*/ 439947 h 1570605"/>
              <a:gd name="connsiteX50-437" fmla="*/ 120770 w 2063144"/>
              <a:gd name="connsiteY50-438" fmla="*/ 405442 h 1570605"/>
              <a:gd name="connsiteX51-439" fmla="*/ 146649 w 2063144"/>
              <a:gd name="connsiteY51-440" fmla="*/ 370936 h 1570605"/>
              <a:gd name="connsiteX52-441" fmla="*/ 232913 w 2063144"/>
              <a:gd name="connsiteY52-442" fmla="*/ 293298 h 1570605"/>
              <a:gd name="connsiteX53-443" fmla="*/ 310551 w 2063144"/>
              <a:gd name="connsiteY53-444" fmla="*/ 224287 h 1570605"/>
              <a:gd name="connsiteX54-445" fmla="*/ 448573 w 2063144"/>
              <a:gd name="connsiteY54-446" fmla="*/ 146649 h 1570605"/>
              <a:gd name="connsiteX55-447" fmla="*/ 526211 w 2063144"/>
              <a:gd name="connsiteY55-448" fmla="*/ 103517 h 1570605"/>
              <a:gd name="connsiteX56-449" fmla="*/ 560717 w 2063144"/>
              <a:gd name="connsiteY56-450" fmla="*/ 94891 h 1570605"/>
              <a:gd name="connsiteX57-451" fmla="*/ 646981 w 2063144"/>
              <a:gd name="connsiteY57-452" fmla="*/ 51759 h 1570605"/>
              <a:gd name="connsiteX58-453" fmla="*/ 707366 w 2063144"/>
              <a:gd name="connsiteY58-454" fmla="*/ 43132 h 1570605"/>
              <a:gd name="connsiteX59-455" fmla="*/ 776377 w 2063144"/>
              <a:gd name="connsiteY59-456" fmla="*/ 25879 h 1570605"/>
              <a:gd name="connsiteX60-457" fmla="*/ 810883 w 2063144"/>
              <a:gd name="connsiteY60-458" fmla="*/ 17253 h 1570605"/>
              <a:gd name="connsiteX61-459" fmla="*/ 897147 w 2063144"/>
              <a:gd name="connsiteY61-460" fmla="*/ 0 h 1570605"/>
              <a:gd name="connsiteX62-461" fmla="*/ 1164566 w 2063144"/>
              <a:gd name="connsiteY62-462" fmla="*/ 8627 h 1570605"/>
              <a:gd name="connsiteX63-463" fmla="*/ 1207698 w 2063144"/>
              <a:gd name="connsiteY63-464" fmla="*/ 25879 h 1570605"/>
              <a:gd name="connsiteX64-465" fmla="*/ 1302589 w 2063144"/>
              <a:gd name="connsiteY64-466" fmla="*/ 34506 h 1570605"/>
              <a:gd name="connsiteX65-467" fmla="*/ 1388853 w 2063144"/>
              <a:gd name="connsiteY65-468" fmla="*/ 69012 h 1570605"/>
              <a:gd name="connsiteX66-469" fmla="*/ 1414732 w 2063144"/>
              <a:gd name="connsiteY66-470" fmla="*/ 77638 h 1570605"/>
              <a:gd name="connsiteX67-471" fmla="*/ 1440611 w 2063144"/>
              <a:gd name="connsiteY67-472" fmla="*/ 94891 h 1570605"/>
              <a:gd name="connsiteX68-473" fmla="*/ 1457864 w 2063144"/>
              <a:gd name="connsiteY68-474" fmla="*/ 120770 h 1570605"/>
              <a:gd name="connsiteX69-475" fmla="*/ 1483743 w 2063144"/>
              <a:gd name="connsiteY69-476" fmla="*/ 129396 h 1570605"/>
              <a:gd name="connsiteX70-477" fmla="*/ 1509623 w 2063144"/>
              <a:gd name="connsiteY70-478" fmla="*/ 146649 h 1570605"/>
              <a:gd name="connsiteX71-479" fmla="*/ 1535502 w 2063144"/>
              <a:gd name="connsiteY71-480" fmla="*/ 155276 h 1570605"/>
              <a:gd name="connsiteX72-481" fmla="*/ 1570007 w 2063144"/>
              <a:gd name="connsiteY72-482" fmla="*/ 172529 h 1570605"/>
              <a:gd name="connsiteX73-483" fmla="*/ 1613140 w 2063144"/>
              <a:gd name="connsiteY73-484" fmla="*/ 189781 h 1570605"/>
              <a:gd name="connsiteX74-485" fmla="*/ 1639019 w 2063144"/>
              <a:gd name="connsiteY74-486" fmla="*/ 207034 h 1570605"/>
              <a:gd name="connsiteX75-487" fmla="*/ 1673524 w 2063144"/>
              <a:gd name="connsiteY75-488" fmla="*/ 224287 h 1570605"/>
              <a:gd name="connsiteX76-489" fmla="*/ 1708030 w 2063144"/>
              <a:gd name="connsiteY76-490" fmla="*/ 250166 h 1570605"/>
              <a:gd name="connsiteX77-491" fmla="*/ 1759789 w 2063144"/>
              <a:gd name="connsiteY77-492" fmla="*/ 267419 h 1570605"/>
              <a:gd name="connsiteX78-493" fmla="*/ 1828800 w 2063144"/>
              <a:gd name="connsiteY78-494" fmla="*/ 301925 h 1570605"/>
              <a:gd name="connsiteX79-495" fmla="*/ 1889185 w 2063144"/>
              <a:gd name="connsiteY79-496" fmla="*/ 336430 h 1570605"/>
              <a:gd name="connsiteX80-497" fmla="*/ 1923690 w 2063144"/>
              <a:gd name="connsiteY80-498" fmla="*/ 353683 h 1570605"/>
              <a:gd name="connsiteX81-499" fmla="*/ 1932317 w 2063144"/>
              <a:gd name="connsiteY81-500" fmla="*/ 379562 h 1570605"/>
              <a:gd name="connsiteX82-501" fmla="*/ 1889185 w 2063144"/>
              <a:gd name="connsiteY82-502" fmla="*/ 388189 h 1570605"/>
              <a:gd name="connsiteX83-503" fmla="*/ 2061713 w 2063144"/>
              <a:gd name="connsiteY83-504" fmla="*/ 301924 h 1570605"/>
              <a:gd name="connsiteX0-505" fmla="*/ 2061713 w 2063144"/>
              <a:gd name="connsiteY0-506" fmla="*/ 301924 h 1570605"/>
              <a:gd name="connsiteX1-507" fmla="*/ 1768415 w 2063144"/>
              <a:gd name="connsiteY1-508" fmla="*/ 483080 h 1570605"/>
              <a:gd name="connsiteX2-509" fmla="*/ 1716656 w 2063144"/>
              <a:gd name="connsiteY2-510" fmla="*/ 534838 h 1570605"/>
              <a:gd name="connsiteX3-511" fmla="*/ 1699404 w 2063144"/>
              <a:gd name="connsiteY3-512" fmla="*/ 560717 h 1570605"/>
              <a:gd name="connsiteX4-513" fmla="*/ 1647645 w 2063144"/>
              <a:gd name="connsiteY4-514" fmla="*/ 603849 h 1570605"/>
              <a:gd name="connsiteX5-515" fmla="*/ 1604513 w 2063144"/>
              <a:gd name="connsiteY5-516" fmla="*/ 646981 h 1570605"/>
              <a:gd name="connsiteX6-517" fmla="*/ 1587260 w 2063144"/>
              <a:gd name="connsiteY6-518" fmla="*/ 672861 h 1570605"/>
              <a:gd name="connsiteX7-519" fmla="*/ 1561381 w 2063144"/>
              <a:gd name="connsiteY7-520" fmla="*/ 698740 h 1570605"/>
              <a:gd name="connsiteX8-521" fmla="*/ 1552755 w 2063144"/>
              <a:gd name="connsiteY8-522" fmla="*/ 724619 h 1570605"/>
              <a:gd name="connsiteX9-523" fmla="*/ 1526875 w 2063144"/>
              <a:gd name="connsiteY9-524" fmla="*/ 750498 h 1570605"/>
              <a:gd name="connsiteX10-525" fmla="*/ 1492370 w 2063144"/>
              <a:gd name="connsiteY10-526" fmla="*/ 802257 h 1570605"/>
              <a:gd name="connsiteX11-527" fmla="*/ 1475117 w 2063144"/>
              <a:gd name="connsiteY11-528" fmla="*/ 828136 h 1570605"/>
              <a:gd name="connsiteX12-529" fmla="*/ 1449238 w 2063144"/>
              <a:gd name="connsiteY12-530" fmla="*/ 854015 h 1570605"/>
              <a:gd name="connsiteX13-531" fmla="*/ 1440611 w 2063144"/>
              <a:gd name="connsiteY13-532" fmla="*/ 879895 h 1570605"/>
              <a:gd name="connsiteX14-533" fmla="*/ 1406105 w 2063144"/>
              <a:gd name="connsiteY14-534" fmla="*/ 1130061 h 1570605"/>
              <a:gd name="connsiteX15-535" fmla="*/ 1380226 w 2063144"/>
              <a:gd name="connsiteY15-536" fmla="*/ 957532 h 1570605"/>
              <a:gd name="connsiteX16-537" fmla="*/ 1345721 w 2063144"/>
              <a:gd name="connsiteY16-538" fmla="*/ 1009291 h 1570605"/>
              <a:gd name="connsiteX17-539" fmla="*/ 1293962 w 2063144"/>
              <a:gd name="connsiteY17-540" fmla="*/ 1086929 h 1570605"/>
              <a:gd name="connsiteX18-541" fmla="*/ 1276709 w 2063144"/>
              <a:gd name="connsiteY18-542" fmla="*/ 1112808 h 1570605"/>
              <a:gd name="connsiteX19-543" fmla="*/ 1259456 w 2063144"/>
              <a:gd name="connsiteY19-544" fmla="*/ 1138687 h 1570605"/>
              <a:gd name="connsiteX20-545" fmla="*/ 1242204 w 2063144"/>
              <a:gd name="connsiteY20-546" fmla="*/ 1190446 h 1570605"/>
              <a:gd name="connsiteX21-547" fmla="*/ 1233577 w 2063144"/>
              <a:gd name="connsiteY21-548" fmla="*/ 1216325 h 1570605"/>
              <a:gd name="connsiteX22-549" fmla="*/ 1354347 w 2063144"/>
              <a:gd name="connsiteY22-550" fmla="*/ 1457864 h 1570605"/>
              <a:gd name="connsiteX23-551" fmla="*/ 1181819 w 2063144"/>
              <a:gd name="connsiteY23-552" fmla="*/ 1319842 h 1570605"/>
              <a:gd name="connsiteX24-553" fmla="*/ 1173192 w 2063144"/>
              <a:gd name="connsiteY24-554" fmla="*/ 1345721 h 1570605"/>
              <a:gd name="connsiteX25-555" fmla="*/ 1138687 w 2063144"/>
              <a:gd name="connsiteY25-556" fmla="*/ 1397479 h 1570605"/>
              <a:gd name="connsiteX26-557" fmla="*/ 1112807 w 2063144"/>
              <a:gd name="connsiteY26-558" fmla="*/ 1449238 h 1570605"/>
              <a:gd name="connsiteX27-559" fmla="*/ 1061049 w 2063144"/>
              <a:gd name="connsiteY27-560" fmla="*/ 1500996 h 1570605"/>
              <a:gd name="connsiteX28-561" fmla="*/ 1043796 w 2063144"/>
              <a:gd name="connsiteY28-562" fmla="*/ 1526876 h 1570605"/>
              <a:gd name="connsiteX29-563" fmla="*/ 983411 w 2063144"/>
              <a:gd name="connsiteY29-564" fmla="*/ 1552755 h 1570605"/>
              <a:gd name="connsiteX30-565" fmla="*/ 957532 w 2063144"/>
              <a:gd name="connsiteY30-566" fmla="*/ 1570008 h 1570605"/>
              <a:gd name="connsiteX31-567" fmla="*/ 759124 w 2063144"/>
              <a:gd name="connsiteY31-568" fmla="*/ 1561381 h 1570605"/>
              <a:gd name="connsiteX32-569" fmla="*/ 698740 w 2063144"/>
              <a:gd name="connsiteY32-570" fmla="*/ 1535502 h 1570605"/>
              <a:gd name="connsiteX33-571" fmla="*/ 672860 w 2063144"/>
              <a:gd name="connsiteY33-572" fmla="*/ 1526876 h 1570605"/>
              <a:gd name="connsiteX34-573" fmla="*/ 629728 w 2063144"/>
              <a:gd name="connsiteY34-574" fmla="*/ 1509623 h 1570605"/>
              <a:gd name="connsiteX35-575" fmla="*/ 595223 w 2063144"/>
              <a:gd name="connsiteY35-576" fmla="*/ 1500996 h 1570605"/>
              <a:gd name="connsiteX36-577" fmla="*/ 560717 w 2063144"/>
              <a:gd name="connsiteY36-578" fmla="*/ 1483744 h 1570605"/>
              <a:gd name="connsiteX37-579" fmla="*/ 474453 w 2063144"/>
              <a:gd name="connsiteY37-580" fmla="*/ 1449238 h 1570605"/>
              <a:gd name="connsiteX38-581" fmla="*/ 405441 w 2063144"/>
              <a:gd name="connsiteY38-582" fmla="*/ 1414732 h 1570605"/>
              <a:gd name="connsiteX39-583" fmla="*/ 327804 w 2063144"/>
              <a:gd name="connsiteY39-584" fmla="*/ 1380227 h 1570605"/>
              <a:gd name="connsiteX40-585" fmla="*/ 258792 w 2063144"/>
              <a:gd name="connsiteY40-586" fmla="*/ 1328468 h 1570605"/>
              <a:gd name="connsiteX41-587" fmla="*/ 138023 w 2063144"/>
              <a:gd name="connsiteY41-588" fmla="*/ 1242204 h 1570605"/>
              <a:gd name="connsiteX42-589" fmla="*/ 77638 w 2063144"/>
              <a:gd name="connsiteY42-590" fmla="*/ 1155940 h 1570605"/>
              <a:gd name="connsiteX43-591" fmla="*/ 51758 w 2063144"/>
              <a:gd name="connsiteY43-592" fmla="*/ 1121434 h 1570605"/>
              <a:gd name="connsiteX44-593" fmla="*/ 17253 w 2063144"/>
              <a:gd name="connsiteY44-594" fmla="*/ 992038 h 1570605"/>
              <a:gd name="connsiteX45-595" fmla="*/ 0 w 2063144"/>
              <a:gd name="connsiteY45-596" fmla="*/ 905774 h 1570605"/>
              <a:gd name="connsiteX46-597" fmla="*/ 25879 w 2063144"/>
              <a:gd name="connsiteY46-598" fmla="*/ 577970 h 1570605"/>
              <a:gd name="connsiteX47-599" fmla="*/ 43132 w 2063144"/>
              <a:gd name="connsiteY47-600" fmla="*/ 552091 h 1570605"/>
              <a:gd name="connsiteX48-601" fmla="*/ 60385 w 2063144"/>
              <a:gd name="connsiteY48-602" fmla="*/ 508959 h 1570605"/>
              <a:gd name="connsiteX49-603" fmla="*/ 112143 w 2063144"/>
              <a:gd name="connsiteY49-604" fmla="*/ 439947 h 1570605"/>
              <a:gd name="connsiteX50-605" fmla="*/ 120770 w 2063144"/>
              <a:gd name="connsiteY50-606" fmla="*/ 405442 h 1570605"/>
              <a:gd name="connsiteX51-607" fmla="*/ 146649 w 2063144"/>
              <a:gd name="connsiteY51-608" fmla="*/ 370936 h 1570605"/>
              <a:gd name="connsiteX52-609" fmla="*/ 232913 w 2063144"/>
              <a:gd name="connsiteY52-610" fmla="*/ 293298 h 1570605"/>
              <a:gd name="connsiteX53-611" fmla="*/ 310551 w 2063144"/>
              <a:gd name="connsiteY53-612" fmla="*/ 224287 h 1570605"/>
              <a:gd name="connsiteX54-613" fmla="*/ 448573 w 2063144"/>
              <a:gd name="connsiteY54-614" fmla="*/ 146649 h 1570605"/>
              <a:gd name="connsiteX55-615" fmla="*/ 526211 w 2063144"/>
              <a:gd name="connsiteY55-616" fmla="*/ 103517 h 1570605"/>
              <a:gd name="connsiteX56-617" fmla="*/ 560717 w 2063144"/>
              <a:gd name="connsiteY56-618" fmla="*/ 94891 h 1570605"/>
              <a:gd name="connsiteX57-619" fmla="*/ 646981 w 2063144"/>
              <a:gd name="connsiteY57-620" fmla="*/ 51759 h 1570605"/>
              <a:gd name="connsiteX58-621" fmla="*/ 707366 w 2063144"/>
              <a:gd name="connsiteY58-622" fmla="*/ 43132 h 1570605"/>
              <a:gd name="connsiteX59-623" fmla="*/ 776377 w 2063144"/>
              <a:gd name="connsiteY59-624" fmla="*/ 25879 h 1570605"/>
              <a:gd name="connsiteX60-625" fmla="*/ 810883 w 2063144"/>
              <a:gd name="connsiteY60-626" fmla="*/ 17253 h 1570605"/>
              <a:gd name="connsiteX61-627" fmla="*/ 897147 w 2063144"/>
              <a:gd name="connsiteY61-628" fmla="*/ 0 h 1570605"/>
              <a:gd name="connsiteX62-629" fmla="*/ 1164566 w 2063144"/>
              <a:gd name="connsiteY62-630" fmla="*/ 8627 h 1570605"/>
              <a:gd name="connsiteX63-631" fmla="*/ 1207698 w 2063144"/>
              <a:gd name="connsiteY63-632" fmla="*/ 25879 h 1570605"/>
              <a:gd name="connsiteX64-633" fmla="*/ 1302589 w 2063144"/>
              <a:gd name="connsiteY64-634" fmla="*/ 34506 h 1570605"/>
              <a:gd name="connsiteX65-635" fmla="*/ 1388853 w 2063144"/>
              <a:gd name="connsiteY65-636" fmla="*/ 69012 h 1570605"/>
              <a:gd name="connsiteX66-637" fmla="*/ 1414732 w 2063144"/>
              <a:gd name="connsiteY66-638" fmla="*/ 77638 h 1570605"/>
              <a:gd name="connsiteX67-639" fmla="*/ 1440611 w 2063144"/>
              <a:gd name="connsiteY67-640" fmla="*/ 94891 h 1570605"/>
              <a:gd name="connsiteX68-641" fmla="*/ 1457864 w 2063144"/>
              <a:gd name="connsiteY68-642" fmla="*/ 120770 h 1570605"/>
              <a:gd name="connsiteX69-643" fmla="*/ 1483743 w 2063144"/>
              <a:gd name="connsiteY69-644" fmla="*/ 129396 h 1570605"/>
              <a:gd name="connsiteX70-645" fmla="*/ 1509623 w 2063144"/>
              <a:gd name="connsiteY70-646" fmla="*/ 146649 h 1570605"/>
              <a:gd name="connsiteX71-647" fmla="*/ 1535502 w 2063144"/>
              <a:gd name="connsiteY71-648" fmla="*/ 155276 h 1570605"/>
              <a:gd name="connsiteX72-649" fmla="*/ 1570007 w 2063144"/>
              <a:gd name="connsiteY72-650" fmla="*/ 172529 h 1570605"/>
              <a:gd name="connsiteX73-651" fmla="*/ 1613140 w 2063144"/>
              <a:gd name="connsiteY73-652" fmla="*/ 189781 h 1570605"/>
              <a:gd name="connsiteX74-653" fmla="*/ 1639019 w 2063144"/>
              <a:gd name="connsiteY74-654" fmla="*/ 207034 h 1570605"/>
              <a:gd name="connsiteX75-655" fmla="*/ 1673524 w 2063144"/>
              <a:gd name="connsiteY75-656" fmla="*/ 224287 h 1570605"/>
              <a:gd name="connsiteX76-657" fmla="*/ 1708030 w 2063144"/>
              <a:gd name="connsiteY76-658" fmla="*/ 250166 h 1570605"/>
              <a:gd name="connsiteX77-659" fmla="*/ 1759789 w 2063144"/>
              <a:gd name="connsiteY77-660" fmla="*/ 267419 h 1570605"/>
              <a:gd name="connsiteX78-661" fmla="*/ 1828800 w 2063144"/>
              <a:gd name="connsiteY78-662" fmla="*/ 301925 h 1570605"/>
              <a:gd name="connsiteX79-663" fmla="*/ 1889185 w 2063144"/>
              <a:gd name="connsiteY79-664" fmla="*/ 336430 h 1570605"/>
              <a:gd name="connsiteX80-665" fmla="*/ 1923690 w 2063144"/>
              <a:gd name="connsiteY80-666" fmla="*/ 353683 h 1570605"/>
              <a:gd name="connsiteX81-667" fmla="*/ 1932317 w 2063144"/>
              <a:gd name="connsiteY81-668" fmla="*/ 379562 h 1570605"/>
              <a:gd name="connsiteX82-669" fmla="*/ 1889185 w 2063144"/>
              <a:gd name="connsiteY82-670" fmla="*/ 388189 h 1570605"/>
              <a:gd name="connsiteX83-671" fmla="*/ 2061713 w 2063144"/>
              <a:gd name="connsiteY83-672" fmla="*/ 301924 h 1570605"/>
              <a:gd name="connsiteX0-673" fmla="*/ 2061713 w 2063144"/>
              <a:gd name="connsiteY0-674" fmla="*/ 301924 h 1570605"/>
              <a:gd name="connsiteX1-675" fmla="*/ 1768415 w 2063144"/>
              <a:gd name="connsiteY1-676" fmla="*/ 483080 h 1570605"/>
              <a:gd name="connsiteX2-677" fmla="*/ 1716656 w 2063144"/>
              <a:gd name="connsiteY2-678" fmla="*/ 534838 h 1570605"/>
              <a:gd name="connsiteX3-679" fmla="*/ 1699404 w 2063144"/>
              <a:gd name="connsiteY3-680" fmla="*/ 560717 h 1570605"/>
              <a:gd name="connsiteX4-681" fmla="*/ 1647645 w 2063144"/>
              <a:gd name="connsiteY4-682" fmla="*/ 603849 h 1570605"/>
              <a:gd name="connsiteX5-683" fmla="*/ 1604513 w 2063144"/>
              <a:gd name="connsiteY5-684" fmla="*/ 646981 h 1570605"/>
              <a:gd name="connsiteX6-685" fmla="*/ 1587260 w 2063144"/>
              <a:gd name="connsiteY6-686" fmla="*/ 672861 h 1570605"/>
              <a:gd name="connsiteX7-687" fmla="*/ 1561381 w 2063144"/>
              <a:gd name="connsiteY7-688" fmla="*/ 698740 h 1570605"/>
              <a:gd name="connsiteX8-689" fmla="*/ 1552755 w 2063144"/>
              <a:gd name="connsiteY8-690" fmla="*/ 724619 h 1570605"/>
              <a:gd name="connsiteX9-691" fmla="*/ 1526875 w 2063144"/>
              <a:gd name="connsiteY9-692" fmla="*/ 750498 h 1570605"/>
              <a:gd name="connsiteX10-693" fmla="*/ 1492370 w 2063144"/>
              <a:gd name="connsiteY10-694" fmla="*/ 802257 h 1570605"/>
              <a:gd name="connsiteX11-695" fmla="*/ 1475117 w 2063144"/>
              <a:gd name="connsiteY11-696" fmla="*/ 828136 h 1570605"/>
              <a:gd name="connsiteX12-697" fmla="*/ 1449238 w 2063144"/>
              <a:gd name="connsiteY12-698" fmla="*/ 854015 h 1570605"/>
              <a:gd name="connsiteX13-699" fmla="*/ 1440611 w 2063144"/>
              <a:gd name="connsiteY13-700" fmla="*/ 879895 h 1570605"/>
              <a:gd name="connsiteX14-701" fmla="*/ 1406105 w 2063144"/>
              <a:gd name="connsiteY14-702" fmla="*/ 1130061 h 1570605"/>
              <a:gd name="connsiteX15-703" fmla="*/ 1380226 w 2063144"/>
              <a:gd name="connsiteY15-704" fmla="*/ 957532 h 1570605"/>
              <a:gd name="connsiteX16-705" fmla="*/ 1345721 w 2063144"/>
              <a:gd name="connsiteY16-706" fmla="*/ 1009291 h 1570605"/>
              <a:gd name="connsiteX17-707" fmla="*/ 1293962 w 2063144"/>
              <a:gd name="connsiteY17-708" fmla="*/ 1086929 h 1570605"/>
              <a:gd name="connsiteX18-709" fmla="*/ 1276709 w 2063144"/>
              <a:gd name="connsiteY18-710" fmla="*/ 1112808 h 1570605"/>
              <a:gd name="connsiteX19-711" fmla="*/ 1483743 w 2063144"/>
              <a:gd name="connsiteY19-712" fmla="*/ 1518249 h 1570605"/>
              <a:gd name="connsiteX20-713" fmla="*/ 1242204 w 2063144"/>
              <a:gd name="connsiteY20-714" fmla="*/ 1190446 h 1570605"/>
              <a:gd name="connsiteX21-715" fmla="*/ 1233577 w 2063144"/>
              <a:gd name="connsiteY21-716" fmla="*/ 1216325 h 1570605"/>
              <a:gd name="connsiteX22-717" fmla="*/ 1354347 w 2063144"/>
              <a:gd name="connsiteY22-718" fmla="*/ 1457864 h 1570605"/>
              <a:gd name="connsiteX23-719" fmla="*/ 1181819 w 2063144"/>
              <a:gd name="connsiteY23-720" fmla="*/ 1319842 h 1570605"/>
              <a:gd name="connsiteX24-721" fmla="*/ 1173192 w 2063144"/>
              <a:gd name="connsiteY24-722" fmla="*/ 1345721 h 1570605"/>
              <a:gd name="connsiteX25-723" fmla="*/ 1138687 w 2063144"/>
              <a:gd name="connsiteY25-724" fmla="*/ 1397479 h 1570605"/>
              <a:gd name="connsiteX26-725" fmla="*/ 1112807 w 2063144"/>
              <a:gd name="connsiteY26-726" fmla="*/ 1449238 h 1570605"/>
              <a:gd name="connsiteX27-727" fmla="*/ 1061049 w 2063144"/>
              <a:gd name="connsiteY27-728" fmla="*/ 1500996 h 1570605"/>
              <a:gd name="connsiteX28-729" fmla="*/ 1043796 w 2063144"/>
              <a:gd name="connsiteY28-730" fmla="*/ 1526876 h 1570605"/>
              <a:gd name="connsiteX29-731" fmla="*/ 983411 w 2063144"/>
              <a:gd name="connsiteY29-732" fmla="*/ 1552755 h 1570605"/>
              <a:gd name="connsiteX30-733" fmla="*/ 957532 w 2063144"/>
              <a:gd name="connsiteY30-734" fmla="*/ 1570008 h 1570605"/>
              <a:gd name="connsiteX31-735" fmla="*/ 759124 w 2063144"/>
              <a:gd name="connsiteY31-736" fmla="*/ 1561381 h 1570605"/>
              <a:gd name="connsiteX32-737" fmla="*/ 698740 w 2063144"/>
              <a:gd name="connsiteY32-738" fmla="*/ 1535502 h 1570605"/>
              <a:gd name="connsiteX33-739" fmla="*/ 672860 w 2063144"/>
              <a:gd name="connsiteY33-740" fmla="*/ 1526876 h 1570605"/>
              <a:gd name="connsiteX34-741" fmla="*/ 629728 w 2063144"/>
              <a:gd name="connsiteY34-742" fmla="*/ 1509623 h 1570605"/>
              <a:gd name="connsiteX35-743" fmla="*/ 595223 w 2063144"/>
              <a:gd name="connsiteY35-744" fmla="*/ 1500996 h 1570605"/>
              <a:gd name="connsiteX36-745" fmla="*/ 560717 w 2063144"/>
              <a:gd name="connsiteY36-746" fmla="*/ 1483744 h 1570605"/>
              <a:gd name="connsiteX37-747" fmla="*/ 474453 w 2063144"/>
              <a:gd name="connsiteY37-748" fmla="*/ 1449238 h 1570605"/>
              <a:gd name="connsiteX38-749" fmla="*/ 405441 w 2063144"/>
              <a:gd name="connsiteY38-750" fmla="*/ 1414732 h 1570605"/>
              <a:gd name="connsiteX39-751" fmla="*/ 327804 w 2063144"/>
              <a:gd name="connsiteY39-752" fmla="*/ 1380227 h 1570605"/>
              <a:gd name="connsiteX40-753" fmla="*/ 258792 w 2063144"/>
              <a:gd name="connsiteY40-754" fmla="*/ 1328468 h 1570605"/>
              <a:gd name="connsiteX41-755" fmla="*/ 138023 w 2063144"/>
              <a:gd name="connsiteY41-756" fmla="*/ 1242204 h 1570605"/>
              <a:gd name="connsiteX42-757" fmla="*/ 77638 w 2063144"/>
              <a:gd name="connsiteY42-758" fmla="*/ 1155940 h 1570605"/>
              <a:gd name="connsiteX43-759" fmla="*/ 51758 w 2063144"/>
              <a:gd name="connsiteY43-760" fmla="*/ 1121434 h 1570605"/>
              <a:gd name="connsiteX44-761" fmla="*/ 17253 w 2063144"/>
              <a:gd name="connsiteY44-762" fmla="*/ 992038 h 1570605"/>
              <a:gd name="connsiteX45-763" fmla="*/ 0 w 2063144"/>
              <a:gd name="connsiteY45-764" fmla="*/ 905774 h 1570605"/>
              <a:gd name="connsiteX46-765" fmla="*/ 25879 w 2063144"/>
              <a:gd name="connsiteY46-766" fmla="*/ 577970 h 1570605"/>
              <a:gd name="connsiteX47-767" fmla="*/ 43132 w 2063144"/>
              <a:gd name="connsiteY47-768" fmla="*/ 552091 h 1570605"/>
              <a:gd name="connsiteX48-769" fmla="*/ 60385 w 2063144"/>
              <a:gd name="connsiteY48-770" fmla="*/ 508959 h 1570605"/>
              <a:gd name="connsiteX49-771" fmla="*/ 112143 w 2063144"/>
              <a:gd name="connsiteY49-772" fmla="*/ 439947 h 1570605"/>
              <a:gd name="connsiteX50-773" fmla="*/ 120770 w 2063144"/>
              <a:gd name="connsiteY50-774" fmla="*/ 405442 h 1570605"/>
              <a:gd name="connsiteX51-775" fmla="*/ 146649 w 2063144"/>
              <a:gd name="connsiteY51-776" fmla="*/ 370936 h 1570605"/>
              <a:gd name="connsiteX52-777" fmla="*/ 232913 w 2063144"/>
              <a:gd name="connsiteY52-778" fmla="*/ 293298 h 1570605"/>
              <a:gd name="connsiteX53-779" fmla="*/ 310551 w 2063144"/>
              <a:gd name="connsiteY53-780" fmla="*/ 224287 h 1570605"/>
              <a:gd name="connsiteX54-781" fmla="*/ 448573 w 2063144"/>
              <a:gd name="connsiteY54-782" fmla="*/ 146649 h 1570605"/>
              <a:gd name="connsiteX55-783" fmla="*/ 526211 w 2063144"/>
              <a:gd name="connsiteY55-784" fmla="*/ 103517 h 1570605"/>
              <a:gd name="connsiteX56-785" fmla="*/ 560717 w 2063144"/>
              <a:gd name="connsiteY56-786" fmla="*/ 94891 h 1570605"/>
              <a:gd name="connsiteX57-787" fmla="*/ 646981 w 2063144"/>
              <a:gd name="connsiteY57-788" fmla="*/ 51759 h 1570605"/>
              <a:gd name="connsiteX58-789" fmla="*/ 707366 w 2063144"/>
              <a:gd name="connsiteY58-790" fmla="*/ 43132 h 1570605"/>
              <a:gd name="connsiteX59-791" fmla="*/ 776377 w 2063144"/>
              <a:gd name="connsiteY59-792" fmla="*/ 25879 h 1570605"/>
              <a:gd name="connsiteX60-793" fmla="*/ 810883 w 2063144"/>
              <a:gd name="connsiteY60-794" fmla="*/ 17253 h 1570605"/>
              <a:gd name="connsiteX61-795" fmla="*/ 897147 w 2063144"/>
              <a:gd name="connsiteY61-796" fmla="*/ 0 h 1570605"/>
              <a:gd name="connsiteX62-797" fmla="*/ 1164566 w 2063144"/>
              <a:gd name="connsiteY62-798" fmla="*/ 8627 h 1570605"/>
              <a:gd name="connsiteX63-799" fmla="*/ 1207698 w 2063144"/>
              <a:gd name="connsiteY63-800" fmla="*/ 25879 h 1570605"/>
              <a:gd name="connsiteX64-801" fmla="*/ 1302589 w 2063144"/>
              <a:gd name="connsiteY64-802" fmla="*/ 34506 h 1570605"/>
              <a:gd name="connsiteX65-803" fmla="*/ 1388853 w 2063144"/>
              <a:gd name="connsiteY65-804" fmla="*/ 69012 h 1570605"/>
              <a:gd name="connsiteX66-805" fmla="*/ 1414732 w 2063144"/>
              <a:gd name="connsiteY66-806" fmla="*/ 77638 h 1570605"/>
              <a:gd name="connsiteX67-807" fmla="*/ 1440611 w 2063144"/>
              <a:gd name="connsiteY67-808" fmla="*/ 94891 h 1570605"/>
              <a:gd name="connsiteX68-809" fmla="*/ 1457864 w 2063144"/>
              <a:gd name="connsiteY68-810" fmla="*/ 120770 h 1570605"/>
              <a:gd name="connsiteX69-811" fmla="*/ 1483743 w 2063144"/>
              <a:gd name="connsiteY69-812" fmla="*/ 129396 h 1570605"/>
              <a:gd name="connsiteX70-813" fmla="*/ 1509623 w 2063144"/>
              <a:gd name="connsiteY70-814" fmla="*/ 146649 h 1570605"/>
              <a:gd name="connsiteX71-815" fmla="*/ 1535502 w 2063144"/>
              <a:gd name="connsiteY71-816" fmla="*/ 155276 h 1570605"/>
              <a:gd name="connsiteX72-817" fmla="*/ 1570007 w 2063144"/>
              <a:gd name="connsiteY72-818" fmla="*/ 172529 h 1570605"/>
              <a:gd name="connsiteX73-819" fmla="*/ 1613140 w 2063144"/>
              <a:gd name="connsiteY73-820" fmla="*/ 189781 h 1570605"/>
              <a:gd name="connsiteX74-821" fmla="*/ 1639019 w 2063144"/>
              <a:gd name="connsiteY74-822" fmla="*/ 207034 h 1570605"/>
              <a:gd name="connsiteX75-823" fmla="*/ 1673524 w 2063144"/>
              <a:gd name="connsiteY75-824" fmla="*/ 224287 h 1570605"/>
              <a:gd name="connsiteX76-825" fmla="*/ 1708030 w 2063144"/>
              <a:gd name="connsiteY76-826" fmla="*/ 250166 h 1570605"/>
              <a:gd name="connsiteX77-827" fmla="*/ 1759789 w 2063144"/>
              <a:gd name="connsiteY77-828" fmla="*/ 267419 h 1570605"/>
              <a:gd name="connsiteX78-829" fmla="*/ 1828800 w 2063144"/>
              <a:gd name="connsiteY78-830" fmla="*/ 301925 h 1570605"/>
              <a:gd name="connsiteX79-831" fmla="*/ 1889185 w 2063144"/>
              <a:gd name="connsiteY79-832" fmla="*/ 336430 h 1570605"/>
              <a:gd name="connsiteX80-833" fmla="*/ 1923690 w 2063144"/>
              <a:gd name="connsiteY80-834" fmla="*/ 353683 h 1570605"/>
              <a:gd name="connsiteX81-835" fmla="*/ 1932317 w 2063144"/>
              <a:gd name="connsiteY81-836" fmla="*/ 379562 h 1570605"/>
              <a:gd name="connsiteX82-837" fmla="*/ 1889185 w 2063144"/>
              <a:gd name="connsiteY82-838" fmla="*/ 388189 h 1570605"/>
              <a:gd name="connsiteX83-839" fmla="*/ 2061713 w 2063144"/>
              <a:gd name="connsiteY83-840" fmla="*/ 301924 h 1570605"/>
              <a:gd name="connsiteX0-841" fmla="*/ 2061713 w 2063144"/>
              <a:gd name="connsiteY0-842" fmla="*/ 301924 h 1570605"/>
              <a:gd name="connsiteX1-843" fmla="*/ 1768415 w 2063144"/>
              <a:gd name="connsiteY1-844" fmla="*/ 483080 h 1570605"/>
              <a:gd name="connsiteX2-845" fmla="*/ 1716656 w 2063144"/>
              <a:gd name="connsiteY2-846" fmla="*/ 534838 h 1570605"/>
              <a:gd name="connsiteX3-847" fmla="*/ 1699404 w 2063144"/>
              <a:gd name="connsiteY3-848" fmla="*/ 560717 h 1570605"/>
              <a:gd name="connsiteX4-849" fmla="*/ 1647645 w 2063144"/>
              <a:gd name="connsiteY4-850" fmla="*/ 603849 h 1570605"/>
              <a:gd name="connsiteX5-851" fmla="*/ 1604513 w 2063144"/>
              <a:gd name="connsiteY5-852" fmla="*/ 646981 h 1570605"/>
              <a:gd name="connsiteX6-853" fmla="*/ 1587260 w 2063144"/>
              <a:gd name="connsiteY6-854" fmla="*/ 672861 h 1570605"/>
              <a:gd name="connsiteX7-855" fmla="*/ 1561381 w 2063144"/>
              <a:gd name="connsiteY7-856" fmla="*/ 698740 h 1570605"/>
              <a:gd name="connsiteX8-857" fmla="*/ 1552755 w 2063144"/>
              <a:gd name="connsiteY8-858" fmla="*/ 724619 h 1570605"/>
              <a:gd name="connsiteX9-859" fmla="*/ 1526875 w 2063144"/>
              <a:gd name="connsiteY9-860" fmla="*/ 750498 h 1570605"/>
              <a:gd name="connsiteX10-861" fmla="*/ 1492370 w 2063144"/>
              <a:gd name="connsiteY10-862" fmla="*/ 802257 h 1570605"/>
              <a:gd name="connsiteX11-863" fmla="*/ 1475117 w 2063144"/>
              <a:gd name="connsiteY11-864" fmla="*/ 828136 h 1570605"/>
              <a:gd name="connsiteX12-865" fmla="*/ 1449238 w 2063144"/>
              <a:gd name="connsiteY12-866" fmla="*/ 854015 h 1570605"/>
              <a:gd name="connsiteX13-867" fmla="*/ 1440611 w 2063144"/>
              <a:gd name="connsiteY13-868" fmla="*/ 879895 h 1570605"/>
              <a:gd name="connsiteX14-869" fmla="*/ 1147312 w 2063144"/>
              <a:gd name="connsiteY14-870" fmla="*/ 1526877 h 1570605"/>
              <a:gd name="connsiteX15-871" fmla="*/ 1380226 w 2063144"/>
              <a:gd name="connsiteY15-872" fmla="*/ 957532 h 1570605"/>
              <a:gd name="connsiteX16-873" fmla="*/ 1345721 w 2063144"/>
              <a:gd name="connsiteY16-874" fmla="*/ 1009291 h 1570605"/>
              <a:gd name="connsiteX17-875" fmla="*/ 1293962 w 2063144"/>
              <a:gd name="connsiteY17-876" fmla="*/ 1086929 h 1570605"/>
              <a:gd name="connsiteX18-877" fmla="*/ 1276709 w 2063144"/>
              <a:gd name="connsiteY18-878" fmla="*/ 1112808 h 1570605"/>
              <a:gd name="connsiteX19-879" fmla="*/ 1483743 w 2063144"/>
              <a:gd name="connsiteY19-880" fmla="*/ 1518249 h 1570605"/>
              <a:gd name="connsiteX20-881" fmla="*/ 1242204 w 2063144"/>
              <a:gd name="connsiteY20-882" fmla="*/ 1190446 h 1570605"/>
              <a:gd name="connsiteX21-883" fmla="*/ 1233577 w 2063144"/>
              <a:gd name="connsiteY21-884" fmla="*/ 1216325 h 1570605"/>
              <a:gd name="connsiteX22-885" fmla="*/ 1354347 w 2063144"/>
              <a:gd name="connsiteY22-886" fmla="*/ 1457864 h 1570605"/>
              <a:gd name="connsiteX23-887" fmla="*/ 1181819 w 2063144"/>
              <a:gd name="connsiteY23-888" fmla="*/ 1319842 h 1570605"/>
              <a:gd name="connsiteX24-889" fmla="*/ 1173192 w 2063144"/>
              <a:gd name="connsiteY24-890" fmla="*/ 1345721 h 1570605"/>
              <a:gd name="connsiteX25-891" fmla="*/ 1138687 w 2063144"/>
              <a:gd name="connsiteY25-892" fmla="*/ 1397479 h 1570605"/>
              <a:gd name="connsiteX26-893" fmla="*/ 1112807 w 2063144"/>
              <a:gd name="connsiteY26-894" fmla="*/ 1449238 h 1570605"/>
              <a:gd name="connsiteX27-895" fmla="*/ 1061049 w 2063144"/>
              <a:gd name="connsiteY27-896" fmla="*/ 1500996 h 1570605"/>
              <a:gd name="connsiteX28-897" fmla="*/ 1043796 w 2063144"/>
              <a:gd name="connsiteY28-898" fmla="*/ 1526876 h 1570605"/>
              <a:gd name="connsiteX29-899" fmla="*/ 983411 w 2063144"/>
              <a:gd name="connsiteY29-900" fmla="*/ 1552755 h 1570605"/>
              <a:gd name="connsiteX30-901" fmla="*/ 957532 w 2063144"/>
              <a:gd name="connsiteY30-902" fmla="*/ 1570008 h 1570605"/>
              <a:gd name="connsiteX31-903" fmla="*/ 759124 w 2063144"/>
              <a:gd name="connsiteY31-904" fmla="*/ 1561381 h 1570605"/>
              <a:gd name="connsiteX32-905" fmla="*/ 698740 w 2063144"/>
              <a:gd name="connsiteY32-906" fmla="*/ 1535502 h 1570605"/>
              <a:gd name="connsiteX33-907" fmla="*/ 672860 w 2063144"/>
              <a:gd name="connsiteY33-908" fmla="*/ 1526876 h 1570605"/>
              <a:gd name="connsiteX34-909" fmla="*/ 629728 w 2063144"/>
              <a:gd name="connsiteY34-910" fmla="*/ 1509623 h 1570605"/>
              <a:gd name="connsiteX35-911" fmla="*/ 595223 w 2063144"/>
              <a:gd name="connsiteY35-912" fmla="*/ 1500996 h 1570605"/>
              <a:gd name="connsiteX36-913" fmla="*/ 560717 w 2063144"/>
              <a:gd name="connsiteY36-914" fmla="*/ 1483744 h 1570605"/>
              <a:gd name="connsiteX37-915" fmla="*/ 474453 w 2063144"/>
              <a:gd name="connsiteY37-916" fmla="*/ 1449238 h 1570605"/>
              <a:gd name="connsiteX38-917" fmla="*/ 405441 w 2063144"/>
              <a:gd name="connsiteY38-918" fmla="*/ 1414732 h 1570605"/>
              <a:gd name="connsiteX39-919" fmla="*/ 327804 w 2063144"/>
              <a:gd name="connsiteY39-920" fmla="*/ 1380227 h 1570605"/>
              <a:gd name="connsiteX40-921" fmla="*/ 258792 w 2063144"/>
              <a:gd name="connsiteY40-922" fmla="*/ 1328468 h 1570605"/>
              <a:gd name="connsiteX41-923" fmla="*/ 138023 w 2063144"/>
              <a:gd name="connsiteY41-924" fmla="*/ 1242204 h 1570605"/>
              <a:gd name="connsiteX42-925" fmla="*/ 77638 w 2063144"/>
              <a:gd name="connsiteY42-926" fmla="*/ 1155940 h 1570605"/>
              <a:gd name="connsiteX43-927" fmla="*/ 51758 w 2063144"/>
              <a:gd name="connsiteY43-928" fmla="*/ 1121434 h 1570605"/>
              <a:gd name="connsiteX44-929" fmla="*/ 17253 w 2063144"/>
              <a:gd name="connsiteY44-930" fmla="*/ 992038 h 1570605"/>
              <a:gd name="connsiteX45-931" fmla="*/ 0 w 2063144"/>
              <a:gd name="connsiteY45-932" fmla="*/ 905774 h 1570605"/>
              <a:gd name="connsiteX46-933" fmla="*/ 25879 w 2063144"/>
              <a:gd name="connsiteY46-934" fmla="*/ 577970 h 1570605"/>
              <a:gd name="connsiteX47-935" fmla="*/ 43132 w 2063144"/>
              <a:gd name="connsiteY47-936" fmla="*/ 552091 h 1570605"/>
              <a:gd name="connsiteX48-937" fmla="*/ 60385 w 2063144"/>
              <a:gd name="connsiteY48-938" fmla="*/ 508959 h 1570605"/>
              <a:gd name="connsiteX49-939" fmla="*/ 112143 w 2063144"/>
              <a:gd name="connsiteY49-940" fmla="*/ 439947 h 1570605"/>
              <a:gd name="connsiteX50-941" fmla="*/ 120770 w 2063144"/>
              <a:gd name="connsiteY50-942" fmla="*/ 405442 h 1570605"/>
              <a:gd name="connsiteX51-943" fmla="*/ 146649 w 2063144"/>
              <a:gd name="connsiteY51-944" fmla="*/ 370936 h 1570605"/>
              <a:gd name="connsiteX52-945" fmla="*/ 232913 w 2063144"/>
              <a:gd name="connsiteY52-946" fmla="*/ 293298 h 1570605"/>
              <a:gd name="connsiteX53-947" fmla="*/ 310551 w 2063144"/>
              <a:gd name="connsiteY53-948" fmla="*/ 224287 h 1570605"/>
              <a:gd name="connsiteX54-949" fmla="*/ 448573 w 2063144"/>
              <a:gd name="connsiteY54-950" fmla="*/ 146649 h 1570605"/>
              <a:gd name="connsiteX55-951" fmla="*/ 526211 w 2063144"/>
              <a:gd name="connsiteY55-952" fmla="*/ 103517 h 1570605"/>
              <a:gd name="connsiteX56-953" fmla="*/ 560717 w 2063144"/>
              <a:gd name="connsiteY56-954" fmla="*/ 94891 h 1570605"/>
              <a:gd name="connsiteX57-955" fmla="*/ 646981 w 2063144"/>
              <a:gd name="connsiteY57-956" fmla="*/ 51759 h 1570605"/>
              <a:gd name="connsiteX58-957" fmla="*/ 707366 w 2063144"/>
              <a:gd name="connsiteY58-958" fmla="*/ 43132 h 1570605"/>
              <a:gd name="connsiteX59-959" fmla="*/ 776377 w 2063144"/>
              <a:gd name="connsiteY59-960" fmla="*/ 25879 h 1570605"/>
              <a:gd name="connsiteX60-961" fmla="*/ 810883 w 2063144"/>
              <a:gd name="connsiteY60-962" fmla="*/ 17253 h 1570605"/>
              <a:gd name="connsiteX61-963" fmla="*/ 897147 w 2063144"/>
              <a:gd name="connsiteY61-964" fmla="*/ 0 h 1570605"/>
              <a:gd name="connsiteX62-965" fmla="*/ 1164566 w 2063144"/>
              <a:gd name="connsiteY62-966" fmla="*/ 8627 h 1570605"/>
              <a:gd name="connsiteX63-967" fmla="*/ 1207698 w 2063144"/>
              <a:gd name="connsiteY63-968" fmla="*/ 25879 h 1570605"/>
              <a:gd name="connsiteX64-969" fmla="*/ 1302589 w 2063144"/>
              <a:gd name="connsiteY64-970" fmla="*/ 34506 h 1570605"/>
              <a:gd name="connsiteX65-971" fmla="*/ 1388853 w 2063144"/>
              <a:gd name="connsiteY65-972" fmla="*/ 69012 h 1570605"/>
              <a:gd name="connsiteX66-973" fmla="*/ 1414732 w 2063144"/>
              <a:gd name="connsiteY66-974" fmla="*/ 77638 h 1570605"/>
              <a:gd name="connsiteX67-975" fmla="*/ 1440611 w 2063144"/>
              <a:gd name="connsiteY67-976" fmla="*/ 94891 h 1570605"/>
              <a:gd name="connsiteX68-977" fmla="*/ 1457864 w 2063144"/>
              <a:gd name="connsiteY68-978" fmla="*/ 120770 h 1570605"/>
              <a:gd name="connsiteX69-979" fmla="*/ 1483743 w 2063144"/>
              <a:gd name="connsiteY69-980" fmla="*/ 129396 h 1570605"/>
              <a:gd name="connsiteX70-981" fmla="*/ 1509623 w 2063144"/>
              <a:gd name="connsiteY70-982" fmla="*/ 146649 h 1570605"/>
              <a:gd name="connsiteX71-983" fmla="*/ 1535502 w 2063144"/>
              <a:gd name="connsiteY71-984" fmla="*/ 155276 h 1570605"/>
              <a:gd name="connsiteX72-985" fmla="*/ 1570007 w 2063144"/>
              <a:gd name="connsiteY72-986" fmla="*/ 172529 h 1570605"/>
              <a:gd name="connsiteX73-987" fmla="*/ 1613140 w 2063144"/>
              <a:gd name="connsiteY73-988" fmla="*/ 189781 h 1570605"/>
              <a:gd name="connsiteX74-989" fmla="*/ 1639019 w 2063144"/>
              <a:gd name="connsiteY74-990" fmla="*/ 207034 h 1570605"/>
              <a:gd name="connsiteX75-991" fmla="*/ 1673524 w 2063144"/>
              <a:gd name="connsiteY75-992" fmla="*/ 224287 h 1570605"/>
              <a:gd name="connsiteX76-993" fmla="*/ 1708030 w 2063144"/>
              <a:gd name="connsiteY76-994" fmla="*/ 250166 h 1570605"/>
              <a:gd name="connsiteX77-995" fmla="*/ 1759789 w 2063144"/>
              <a:gd name="connsiteY77-996" fmla="*/ 267419 h 1570605"/>
              <a:gd name="connsiteX78-997" fmla="*/ 1828800 w 2063144"/>
              <a:gd name="connsiteY78-998" fmla="*/ 301925 h 1570605"/>
              <a:gd name="connsiteX79-999" fmla="*/ 1889185 w 2063144"/>
              <a:gd name="connsiteY79-1000" fmla="*/ 336430 h 1570605"/>
              <a:gd name="connsiteX80-1001" fmla="*/ 1923690 w 2063144"/>
              <a:gd name="connsiteY80-1002" fmla="*/ 353683 h 1570605"/>
              <a:gd name="connsiteX81-1003" fmla="*/ 1932317 w 2063144"/>
              <a:gd name="connsiteY81-1004" fmla="*/ 379562 h 1570605"/>
              <a:gd name="connsiteX82-1005" fmla="*/ 1889185 w 2063144"/>
              <a:gd name="connsiteY82-1006" fmla="*/ 388189 h 1570605"/>
              <a:gd name="connsiteX83-1007" fmla="*/ 2061713 w 2063144"/>
              <a:gd name="connsiteY83-1008" fmla="*/ 301924 h 157060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 ang="0">
                <a:pos x="connsiteX64-129" y="connsiteY64-130"/>
              </a:cxn>
              <a:cxn ang="0">
                <a:pos x="connsiteX65-131" y="connsiteY65-132"/>
              </a:cxn>
              <a:cxn ang="0">
                <a:pos x="connsiteX66-133" y="connsiteY66-134"/>
              </a:cxn>
              <a:cxn ang="0">
                <a:pos x="connsiteX67-135" y="connsiteY67-136"/>
              </a:cxn>
              <a:cxn ang="0">
                <a:pos x="connsiteX68-137" y="connsiteY68-138"/>
              </a:cxn>
              <a:cxn ang="0">
                <a:pos x="connsiteX69-139" y="connsiteY69-140"/>
              </a:cxn>
              <a:cxn ang="0">
                <a:pos x="connsiteX70-141" y="connsiteY70-142"/>
              </a:cxn>
              <a:cxn ang="0">
                <a:pos x="connsiteX71-143" y="connsiteY71-144"/>
              </a:cxn>
              <a:cxn ang="0">
                <a:pos x="connsiteX72-145" y="connsiteY72-146"/>
              </a:cxn>
              <a:cxn ang="0">
                <a:pos x="connsiteX73-147" y="connsiteY73-148"/>
              </a:cxn>
              <a:cxn ang="0">
                <a:pos x="connsiteX74-149" y="connsiteY74-150"/>
              </a:cxn>
              <a:cxn ang="0">
                <a:pos x="connsiteX75-151" y="connsiteY75-152"/>
              </a:cxn>
              <a:cxn ang="0">
                <a:pos x="connsiteX76-153" y="connsiteY76-154"/>
              </a:cxn>
              <a:cxn ang="0">
                <a:pos x="connsiteX77-155" y="connsiteY77-156"/>
              </a:cxn>
              <a:cxn ang="0">
                <a:pos x="connsiteX78-157" y="connsiteY78-158"/>
              </a:cxn>
              <a:cxn ang="0">
                <a:pos x="connsiteX79-159" y="connsiteY79-160"/>
              </a:cxn>
              <a:cxn ang="0">
                <a:pos x="connsiteX80-161" y="connsiteY80-162"/>
              </a:cxn>
              <a:cxn ang="0">
                <a:pos x="connsiteX81-163" y="connsiteY81-164"/>
              </a:cxn>
              <a:cxn ang="0">
                <a:pos x="connsiteX82-165" y="connsiteY82-166"/>
              </a:cxn>
              <a:cxn ang="0">
                <a:pos x="connsiteX83-167" y="connsiteY83-168"/>
              </a:cxn>
            </a:cxnLst>
            <a:rect l="l" t="t" r="r" b="b"/>
            <a:pathLst>
              <a:path w="2063144" h="1570605">
                <a:moveTo>
                  <a:pt x="2061713" y="301924"/>
                </a:moveTo>
                <a:cubicBezTo>
                  <a:pt x="2041585" y="317739"/>
                  <a:pt x="1825924" y="444261"/>
                  <a:pt x="1768415" y="483080"/>
                </a:cubicBezTo>
                <a:cubicBezTo>
                  <a:pt x="1710906" y="521899"/>
                  <a:pt x="1728158" y="521899"/>
                  <a:pt x="1716656" y="534838"/>
                </a:cubicBezTo>
                <a:cubicBezTo>
                  <a:pt x="1705154" y="547777"/>
                  <a:pt x="1706735" y="553386"/>
                  <a:pt x="1699404" y="560717"/>
                </a:cubicBezTo>
                <a:cubicBezTo>
                  <a:pt x="1631548" y="628573"/>
                  <a:pt x="1718302" y="519059"/>
                  <a:pt x="1647645" y="603849"/>
                </a:cubicBezTo>
                <a:cubicBezTo>
                  <a:pt x="1611702" y="646981"/>
                  <a:pt x="1651957" y="615353"/>
                  <a:pt x="1604513" y="646981"/>
                </a:cubicBezTo>
                <a:cubicBezTo>
                  <a:pt x="1598762" y="655608"/>
                  <a:pt x="1593897" y="664896"/>
                  <a:pt x="1587260" y="672861"/>
                </a:cubicBezTo>
                <a:cubicBezTo>
                  <a:pt x="1579450" y="682233"/>
                  <a:pt x="1568148" y="688589"/>
                  <a:pt x="1561381" y="698740"/>
                </a:cubicBezTo>
                <a:cubicBezTo>
                  <a:pt x="1556337" y="706306"/>
                  <a:pt x="1557799" y="717053"/>
                  <a:pt x="1552755" y="724619"/>
                </a:cubicBezTo>
                <a:cubicBezTo>
                  <a:pt x="1545988" y="734770"/>
                  <a:pt x="1534365" y="740868"/>
                  <a:pt x="1526875" y="750498"/>
                </a:cubicBezTo>
                <a:cubicBezTo>
                  <a:pt x="1514145" y="766865"/>
                  <a:pt x="1503872" y="785004"/>
                  <a:pt x="1492370" y="802257"/>
                </a:cubicBezTo>
                <a:cubicBezTo>
                  <a:pt x="1486619" y="810883"/>
                  <a:pt x="1482448" y="820805"/>
                  <a:pt x="1475117" y="828136"/>
                </a:cubicBezTo>
                <a:lnTo>
                  <a:pt x="1449238" y="854015"/>
                </a:lnTo>
                <a:cubicBezTo>
                  <a:pt x="1446362" y="862642"/>
                  <a:pt x="1490932" y="767751"/>
                  <a:pt x="1440611" y="879895"/>
                </a:cubicBezTo>
                <a:cubicBezTo>
                  <a:pt x="1390290" y="992039"/>
                  <a:pt x="1171159" y="1498261"/>
                  <a:pt x="1147312" y="1526877"/>
                </a:cubicBezTo>
                <a:cubicBezTo>
                  <a:pt x="1140675" y="1534842"/>
                  <a:pt x="1385977" y="948906"/>
                  <a:pt x="1380226" y="957532"/>
                </a:cubicBezTo>
                <a:cubicBezTo>
                  <a:pt x="1363730" y="1007025"/>
                  <a:pt x="1383414" y="960830"/>
                  <a:pt x="1345721" y="1009291"/>
                </a:cubicBezTo>
                <a:cubicBezTo>
                  <a:pt x="1345708" y="1009308"/>
                  <a:pt x="1302594" y="1073981"/>
                  <a:pt x="1293962" y="1086929"/>
                </a:cubicBezTo>
                <a:cubicBezTo>
                  <a:pt x="1288211" y="1095555"/>
                  <a:pt x="1245079" y="1040921"/>
                  <a:pt x="1276709" y="1112808"/>
                </a:cubicBezTo>
                <a:cubicBezTo>
                  <a:pt x="1308339" y="1184695"/>
                  <a:pt x="1414732" y="1383102"/>
                  <a:pt x="1483743" y="1518249"/>
                </a:cubicBezTo>
                <a:cubicBezTo>
                  <a:pt x="1403230" y="1408981"/>
                  <a:pt x="1283898" y="1240767"/>
                  <a:pt x="1242204" y="1190446"/>
                </a:cubicBezTo>
                <a:cubicBezTo>
                  <a:pt x="1200510" y="1140125"/>
                  <a:pt x="1214887" y="1171755"/>
                  <a:pt x="1233577" y="1216325"/>
                </a:cubicBezTo>
                <a:cubicBezTo>
                  <a:pt x="1252267" y="1260895"/>
                  <a:pt x="1360904" y="1438193"/>
                  <a:pt x="1354347" y="1457864"/>
                </a:cubicBezTo>
                <a:cubicBezTo>
                  <a:pt x="1296838" y="1411857"/>
                  <a:pt x="1212011" y="1338532"/>
                  <a:pt x="1181819" y="1319842"/>
                </a:cubicBezTo>
                <a:cubicBezTo>
                  <a:pt x="1151627" y="1301152"/>
                  <a:pt x="1178236" y="1338155"/>
                  <a:pt x="1173192" y="1345721"/>
                </a:cubicBezTo>
                <a:cubicBezTo>
                  <a:pt x="1161690" y="1362974"/>
                  <a:pt x="1145244" y="1377808"/>
                  <a:pt x="1138687" y="1397479"/>
                </a:cubicBezTo>
                <a:cubicBezTo>
                  <a:pt x="1130693" y="1421461"/>
                  <a:pt x="1130645" y="1429171"/>
                  <a:pt x="1112807" y="1449238"/>
                </a:cubicBezTo>
                <a:cubicBezTo>
                  <a:pt x="1096597" y="1467474"/>
                  <a:pt x="1074583" y="1480695"/>
                  <a:pt x="1061049" y="1500996"/>
                </a:cubicBezTo>
                <a:cubicBezTo>
                  <a:pt x="1055298" y="1509623"/>
                  <a:pt x="1051127" y="1519545"/>
                  <a:pt x="1043796" y="1526876"/>
                </a:cubicBezTo>
                <a:cubicBezTo>
                  <a:pt x="1023938" y="1546734"/>
                  <a:pt x="1009809" y="1546156"/>
                  <a:pt x="983411" y="1552755"/>
                </a:cubicBezTo>
                <a:cubicBezTo>
                  <a:pt x="974785" y="1558506"/>
                  <a:pt x="967892" y="1569610"/>
                  <a:pt x="957532" y="1570008"/>
                </a:cubicBezTo>
                <a:cubicBezTo>
                  <a:pt x="891382" y="1572552"/>
                  <a:pt x="825127" y="1566458"/>
                  <a:pt x="759124" y="1561381"/>
                </a:cubicBezTo>
                <a:cubicBezTo>
                  <a:pt x="742684" y="1560116"/>
                  <a:pt x="710776" y="1540660"/>
                  <a:pt x="698740" y="1535502"/>
                </a:cubicBezTo>
                <a:cubicBezTo>
                  <a:pt x="690382" y="1531920"/>
                  <a:pt x="681374" y="1530069"/>
                  <a:pt x="672860" y="1526876"/>
                </a:cubicBezTo>
                <a:cubicBezTo>
                  <a:pt x="658361" y="1521439"/>
                  <a:pt x="644418" y="1514520"/>
                  <a:pt x="629728" y="1509623"/>
                </a:cubicBezTo>
                <a:cubicBezTo>
                  <a:pt x="618481" y="1505874"/>
                  <a:pt x="606324" y="1505159"/>
                  <a:pt x="595223" y="1500996"/>
                </a:cubicBezTo>
                <a:cubicBezTo>
                  <a:pt x="583182" y="1496481"/>
                  <a:pt x="572537" y="1488810"/>
                  <a:pt x="560717" y="1483744"/>
                </a:cubicBezTo>
                <a:cubicBezTo>
                  <a:pt x="532251" y="1471545"/>
                  <a:pt x="502754" y="1461816"/>
                  <a:pt x="474453" y="1449238"/>
                </a:cubicBezTo>
                <a:cubicBezTo>
                  <a:pt x="450950" y="1438792"/>
                  <a:pt x="428855" y="1425375"/>
                  <a:pt x="405441" y="1414732"/>
                </a:cubicBezTo>
                <a:cubicBezTo>
                  <a:pt x="323772" y="1377610"/>
                  <a:pt x="467226" y="1457683"/>
                  <a:pt x="327804" y="1380227"/>
                </a:cubicBezTo>
                <a:cubicBezTo>
                  <a:pt x="298321" y="1363848"/>
                  <a:pt x="289212" y="1349762"/>
                  <a:pt x="258792" y="1328468"/>
                </a:cubicBezTo>
                <a:cubicBezTo>
                  <a:pt x="217061" y="1299256"/>
                  <a:pt x="171183" y="1286417"/>
                  <a:pt x="138023" y="1242204"/>
                </a:cubicBezTo>
                <a:cubicBezTo>
                  <a:pt x="77609" y="1161654"/>
                  <a:pt x="151980" y="1262142"/>
                  <a:pt x="77638" y="1155940"/>
                </a:cubicBezTo>
                <a:cubicBezTo>
                  <a:pt x="69393" y="1144161"/>
                  <a:pt x="60385" y="1132936"/>
                  <a:pt x="51758" y="1121434"/>
                </a:cubicBezTo>
                <a:cubicBezTo>
                  <a:pt x="40256" y="1078302"/>
                  <a:pt x="24592" y="1036070"/>
                  <a:pt x="17253" y="992038"/>
                </a:cubicBezTo>
                <a:cubicBezTo>
                  <a:pt x="6677" y="928585"/>
                  <a:pt x="12868" y="957248"/>
                  <a:pt x="0" y="905774"/>
                </a:cubicBezTo>
                <a:cubicBezTo>
                  <a:pt x="8626" y="796506"/>
                  <a:pt x="12610" y="686772"/>
                  <a:pt x="25879" y="577970"/>
                </a:cubicBezTo>
                <a:cubicBezTo>
                  <a:pt x="27134" y="567679"/>
                  <a:pt x="38495" y="561364"/>
                  <a:pt x="43132" y="552091"/>
                </a:cubicBezTo>
                <a:cubicBezTo>
                  <a:pt x="50057" y="538241"/>
                  <a:pt x="52269" y="522147"/>
                  <a:pt x="60385" y="508959"/>
                </a:cubicBezTo>
                <a:cubicBezTo>
                  <a:pt x="75455" y="484470"/>
                  <a:pt x="112143" y="439947"/>
                  <a:pt x="112143" y="439947"/>
                </a:cubicBezTo>
                <a:cubicBezTo>
                  <a:pt x="115019" y="428445"/>
                  <a:pt x="115468" y="416046"/>
                  <a:pt x="120770" y="405442"/>
                </a:cubicBezTo>
                <a:cubicBezTo>
                  <a:pt x="127200" y="392582"/>
                  <a:pt x="137181" y="381756"/>
                  <a:pt x="146649" y="370936"/>
                </a:cubicBezTo>
                <a:cubicBezTo>
                  <a:pt x="178871" y="334110"/>
                  <a:pt x="193737" y="328122"/>
                  <a:pt x="232913" y="293298"/>
                </a:cubicBezTo>
                <a:cubicBezTo>
                  <a:pt x="270647" y="259756"/>
                  <a:pt x="256830" y="260101"/>
                  <a:pt x="310551" y="224287"/>
                </a:cubicBezTo>
                <a:cubicBezTo>
                  <a:pt x="488502" y="105653"/>
                  <a:pt x="357953" y="198432"/>
                  <a:pt x="448573" y="146649"/>
                </a:cubicBezTo>
                <a:cubicBezTo>
                  <a:pt x="494655" y="120316"/>
                  <a:pt x="457454" y="131019"/>
                  <a:pt x="526211" y="103517"/>
                </a:cubicBezTo>
                <a:cubicBezTo>
                  <a:pt x="537219" y="99114"/>
                  <a:pt x="549215" y="97766"/>
                  <a:pt x="560717" y="94891"/>
                </a:cubicBezTo>
                <a:cubicBezTo>
                  <a:pt x="589887" y="77389"/>
                  <a:pt x="613439" y="60145"/>
                  <a:pt x="646981" y="51759"/>
                </a:cubicBezTo>
                <a:cubicBezTo>
                  <a:pt x="666707" y="46827"/>
                  <a:pt x="687310" y="46475"/>
                  <a:pt x="707366" y="43132"/>
                </a:cubicBezTo>
                <a:cubicBezTo>
                  <a:pt x="770521" y="32606"/>
                  <a:pt x="729701" y="39215"/>
                  <a:pt x="776377" y="25879"/>
                </a:cubicBezTo>
                <a:cubicBezTo>
                  <a:pt x="787777" y="22622"/>
                  <a:pt x="799290" y="19737"/>
                  <a:pt x="810883" y="17253"/>
                </a:cubicBezTo>
                <a:cubicBezTo>
                  <a:pt x="839556" y="11109"/>
                  <a:pt x="897147" y="0"/>
                  <a:pt x="897147" y="0"/>
                </a:cubicBezTo>
                <a:cubicBezTo>
                  <a:pt x="986287" y="2876"/>
                  <a:pt x="1075688" y="1221"/>
                  <a:pt x="1164566" y="8627"/>
                </a:cubicBezTo>
                <a:cubicBezTo>
                  <a:pt x="1179997" y="9913"/>
                  <a:pt x="1192478" y="23025"/>
                  <a:pt x="1207698" y="25879"/>
                </a:cubicBezTo>
                <a:cubicBezTo>
                  <a:pt x="1238915" y="31732"/>
                  <a:pt x="1270959" y="31630"/>
                  <a:pt x="1302589" y="34506"/>
                </a:cubicBezTo>
                <a:cubicBezTo>
                  <a:pt x="1353359" y="59892"/>
                  <a:pt x="1324896" y="47693"/>
                  <a:pt x="1388853" y="69012"/>
                </a:cubicBezTo>
                <a:lnTo>
                  <a:pt x="1414732" y="77638"/>
                </a:lnTo>
                <a:cubicBezTo>
                  <a:pt x="1423358" y="83389"/>
                  <a:pt x="1433280" y="87560"/>
                  <a:pt x="1440611" y="94891"/>
                </a:cubicBezTo>
                <a:cubicBezTo>
                  <a:pt x="1447942" y="102222"/>
                  <a:pt x="1449768" y="114293"/>
                  <a:pt x="1457864" y="120770"/>
                </a:cubicBezTo>
                <a:cubicBezTo>
                  <a:pt x="1464964" y="126450"/>
                  <a:pt x="1475117" y="126521"/>
                  <a:pt x="1483743" y="129396"/>
                </a:cubicBezTo>
                <a:cubicBezTo>
                  <a:pt x="1492370" y="135147"/>
                  <a:pt x="1500350" y="142012"/>
                  <a:pt x="1509623" y="146649"/>
                </a:cubicBezTo>
                <a:cubicBezTo>
                  <a:pt x="1517756" y="150716"/>
                  <a:pt x="1527144" y="151694"/>
                  <a:pt x="1535502" y="155276"/>
                </a:cubicBezTo>
                <a:cubicBezTo>
                  <a:pt x="1547322" y="160342"/>
                  <a:pt x="1558256" y="167306"/>
                  <a:pt x="1570007" y="172529"/>
                </a:cubicBezTo>
                <a:cubicBezTo>
                  <a:pt x="1584157" y="178818"/>
                  <a:pt x="1599290" y="182856"/>
                  <a:pt x="1613140" y="189781"/>
                </a:cubicBezTo>
                <a:cubicBezTo>
                  <a:pt x="1622413" y="194417"/>
                  <a:pt x="1630017" y="201890"/>
                  <a:pt x="1639019" y="207034"/>
                </a:cubicBezTo>
                <a:cubicBezTo>
                  <a:pt x="1650184" y="213414"/>
                  <a:pt x="1662619" y="217472"/>
                  <a:pt x="1673524" y="224287"/>
                </a:cubicBezTo>
                <a:cubicBezTo>
                  <a:pt x="1685716" y="231907"/>
                  <a:pt x="1695170" y="243736"/>
                  <a:pt x="1708030" y="250166"/>
                </a:cubicBezTo>
                <a:cubicBezTo>
                  <a:pt x="1724296" y="258299"/>
                  <a:pt x="1759789" y="267419"/>
                  <a:pt x="1759789" y="267419"/>
                </a:cubicBezTo>
                <a:cubicBezTo>
                  <a:pt x="1805616" y="297971"/>
                  <a:pt x="1765491" y="273788"/>
                  <a:pt x="1828800" y="301925"/>
                </a:cubicBezTo>
                <a:cubicBezTo>
                  <a:pt x="1887448" y="327991"/>
                  <a:pt x="1840619" y="308678"/>
                  <a:pt x="1889185" y="336430"/>
                </a:cubicBezTo>
                <a:cubicBezTo>
                  <a:pt x="1900350" y="342810"/>
                  <a:pt x="1912188" y="347932"/>
                  <a:pt x="1923690" y="353683"/>
                </a:cubicBezTo>
                <a:cubicBezTo>
                  <a:pt x="1926566" y="362309"/>
                  <a:pt x="1938747" y="373132"/>
                  <a:pt x="1932317" y="379562"/>
                </a:cubicBezTo>
                <a:cubicBezTo>
                  <a:pt x="1921949" y="389930"/>
                  <a:pt x="1903283" y="384161"/>
                  <a:pt x="1889185" y="388189"/>
                </a:cubicBezTo>
                <a:cubicBezTo>
                  <a:pt x="1883003" y="389955"/>
                  <a:pt x="2081841" y="286109"/>
                  <a:pt x="2061713" y="3019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形状 51"/>
          <p:cNvSpPr/>
          <p:nvPr userDrawn="1"/>
        </p:nvSpPr>
        <p:spPr>
          <a:xfrm rot="543740">
            <a:off x="8217825" y="6050306"/>
            <a:ext cx="561779" cy="701505"/>
          </a:xfrm>
          <a:custGeom>
            <a:avLst/>
            <a:gdLst>
              <a:gd name="connsiteX0" fmla="*/ 1854679 w 1934165"/>
              <a:gd name="connsiteY0" fmla="*/ 396815 h 1570605"/>
              <a:gd name="connsiteX1" fmla="*/ 1768415 w 1934165"/>
              <a:gd name="connsiteY1" fmla="*/ 491706 h 1570605"/>
              <a:gd name="connsiteX2" fmla="*/ 1716656 w 1934165"/>
              <a:gd name="connsiteY2" fmla="*/ 534838 h 1570605"/>
              <a:gd name="connsiteX3" fmla="*/ 1699404 w 1934165"/>
              <a:gd name="connsiteY3" fmla="*/ 560717 h 1570605"/>
              <a:gd name="connsiteX4" fmla="*/ 1647645 w 1934165"/>
              <a:gd name="connsiteY4" fmla="*/ 603849 h 1570605"/>
              <a:gd name="connsiteX5" fmla="*/ 1604513 w 1934165"/>
              <a:gd name="connsiteY5" fmla="*/ 646981 h 1570605"/>
              <a:gd name="connsiteX6" fmla="*/ 1587260 w 1934165"/>
              <a:gd name="connsiteY6" fmla="*/ 672861 h 1570605"/>
              <a:gd name="connsiteX7" fmla="*/ 1561381 w 1934165"/>
              <a:gd name="connsiteY7" fmla="*/ 698740 h 1570605"/>
              <a:gd name="connsiteX8" fmla="*/ 1552755 w 1934165"/>
              <a:gd name="connsiteY8" fmla="*/ 724619 h 1570605"/>
              <a:gd name="connsiteX9" fmla="*/ 1526875 w 1934165"/>
              <a:gd name="connsiteY9" fmla="*/ 750498 h 1570605"/>
              <a:gd name="connsiteX10" fmla="*/ 1492370 w 1934165"/>
              <a:gd name="connsiteY10" fmla="*/ 802257 h 1570605"/>
              <a:gd name="connsiteX11" fmla="*/ 1475117 w 1934165"/>
              <a:gd name="connsiteY11" fmla="*/ 828136 h 1570605"/>
              <a:gd name="connsiteX12" fmla="*/ 1449238 w 1934165"/>
              <a:gd name="connsiteY12" fmla="*/ 854015 h 1570605"/>
              <a:gd name="connsiteX13" fmla="*/ 1440611 w 1934165"/>
              <a:gd name="connsiteY13" fmla="*/ 879895 h 1570605"/>
              <a:gd name="connsiteX14" fmla="*/ 1397479 w 1934165"/>
              <a:gd name="connsiteY14" fmla="*/ 931653 h 1570605"/>
              <a:gd name="connsiteX15" fmla="*/ 1380226 w 1934165"/>
              <a:gd name="connsiteY15" fmla="*/ 957532 h 1570605"/>
              <a:gd name="connsiteX16" fmla="*/ 1345721 w 1934165"/>
              <a:gd name="connsiteY16" fmla="*/ 1009291 h 1570605"/>
              <a:gd name="connsiteX17" fmla="*/ 1293962 w 1934165"/>
              <a:gd name="connsiteY17" fmla="*/ 1086929 h 1570605"/>
              <a:gd name="connsiteX18" fmla="*/ 1276709 w 1934165"/>
              <a:gd name="connsiteY18" fmla="*/ 1112808 h 1570605"/>
              <a:gd name="connsiteX19" fmla="*/ 1259456 w 1934165"/>
              <a:gd name="connsiteY19" fmla="*/ 1138687 h 1570605"/>
              <a:gd name="connsiteX20" fmla="*/ 1242204 w 1934165"/>
              <a:gd name="connsiteY20" fmla="*/ 1190446 h 1570605"/>
              <a:gd name="connsiteX21" fmla="*/ 1233577 w 1934165"/>
              <a:gd name="connsiteY21" fmla="*/ 1216325 h 1570605"/>
              <a:gd name="connsiteX22" fmla="*/ 1199072 w 1934165"/>
              <a:gd name="connsiteY22" fmla="*/ 1268083 h 1570605"/>
              <a:gd name="connsiteX23" fmla="*/ 1181819 w 1934165"/>
              <a:gd name="connsiteY23" fmla="*/ 1319842 h 1570605"/>
              <a:gd name="connsiteX24" fmla="*/ 1173192 w 1934165"/>
              <a:gd name="connsiteY24" fmla="*/ 1345721 h 1570605"/>
              <a:gd name="connsiteX25" fmla="*/ 1138687 w 1934165"/>
              <a:gd name="connsiteY25" fmla="*/ 1397479 h 1570605"/>
              <a:gd name="connsiteX26" fmla="*/ 1112807 w 1934165"/>
              <a:gd name="connsiteY26" fmla="*/ 1449238 h 1570605"/>
              <a:gd name="connsiteX27" fmla="*/ 1061049 w 1934165"/>
              <a:gd name="connsiteY27" fmla="*/ 1500996 h 1570605"/>
              <a:gd name="connsiteX28" fmla="*/ 1043796 w 1934165"/>
              <a:gd name="connsiteY28" fmla="*/ 1526876 h 1570605"/>
              <a:gd name="connsiteX29" fmla="*/ 983411 w 1934165"/>
              <a:gd name="connsiteY29" fmla="*/ 1552755 h 1570605"/>
              <a:gd name="connsiteX30" fmla="*/ 957532 w 1934165"/>
              <a:gd name="connsiteY30" fmla="*/ 1570008 h 1570605"/>
              <a:gd name="connsiteX31" fmla="*/ 759124 w 1934165"/>
              <a:gd name="connsiteY31" fmla="*/ 1561381 h 1570605"/>
              <a:gd name="connsiteX32" fmla="*/ 698740 w 1934165"/>
              <a:gd name="connsiteY32" fmla="*/ 1535502 h 1570605"/>
              <a:gd name="connsiteX33" fmla="*/ 672860 w 1934165"/>
              <a:gd name="connsiteY33" fmla="*/ 1526876 h 1570605"/>
              <a:gd name="connsiteX34" fmla="*/ 629728 w 1934165"/>
              <a:gd name="connsiteY34" fmla="*/ 1509623 h 1570605"/>
              <a:gd name="connsiteX35" fmla="*/ 595223 w 1934165"/>
              <a:gd name="connsiteY35" fmla="*/ 1500996 h 1570605"/>
              <a:gd name="connsiteX36" fmla="*/ 560717 w 1934165"/>
              <a:gd name="connsiteY36" fmla="*/ 1483744 h 1570605"/>
              <a:gd name="connsiteX37" fmla="*/ 474453 w 1934165"/>
              <a:gd name="connsiteY37" fmla="*/ 1449238 h 1570605"/>
              <a:gd name="connsiteX38" fmla="*/ 405441 w 1934165"/>
              <a:gd name="connsiteY38" fmla="*/ 1414732 h 1570605"/>
              <a:gd name="connsiteX39" fmla="*/ 327804 w 1934165"/>
              <a:gd name="connsiteY39" fmla="*/ 1380227 h 1570605"/>
              <a:gd name="connsiteX40" fmla="*/ 258792 w 1934165"/>
              <a:gd name="connsiteY40" fmla="*/ 1328468 h 1570605"/>
              <a:gd name="connsiteX41" fmla="*/ 138023 w 1934165"/>
              <a:gd name="connsiteY41" fmla="*/ 1242204 h 1570605"/>
              <a:gd name="connsiteX42" fmla="*/ 77638 w 1934165"/>
              <a:gd name="connsiteY42" fmla="*/ 1155940 h 1570605"/>
              <a:gd name="connsiteX43" fmla="*/ 51758 w 1934165"/>
              <a:gd name="connsiteY43" fmla="*/ 1121434 h 1570605"/>
              <a:gd name="connsiteX44" fmla="*/ 17253 w 1934165"/>
              <a:gd name="connsiteY44" fmla="*/ 992038 h 1570605"/>
              <a:gd name="connsiteX45" fmla="*/ 0 w 1934165"/>
              <a:gd name="connsiteY45" fmla="*/ 905774 h 1570605"/>
              <a:gd name="connsiteX46" fmla="*/ 25879 w 1934165"/>
              <a:gd name="connsiteY46" fmla="*/ 577970 h 1570605"/>
              <a:gd name="connsiteX47" fmla="*/ 43132 w 1934165"/>
              <a:gd name="connsiteY47" fmla="*/ 552091 h 1570605"/>
              <a:gd name="connsiteX48" fmla="*/ 60385 w 1934165"/>
              <a:gd name="connsiteY48" fmla="*/ 508959 h 1570605"/>
              <a:gd name="connsiteX49" fmla="*/ 112143 w 1934165"/>
              <a:gd name="connsiteY49" fmla="*/ 439947 h 1570605"/>
              <a:gd name="connsiteX50" fmla="*/ 120770 w 1934165"/>
              <a:gd name="connsiteY50" fmla="*/ 405442 h 1570605"/>
              <a:gd name="connsiteX51" fmla="*/ 146649 w 1934165"/>
              <a:gd name="connsiteY51" fmla="*/ 370936 h 1570605"/>
              <a:gd name="connsiteX52" fmla="*/ 232913 w 1934165"/>
              <a:gd name="connsiteY52" fmla="*/ 293298 h 1570605"/>
              <a:gd name="connsiteX53" fmla="*/ 310551 w 1934165"/>
              <a:gd name="connsiteY53" fmla="*/ 224287 h 1570605"/>
              <a:gd name="connsiteX54" fmla="*/ 448573 w 1934165"/>
              <a:gd name="connsiteY54" fmla="*/ 146649 h 1570605"/>
              <a:gd name="connsiteX55" fmla="*/ 526211 w 1934165"/>
              <a:gd name="connsiteY55" fmla="*/ 103517 h 1570605"/>
              <a:gd name="connsiteX56" fmla="*/ 560717 w 1934165"/>
              <a:gd name="connsiteY56" fmla="*/ 94891 h 1570605"/>
              <a:gd name="connsiteX57" fmla="*/ 646981 w 1934165"/>
              <a:gd name="connsiteY57" fmla="*/ 51759 h 1570605"/>
              <a:gd name="connsiteX58" fmla="*/ 707366 w 1934165"/>
              <a:gd name="connsiteY58" fmla="*/ 43132 h 1570605"/>
              <a:gd name="connsiteX59" fmla="*/ 776377 w 1934165"/>
              <a:gd name="connsiteY59" fmla="*/ 25879 h 1570605"/>
              <a:gd name="connsiteX60" fmla="*/ 810883 w 1934165"/>
              <a:gd name="connsiteY60" fmla="*/ 17253 h 1570605"/>
              <a:gd name="connsiteX61" fmla="*/ 897147 w 1934165"/>
              <a:gd name="connsiteY61" fmla="*/ 0 h 1570605"/>
              <a:gd name="connsiteX62" fmla="*/ 1164566 w 1934165"/>
              <a:gd name="connsiteY62" fmla="*/ 8627 h 1570605"/>
              <a:gd name="connsiteX63" fmla="*/ 1207698 w 1934165"/>
              <a:gd name="connsiteY63" fmla="*/ 25879 h 1570605"/>
              <a:gd name="connsiteX64" fmla="*/ 1302589 w 1934165"/>
              <a:gd name="connsiteY64" fmla="*/ 34506 h 1570605"/>
              <a:gd name="connsiteX65" fmla="*/ 1388853 w 1934165"/>
              <a:gd name="connsiteY65" fmla="*/ 69012 h 1570605"/>
              <a:gd name="connsiteX66" fmla="*/ 1414732 w 1934165"/>
              <a:gd name="connsiteY66" fmla="*/ 77638 h 1570605"/>
              <a:gd name="connsiteX67" fmla="*/ 1440611 w 1934165"/>
              <a:gd name="connsiteY67" fmla="*/ 94891 h 1570605"/>
              <a:gd name="connsiteX68" fmla="*/ 1457864 w 1934165"/>
              <a:gd name="connsiteY68" fmla="*/ 120770 h 1570605"/>
              <a:gd name="connsiteX69" fmla="*/ 1483743 w 1934165"/>
              <a:gd name="connsiteY69" fmla="*/ 129396 h 1570605"/>
              <a:gd name="connsiteX70" fmla="*/ 1509623 w 1934165"/>
              <a:gd name="connsiteY70" fmla="*/ 146649 h 1570605"/>
              <a:gd name="connsiteX71" fmla="*/ 1535502 w 1934165"/>
              <a:gd name="connsiteY71" fmla="*/ 155276 h 1570605"/>
              <a:gd name="connsiteX72" fmla="*/ 1570007 w 1934165"/>
              <a:gd name="connsiteY72" fmla="*/ 172529 h 1570605"/>
              <a:gd name="connsiteX73" fmla="*/ 1613140 w 1934165"/>
              <a:gd name="connsiteY73" fmla="*/ 189781 h 1570605"/>
              <a:gd name="connsiteX74" fmla="*/ 1639019 w 1934165"/>
              <a:gd name="connsiteY74" fmla="*/ 207034 h 1570605"/>
              <a:gd name="connsiteX75" fmla="*/ 1673524 w 1934165"/>
              <a:gd name="connsiteY75" fmla="*/ 224287 h 1570605"/>
              <a:gd name="connsiteX76" fmla="*/ 1708030 w 1934165"/>
              <a:gd name="connsiteY76" fmla="*/ 250166 h 1570605"/>
              <a:gd name="connsiteX77" fmla="*/ 1759789 w 1934165"/>
              <a:gd name="connsiteY77" fmla="*/ 267419 h 1570605"/>
              <a:gd name="connsiteX78" fmla="*/ 1828800 w 1934165"/>
              <a:gd name="connsiteY78" fmla="*/ 301925 h 1570605"/>
              <a:gd name="connsiteX79" fmla="*/ 1889185 w 1934165"/>
              <a:gd name="connsiteY79" fmla="*/ 336430 h 1570605"/>
              <a:gd name="connsiteX80" fmla="*/ 1923690 w 1934165"/>
              <a:gd name="connsiteY80" fmla="*/ 353683 h 1570605"/>
              <a:gd name="connsiteX81" fmla="*/ 1932317 w 1934165"/>
              <a:gd name="connsiteY81" fmla="*/ 379562 h 1570605"/>
              <a:gd name="connsiteX82" fmla="*/ 1889185 w 1934165"/>
              <a:gd name="connsiteY82" fmla="*/ 388189 h 1570605"/>
              <a:gd name="connsiteX83" fmla="*/ 1854679 w 1934165"/>
              <a:gd name="connsiteY83" fmla="*/ 396815 h 1570605"/>
              <a:gd name="connsiteX0-1" fmla="*/ 1854679 w 1934165"/>
              <a:gd name="connsiteY0-2" fmla="*/ 396815 h 1570605"/>
              <a:gd name="connsiteX1-3" fmla="*/ 1768415 w 1934165"/>
              <a:gd name="connsiteY1-4" fmla="*/ 483080 h 1570605"/>
              <a:gd name="connsiteX2-5" fmla="*/ 1716656 w 1934165"/>
              <a:gd name="connsiteY2-6" fmla="*/ 534838 h 1570605"/>
              <a:gd name="connsiteX3-7" fmla="*/ 1699404 w 1934165"/>
              <a:gd name="connsiteY3-8" fmla="*/ 560717 h 1570605"/>
              <a:gd name="connsiteX4-9" fmla="*/ 1647645 w 1934165"/>
              <a:gd name="connsiteY4-10" fmla="*/ 603849 h 1570605"/>
              <a:gd name="connsiteX5-11" fmla="*/ 1604513 w 1934165"/>
              <a:gd name="connsiteY5-12" fmla="*/ 646981 h 1570605"/>
              <a:gd name="connsiteX6-13" fmla="*/ 1587260 w 1934165"/>
              <a:gd name="connsiteY6-14" fmla="*/ 672861 h 1570605"/>
              <a:gd name="connsiteX7-15" fmla="*/ 1561381 w 1934165"/>
              <a:gd name="connsiteY7-16" fmla="*/ 698740 h 1570605"/>
              <a:gd name="connsiteX8-17" fmla="*/ 1552755 w 1934165"/>
              <a:gd name="connsiteY8-18" fmla="*/ 724619 h 1570605"/>
              <a:gd name="connsiteX9-19" fmla="*/ 1526875 w 1934165"/>
              <a:gd name="connsiteY9-20" fmla="*/ 750498 h 1570605"/>
              <a:gd name="connsiteX10-21" fmla="*/ 1492370 w 1934165"/>
              <a:gd name="connsiteY10-22" fmla="*/ 802257 h 1570605"/>
              <a:gd name="connsiteX11-23" fmla="*/ 1475117 w 1934165"/>
              <a:gd name="connsiteY11-24" fmla="*/ 828136 h 1570605"/>
              <a:gd name="connsiteX12-25" fmla="*/ 1449238 w 1934165"/>
              <a:gd name="connsiteY12-26" fmla="*/ 854015 h 1570605"/>
              <a:gd name="connsiteX13-27" fmla="*/ 1440611 w 1934165"/>
              <a:gd name="connsiteY13-28" fmla="*/ 879895 h 1570605"/>
              <a:gd name="connsiteX14-29" fmla="*/ 1397479 w 1934165"/>
              <a:gd name="connsiteY14-30" fmla="*/ 931653 h 1570605"/>
              <a:gd name="connsiteX15-31" fmla="*/ 1380226 w 1934165"/>
              <a:gd name="connsiteY15-32" fmla="*/ 957532 h 1570605"/>
              <a:gd name="connsiteX16-33" fmla="*/ 1345721 w 1934165"/>
              <a:gd name="connsiteY16-34" fmla="*/ 1009291 h 1570605"/>
              <a:gd name="connsiteX17-35" fmla="*/ 1293962 w 1934165"/>
              <a:gd name="connsiteY17-36" fmla="*/ 1086929 h 1570605"/>
              <a:gd name="connsiteX18-37" fmla="*/ 1276709 w 1934165"/>
              <a:gd name="connsiteY18-38" fmla="*/ 1112808 h 1570605"/>
              <a:gd name="connsiteX19-39" fmla="*/ 1259456 w 1934165"/>
              <a:gd name="connsiteY19-40" fmla="*/ 1138687 h 1570605"/>
              <a:gd name="connsiteX20-41" fmla="*/ 1242204 w 1934165"/>
              <a:gd name="connsiteY20-42" fmla="*/ 1190446 h 1570605"/>
              <a:gd name="connsiteX21-43" fmla="*/ 1233577 w 1934165"/>
              <a:gd name="connsiteY21-44" fmla="*/ 1216325 h 1570605"/>
              <a:gd name="connsiteX22-45" fmla="*/ 1199072 w 1934165"/>
              <a:gd name="connsiteY22-46" fmla="*/ 1268083 h 1570605"/>
              <a:gd name="connsiteX23-47" fmla="*/ 1181819 w 1934165"/>
              <a:gd name="connsiteY23-48" fmla="*/ 1319842 h 1570605"/>
              <a:gd name="connsiteX24-49" fmla="*/ 1173192 w 1934165"/>
              <a:gd name="connsiteY24-50" fmla="*/ 1345721 h 1570605"/>
              <a:gd name="connsiteX25-51" fmla="*/ 1138687 w 1934165"/>
              <a:gd name="connsiteY25-52" fmla="*/ 1397479 h 1570605"/>
              <a:gd name="connsiteX26-53" fmla="*/ 1112807 w 1934165"/>
              <a:gd name="connsiteY26-54" fmla="*/ 1449238 h 1570605"/>
              <a:gd name="connsiteX27-55" fmla="*/ 1061049 w 1934165"/>
              <a:gd name="connsiteY27-56" fmla="*/ 1500996 h 1570605"/>
              <a:gd name="connsiteX28-57" fmla="*/ 1043796 w 1934165"/>
              <a:gd name="connsiteY28-58" fmla="*/ 1526876 h 1570605"/>
              <a:gd name="connsiteX29-59" fmla="*/ 983411 w 1934165"/>
              <a:gd name="connsiteY29-60" fmla="*/ 1552755 h 1570605"/>
              <a:gd name="connsiteX30-61" fmla="*/ 957532 w 1934165"/>
              <a:gd name="connsiteY30-62" fmla="*/ 1570008 h 1570605"/>
              <a:gd name="connsiteX31-63" fmla="*/ 759124 w 1934165"/>
              <a:gd name="connsiteY31-64" fmla="*/ 1561381 h 1570605"/>
              <a:gd name="connsiteX32-65" fmla="*/ 698740 w 1934165"/>
              <a:gd name="connsiteY32-66" fmla="*/ 1535502 h 1570605"/>
              <a:gd name="connsiteX33-67" fmla="*/ 672860 w 1934165"/>
              <a:gd name="connsiteY33-68" fmla="*/ 1526876 h 1570605"/>
              <a:gd name="connsiteX34-69" fmla="*/ 629728 w 1934165"/>
              <a:gd name="connsiteY34-70" fmla="*/ 1509623 h 1570605"/>
              <a:gd name="connsiteX35-71" fmla="*/ 595223 w 1934165"/>
              <a:gd name="connsiteY35-72" fmla="*/ 1500996 h 1570605"/>
              <a:gd name="connsiteX36-73" fmla="*/ 560717 w 1934165"/>
              <a:gd name="connsiteY36-74" fmla="*/ 1483744 h 1570605"/>
              <a:gd name="connsiteX37-75" fmla="*/ 474453 w 1934165"/>
              <a:gd name="connsiteY37-76" fmla="*/ 1449238 h 1570605"/>
              <a:gd name="connsiteX38-77" fmla="*/ 405441 w 1934165"/>
              <a:gd name="connsiteY38-78" fmla="*/ 1414732 h 1570605"/>
              <a:gd name="connsiteX39-79" fmla="*/ 327804 w 1934165"/>
              <a:gd name="connsiteY39-80" fmla="*/ 1380227 h 1570605"/>
              <a:gd name="connsiteX40-81" fmla="*/ 258792 w 1934165"/>
              <a:gd name="connsiteY40-82" fmla="*/ 1328468 h 1570605"/>
              <a:gd name="connsiteX41-83" fmla="*/ 138023 w 1934165"/>
              <a:gd name="connsiteY41-84" fmla="*/ 1242204 h 1570605"/>
              <a:gd name="connsiteX42-85" fmla="*/ 77638 w 1934165"/>
              <a:gd name="connsiteY42-86" fmla="*/ 1155940 h 1570605"/>
              <a:gd name="connsiteX43-87" fmla="*/ 51758 w 1934165"/>
              <a:gd name="connsiteY43-88" fmla="*/ 1121434 h 1570605"/>
              <a:gd name="connsiteX44-89" fmla="*/ 17253 w 1934165"/>
              <a:gd name="connsiteY44-90" fmla="*/ 992038 h 1570605"/>
              <a:gd name="connsiteX45-91" fmla="*/ 0 w 1934165"/>
              <a:gd name="connsiteY45-92" fmla="*/ 905774 h 1570605"/>
              <a:gd name="connsiteX46-93" fmla="*/ 25879 w 1934165"/>
              <a:gd name="connsiteY46-94" fmla="*/ 577970 h 1570605"/>
              <a:gd name="connsiteX47-95" fmla="*/ 43132 w 1934165"/>
              <a:gd name="connsiteY47-96" fmla="*/ 552091 h 1570605"/>
              <a:gd name="connsiteX48-97" fmla="*/ 60385 w 1934165"/>
              <a:gd name="connsiteY48-98" fmla="*/ 508959 h 1570605"/>
              <a:gd name="connsiteX49-99" fmla="*/ 112143 w 1934165"/>
              <a:gd name="connsiteY49-100" fmla="*/ 439947 h 1570605"/>
              <a:gd name="connsiteX50-101" fmla="*/ 120770 w 1934165"/>
              <a:gd name="connsiteY50-102" fmla="*/ 405442 h 1570605"/>
              <a:gd name="connsiteX51-103" fmla="*/ 146649 w 1934165"/>
              <a:gd name="connsiteY51-104" fmla="*/ 370936 h 1570605"/>
              <a:gd name="connsiteX52-105" fmla="*/ 232913 w 1934165"/>
              <a:gd name="connsiteY52-106" fmla="*/ 293298 h 1570605"/>
              <a:gd name="connsiteX53-107" fmla="*/ 310551 w 1934165"/>
              <a:gd name="connsiteY53-108" fmla="*/ 224287 h 1570605"/>
              <a:gd name="connsiteX54-109" fmla="*/ 448573 w 1934165"/>
              <a:gd name="connsiteY54-110" fmla="*/ 146649 h 1570605"/>
              <a:gd name="connsiteX55-111" fmla="*/ 526211 w 1934165"/>
              <a:gd name="connsiteY55-112" fmla="*/ 103517 h 1570605"/>
              <a:gd name="connsiteX56-113" fmla="*/ 560717 w 1934165"/>
              <a:gd name="connsiteY56-114" fmla="*/ 94891 h 1570605"/>
              <a:gd name="connsiteX57-115" fmla="*/ 646981 w 1934165"/>
              <a:gd name="connsiteY57-116" fmla="*/ 51759 h 1570605"/>
              <a:gd name="connsiteX58-117" fmla="*/ 707366 w 1934165"/>
              <a:gd name="connsiteY58-118" fmla="*/ 43132 h 1570605"/>
              <a:gd name="connsiteX59-119" fmla="*/ 776377 w 1934165"/>
              <a:gd name="connsiteY59-120" fmla="*/ 25879 h 1570605"/>
              <a:gd name="connsiteX60-121" fmla="*/ 810883 w 1934165"/>
              <a:gd name="connsiteY60-122" fmla="*/ 17253 h 1570605"/>
              <a:gd name="connsiteX61-123" fmla="*/ 897147 w 1934165"/>
              <a:gd name="connsiteY61-124" fmla="*/ 0 h 1570605"/>
              <a:gd name="connsiteX62-125" fmla="*/ 1164566 w 1934165"/>
              <a:gd name="connsiteY62-126" fmla="*/ 8627 h 1570605"/>
              <a:gd name="connsiteX63-127" fmla="*/ 1207698 w 1934165"/>
              <a:gd name="connsiteY63-128" fmla="*/ 25879 h 1570605"/>
              <a:gd name="connsiteX64-129" fmla="*/ 1302589 w 1934165"/>
              <a:gd name="connsiteY64-130" fmla="*/ 34506 h 1570605"/>
              <a:gd name="connsiteX65-131" fmla="*/ 1388853 w 1934165"/>
              <a:gd name="connsiteY65-132" fmla="*/ 69012 h 1570605"/>
              <a:gd name="connsiteX66-133" fmla="*/ 1414732 w 1934165"/>
              <a:gd name="connsiteY66-134" fmla="*/ 77638 h 1570605"/>
              <a:gd name="connsiteX67-135" fmla="*/ 1440611 w 1934165"/>
              <a:gd name="connsiteY67-136" fmla="*/ 94891 h 1570605"/>
              <a:gd name="connsiteX68-137" fmla="*/ 1457864 w 1934165"/>
              <a:gd name="connsiteY68-138" fmla="*/ 120770 h 1570605"/>
              <a:gd name="connsiteX69-139" fmla="*/ 1483743 w 1934165"/>
              <a:gd name="connsiteY69-140" fmla="*/ 129396 h 1570605"/>
              <a:gd name="connsiteX70-141" fmla="*/ 1509623 w 1934165"/>
              <a:gd name="connsiteY70-142" fmla="*/ 146649 h 1570605"/>
              <a:gd name="connsiteX71-143" fmla="*/ 1535502 w 1934165"/>
              <a:gd name="connsiteY71-144" fmla="*/ 155276 h 1570605"/>
              <a:gd name="connsiteX72-145" fmla="*/ 1570007 w 1934165"/>
              <a:gd name="connsiteY72-146" fmla="*/ 172529 h 1570605"/>
              <a:gd name="connsiteX73-147" fmla="*/ 1613140 w 1934165"/>
              <a:gd name="connsiteY73-148" fmla="*/ 189781 h 1570605"/>
              <a:gd name="connsiteX74-149" fmla="*/ 1639019 w 1934165"/>
              <a:gd name="connsiteY74-150" fmla="*/ 207034 h 1570605"/>
              <a:gd name="connsiteX75-151" fmla="*/ 1673524 w 1934165"/>
              <a:gd name="connsiteY75-152" fmla="*/ 224287 h 1570605"/>
              <a:gd name="connsiteX76-153" fmla="*/ 1708030 w 1934165"/>
              <a:gd name="connsiteY76-154" fmla="*/ 250166 h 1570605"/>
              <a:gd name="connsiteX77-155" fmla="*/ 1759789 w 1934165"/>
              <a:gd name="connsiteY77-156" fmla="*/ 267419 h 1570605"/>
              <a:gd name="connsiteX78-157" fmla="*/ 1828800 w 1934165"/>
              <a:gd name="connsiteY78-158" fmla="*/ 301925 h 1570605"/>
              <a:gd name="connsiteX79-159" fmla="*/ 1889185 w 1934165"/>
              <a:gd name="connsiteY79-160" fmla="*/ 336430 h 1570605"/>
              <a:gd name="connsiteX80-161" fmla="*/ 1923690 w 1934165"/>
              <a:gd name="connsiteY80-162" fmla="*/ 353683 h 1570605"/>
              <a:gd name="connsiteX81-163" fmla="*/ 1932317 w 1934165"/>
              <a:gd name="connsiteY81-164" fmla="*/ 379562 h 1570605"/>
              <a:gd name="connsiteX82-165" fmla="*/ 1889185 w 1934165"/>
              <a:gd name="connsiteY82-166" fmla="*/ 388189 h 1570605"/>
              <a:gd name="connsiteX83-167" fmla="*/ 1854679 w 1934165"/>
              <a:gd name="connsiteY83-168" fmla="*/ 396815 h 1570605"/>
              <a:gd name="connsiteX0-169" fmla="*/ 2061713 w 2063144"/>
              <a:gd name="connsiteY0-170" fmla="*/ 301924 h 1570605"/>
              <a:gd name="connsiteX1-171" fmla="*/ 1768415 w 2063144"/>
              <a:gd name="connsiteY1-172" fmla="*/ 483080 h 1570605"/>
              <a:gd name="connsiteX2-173" fmla="*/ 1716656 w 2063144"/>
              <a:gd name="connsiteY2-174" fmla="*/ 534838 h 1570605"/>
              <a:gd name="connsiteX3-175" fmla="*/ 1699404 w 2063144"/>
              <a:gd name="connsiteY3-176" fmla="*/ 560717 h 1570605"/>
              <a:gd name="connsiteX4-177" fmla="*/ 1647645 w 2063144"/>
              <a:gd name="connsiteY4-178" fmla="*/ 603849 h 1570605"/>
              <a:gd name="connsiteX5-179" fmla="*/ 1604513 w 2063144"/>
              <a:gd name="connsiteY5-180" fmla="*/ 646981 h 1570605"/>
              <a:gd name="connsiteX6-181" fmla="*/ 1587260 w 2063144"/>
              <a:gd name="connsiteY6-182" fmla="*/ 672861 h 1570605"/>
              <a:gd name="connsiteX7-183" fmla="*/ 1561381 w 2063144"/>
              <a:gd name="connsiteY7-184" fmla="*/ 698740 h 1570605"/>
              <a:gd name="connsiteX8-185" fmla="*/ 1552755 w 2063144"/>
              <a:gd name="connsiteY8-186" fmla="*/ 724619 h 1570605"/>
              <a:gd name="connsiteX9-187" fmla="*/ 1526875 w 2063144"/>
              <a:gd name="connsiteY9-188" fmla="*/ 750498 h 1570605"/>
              <a:gd name="connsiteX10-189" fmla="*/ 1492370 w 2063144"/>
              <a:gd name="connsiteY10-190" fmla="*/ 802257 h 1570605"/>
              <a:gd name="connsiteX11-191" fmla="*/ 1475117 w 2063144"/>
              <a:gd name="connsiteY11-192" fmla="*/ 828136 h 1570605"/>
              <a:gd name="connsiteX12-193" fmla="*/ 1449238 w 2063144"/>
              <a:gd name="connsiteY12-194" fmla="*/ 854015 h 1570605"/>
              <a:gd name="connsiteX13-195" fmla="*/ 1440611 w 2063144"/>
              <a:gd name="connsiteY13-196" fmla="*/ 879895 h 1570605"/>
              <a:gd name="connsiteX14-197" fmla="*/ 1397479 w 2063144"/>
              <a:gd name="connsiteY14-198" fmla="*/ 931653 h 1570605"/>
              <a:gd name="connsiteX15-199" fmla="*/ 1380226 w 2063144"/>
              <a:gd name="connsiteY15-200" fmla="*/ 957532 h 1570605"/>
              <a:gd name="connsiteX16-201" fmla="*/ 1345721 w 2063144"/>
              <a:gd name="connsiteY16-202" fmla="*/ 1009291 h 1570605"/>
              <a:gd name="connsiteX17-203" fmla="*/ 1293962 w 2063144"/>
              <a:gd name="connsiteY17-204" fmla="*/ 1086929 h 1570605"/>
              <a:gd name="connsiteX18-205" fmla="*/ 1276709 w 2063144"/>
              <a:gd name="connsiteY18-206" fmla="*/ 1112808 h 1570605"/>
              <a:gd name="connsiteX19-207" fmla="*/ 1259456 w 2063144"/>
              <a:gd name="connsiteY19-208" fmla="*/ 1138687 h 1570605"/>
              <a:gd name="connsiteX20-209" fmla="*/ 1242204 w 2063144"/>
              <a:gd name="connsiteY20-210" fmla="*/ 1190446 h 1570605"/>
              <a:gd name="connsiteX21-211" fmla="*/ 1233577 w 2063144"/>
              <a:gd name="connsiteY21-212" fmla="*/ 1216325 h 1570605"/>
              <a:gd name="connsiteX22-213" fmla="*/ 1199072 w 2063144"/>
              <a:gd name="connsiteY22-214" fmla="*/ 1268083 h 1570605"/>
              <a:gd name="connsiteX23-215" fmla="*/ 1181819 w 2063144"/>
              <a:gd name="connsiteY23-216" fmla="*/ 1319842 h 1570605"/>
              <a:gd name="connsiteX24-217" fmla="*/ 1173192 w 2063144"/>
              <a:gd name="connsiteY24-218" fmla="*/ 1345721 h 1570605"/>
              <a:gd name="connsiteX25-219" fmla="*/ 1138687 w 2063144"/>
              <a:gd name="connsiteY25-220" fmla="*/ 1397479 h 1570605"/>
              <a:gd name="connsiteX26-221" fmla="*/ 1112807 w 2063144"/>
              <a:gd name="connsiteY26-222" fmla="*/ 1449238 h 1570605"/>
              <a:gd name="connsiteX27-223" fmla="*/ 1061049 w 2063144"/>
              <a:gd name="connsiteY27-224" fmla="*/ 1500996 h 1570605"/>
              <a:gd name="connsiteX28-225" fmla="*/ 1043796 w 2063144"/>
              <a:gd name="connsiteY28-226" fmla="*/ 1526876 h 1570605"/>
              <a:gd name="connsiteX29-227" fmla="*/ 983411 w 2063144"/>
              <a:gd name="connsiteY29-228" fmla="*/ 1552755 h 1570605"/>
              <a:gd name="connsiteX30-229" fmla="*/ 957532 w 2063144"/>
              <a:gd name="connsiteY30-230" fmla="*/ 1570008 h 1570605"/>
              <a:gd name="connsiteX31-231" fmla="*/ 759124 w 2063144"/>
              <a:gd name="connsiteY31-232" fmla="*/ 1561381 h 1570605"/>
              <a:gd name="connsiteX32-233" fmla="*/ 698740 w 2063144"/>
              <a:gd name="connsiteY32-234" fmla="*/ 1535502 h 1570605"/>
              <a:gd name="connsiteX33-235" fmla="*/ 672860 w 2063144"/>
              <a:gd name="connsiteY33-236" fmla="*/ 1526876 h 1570605"/>
              <a:gd name="connsiteX34-237" fmla="*/ 629728 w 2063144"/>
              <a:gd name="connsiteY34-238" fmla="*/ 1509623 h 1570605"/>
              <a:gd name="connsiteX35-239" fmla="*/ 595223 w 2063144"/>
              <a:gd name="connsiteY35-240" fmla="*/ 1500996 h 1570605"/>
              <a:gd name="connsiteX36-241" fmla="*/ 560717 w 2063144"/>
              <a:gd name="connsiteY36-242" fmla="*/ 1483744 h 1570605"/>
              <a:gd name="connsiteX37-243" fmla="*/ 474453 w 2063144"/>
              <a:gd name="connsiteY37-244" fmla="*/ 1449238 h 1570605"/>
              <a:gd name="connsiteX38-245" fmla="*/ 405441 w 2063144"/>
              <a:gd name="connsiteY38-246" fmla="*/ 1414732 h 1570605"/>
              <a:gd name="connsiteX39-247" fmla="*/ 327804 w 2063144"/>
              <a:gd name="connsiteY39-248" fmla="*/ 1380227 h 1570605"/>
              <a:gd name="connsiteX40-249" fmla="*/ 258792 w 2063144"/>
              <a:gd name="connsiteY40-250" fmla="*/ 1328468 h 1570605"/>
              <a:gd name="connsiteX41-251" fmla="*/ 138023 w 2063144"/>
              <a:gd name="connsiteY41-252" fmla="*/ 1242204 h 1570605"/>
              <a:gd name="connsiteX42-253" fmla="*/ 77638 w 2063144"/>
              <a:gd name="connsiteY42-254" fmla="*/ 1155940 h 1570605"/>
              <a:gd name="connsiteX43-255" fmla="*/ 51758 w 2063144"/>
              <a:gd name="connsiteY43-256" fmla="*/ 1121434 h 1570605"/>
              <a:gd name="connsiteX44-257" fmla="*/ 17253 w 2063144"/>
              <a:gd name="connsiteY44-258" fmla="*/ 992038 h 1570605"/>
              <a:gd name="connsiteX45-259" fmla="*/ 0 w 2063144"/>
              <a:gd name="connsiteY45-260" fmla="*/ 905774 h 1570605"/>
              <a:gd name="connsiteX46-261" fmla="*/ 25879 w 2063144"/>
              <a:gd name="connsiteY46-262" fmla="*/ 577970 h 1570605"/>
              <a:gd name="connsiteX47-263" fmla="*/ 43132 w 2063144"/>
              <a:gd name="connsiteY47-264" fmla="*/ 552091 h 1570605"/>
              <a:gd name="connsiteX48-265" fmla="*/ 60385 w 2063144"/>
              <a:gd name="connsiteY48-266" fmla="*/ 508959 h 1570605"/>
              <a:gd name="connsiteX49-267" fmla="*/ 112143 w 2063144"/>
              <a:gd name="connsiteY49-268" fmla="*/ 439947 h 1570605"/>
              <a:gd name="connsiteX50-269" fmla="*/ 120770 w 2063144"/>
              <a:gd name="connsiteY50-270" fmla="*/ 405442 h 1570605"/>
              <a:gd name="connsiteX51-271" fmla="*/ 146649 w 2063144"/>
              <a:gd name="connsiteY51-272" fmla="*/ 370936 h 1570605"/>
              <a:gd name="connsiteX52-273" fmla="*/ 232913 w 2063144"/>
              <a:gd name="connsiteY52-274" fmla="*/ 293298 h 1570605"/>
              <a:gd name="connsiteX53-275" fmla="*/ 310551 w 2063144"/>
              <a:gd name="connsiteY53-276" fmla="*/ 224287 h 1570605"/>
              <a:gd name="connsiteX54-277" fmla="*/ 448573 w 2063144"/>
              <a:gd name="connsiteY54-278" fmla="*/ 146649 h 1570605"/>
              <a:gd name="connsiteX55-279" fmla="*/ 526211 w 2063144"/>
              <a:gd name="connsiteY55-280" fmla="*/ 103517 h 1570605"/>
              <a:gd name="connsiteX56-281" fmla="*/ 560717 w 2063144"/>
              <a:gd name="connsiteY56-282" fmla="*/ 94891 h 1570605"/>
              <a:gd name="connsiteX57-283" fmla="*/ 646981 w 2063144"/>
              <a:gd name="connsiteY57-284" fmla="*/ 51759 h 1570605"/>
              <a:gd name="connsiteX58-285" fmla="*/ 707366 w 2063144"/>
              <a:gd name="connsiteY58-286" fmla="*/ 43132 h 1570605"/>
              <a:gd name="connsiteX59-287" fmla="*/ 776377 w 2063144"/>
              <a:gd name="connsiteY59-288" fmla="*/ 25879 h 1570605"/>
              <a:gd name="connsiteX60-289" fmla="*/ 810883 w 2063144"/>
              <a:gd name="connsiteY60-290" fmla="*/ 17253 h 1570605"/>
              <a:gd name="connsiteX61-291" fmla="*/ 897147 w 2063144"/>
              <a:gd name="connsiteY61-292" fmla="*/ 0 h 1570605"/>
              <a:gd name="connsiteX62-293" fmla="*/ 1164566 w 2063144"/>
              <a:gd name="connsiteY62-294" fmla="*/ 8627 h 1570605"/>
              <a:gd name="connsiteX63-295" fmla="*/ 1207698 w 2063144"/>
              <a:gd name="connsiteY63-296" fmla="*/ 25879 h 1570605"/>
              <a:gd name="connsiteX64-297" fmla="*/ 1302589 w 2063144"/>
              <a:gd name="connsiteY64-298" fmla="*/ 34506 h 1570605"/>
              <a:gd name="connsiteX65-299" fmla="*/ 1388853 w 2063144"/>
              <a:gd name="connsiteY65-300" fmla="*/ 69012 h 1570605"/>
              <a:gd name="connsiteX66-301" fmla="*/ 1414732 w 2063144"/>
              <a:gd name="connsiteY66-302" fmla="*/ 77638 h 1570605"/>
              <a:gd name="connsiteX67-303" fmla="*/ 1440611 w 2063144"/>
              <a:gd name="connsiteY67-304" fmla="*/ 94891 h 1570605"/>
              <a:gd name="connsiteX68-305" fmla="*/ 1457864 w 2063144"/>
              <a:gd name="connsiteY68-306" fmla="*/ 120770 h 1570605"/>
              <a:gd name="connsiteX69-307" fmla="*/ 1483743 w 2063144"/>
              <a:gd name="connsiteY69-308" fmla="*/ 129396 h 1570605"/>
              <a:gd name="connsiteX70-309" fmla="*/ 1509623 w 2063144"/>
              <a:gd name="connsiteY70-310" fmla="*/ 146649 h 1570605"/>
              <a:gd name="connsiteX71-311" fmla="*/ 1535502 w 2063144"/>
              <a:gd name="connsiteY71-312" fmla="*/ 155276 h 1570605"/>
              <a:gd name="connsiteX72-313" fmla="*/ 1570007 w 2063144"/>
              <a:gd name="connsiteY72-314" fmla="*/ 172529 h 1570605"/>
              <a:gd name="connsiteX73-315" fmla="*/ 1613140 w 2063144"/>
              <a:gd name="connsiteY73-316" fmla="*/ 189781 h 1570605"/>
              <a:gd name="connsiteX74-317" fmla="*/ 1639019 w 2063144"/>
              <a:gd name="connsiteY74-318" fmla="*/ 207034 h 1570605"/>
              <a:gd name="connsiteX75-319" fmla="*/ 1673524 w 2063144"/>
              <a:gd name="connsiteY75-320" fmla="*/ 224287 h 1570605"/>
              <a:gd name="connsiteX76-321" fmla="*/ 1708030 w 2063144"/>
              <a:gd name="connsiteY76-322" fmla="*/ 250166 h 1570605"/>
              <a:gd name="connsiteX77-323" fmla="*/ 1759789 w 2063144"/>
              <a:gd name="connsiteY77-324" fmla="*/ 267419 h 1570605"/>
              <a:gd name="connsiteX78-325" fmla="*/ 1828800 w 2063144"/>
              <a:gd name="connsiteY78-326" fmla="*/ 301925 h 1570605"/>
              <a:gd name="connsiteX79-327" fmla="*/ 1889185 w 2063144"/>
              <a:gd name="connsiteY79-328" fmla="*/ 336430 h 1570605"/>
              <a:gd name="connsiteX80-329" fmla="*/ 1923690 w 2063144"/>
              <a:gd name="connsiteY80-330" fmla="*/ 353683 h 1570605"/>
              <a:gd name="connsiteX81-331" fmla="*/ 1932317 w 2063144"/>
              <a:gd name="connsiteY81-332" fmla="*/ 379562 h 1570605"/>
              <a:gd name="connsiteX82-333" fmla="*/ 1889185 w 2063144"/>
              <a:gd name="connsiteY82-334" fmla="*/ 388189 h 1570605"/>
              <a:gd name="connsiteX83-335" fmla="*/ 2061713 w 2063144"/>
              <a:gd name="connsiteY83-336" fmla="*/ 301924 h 1570605"/>
              <a:gd name="connsiteX0-337" fmla="*/ 2061713 w 2063144"/>
              <a:gd name="connsiteY0-338" fmla="*/ 301924 h 1570605"/>
              <a:gd name="connsiteX1-339" fmla="*/ 1768415 w 2063144"/>
              <a:gd name="connsiteY1-340" fmla="*/ 483080 h 1570605"/>
              <a:gd name="connsiteX2-341" fmla="*/ 1716656 w 2063144"/>
              <a:gd name="connsiteY2-342" fmla="*/ 534838 h 1570605"/>
              <a:gd name="connsiteX3-343" fmla="*/ 1699404 w 2063144"/>
              <a:gd name="connsiteY3-344" fmla="*/ 560717 h 1570605"/>
              <a:gd name="connsiteX4-345" fmla="*/ 1647645 w 2063144"/>
              <a:gd name="connsiteY4-346" fmla="*/ 603849 h 1570605"/>
              <a:gd name="connsiteX5-347" fmla="*/ 1604513 w 2063144"/>
              <a:gd name="connsiteY5-348" fmla="*/ 646981 h 1570605"/>
              <a:gd name="connsiteX6-349" fmla="*/ 1587260 w 2063144"/>
              <a:gd name="connsiteY6-350" fmla="*/ 672861 h 1570605"/>
              <a:gd name="connsiteX7-351" fmla="*/ 1561381 w 2063144"/>
              <a:gd name="connsiteY7-352" fmla="*/ 698740 h 1570605"/>
              <a:gd name="connsiteX8-353" fmla="*/ 1552755 w 2063144"/>
              <a:gd name="connsiteY8-354" fmla="*/ 724619 h 1570605"/>
              <a:gd name="connsiteX9-355" fmla="*/ 1526875 w 2063144"/>
              <a:gd name="connsiteY9-356" fmla="*/ 750498 h 1570605"/>
              <a:gd name="connsiteX10-357" fmla="*/ 1492370 w 2063144"/>
              <a:gd name="connsiteY10-358" fmla="*/ 802257 h 1570605"/>
              <a:gd name="connsiteX11-359" fmla="*/ 1475117 w 2063144"/>
              <a:gd name="connsiteY11-360" fmla="*/ 828136 h 1570605"/>
              <a:gd name="connsiteX12-361" fmla="*/ 1449238 w 2063144"/>
              <a:gd name="connsiteY12-362" fmla="*/ 854015 h 1570605"/>
              <a:gd name="connsiteX13-363" fmla="*/ 1440611 w 2063144"/>
              <a:gd name="connsiteY13-364" fmla="*/ 879895 h 1570605"/>
              <a:gd name="connsiteX14-365" fmla="*/ 1406105 w 2063144"/>
              <a:gd name="connsiteY14-366" fmla="*/ 1130061 h 1570605"/>
              <a:gd name="connsiteX15-367" fmla="*/ 1380226 w 2063144"/>
              <a:gd name="connsiteY15-368" fmla="*/ 957532 h 1570605"/>
              <a:gd name="connsiteX16-369" fmla="*/ 1345721 w 2063144"/>
              <a:gd name="connsiteY16-370" fmla="*/ 1009291 h 1570605"/>
              <a:gd name="connsiteX17-371" fmla="*/ 1293962 w 2063144"/>
              <a:gd name="connsiteY17-372" fmla="*/ 1086929 h 1570605"/>
              <a:gd name="connsiteX18-373" fmla="*/ 1276709 w 2063144"/>
              <a:gd name="connsiteY18-374" fmla="*/ 1112808 h 1570605"/>
              <a:gd name="connsiteX19-375" fmla="*/ 1259456 w 2063144"/>
              <a:gd name="connsiteY19-376" fmla="*/ 1138687 h 1570605"/>
              <a:gd name="connsiteX20-377" fmla="*/ 1242204 w 2063144"/>
              <a:gd name="connsiteY20-378" fmla="*/ 1190446 h 1570605"/>
              <a:gd name="connsiteX21-379" fmla="*/ 1233577 w 2063144"/>
              <a:gd name="connsiteY21-380" fmla="*/ 1216325 h 1570605"/>
              <a:gd name="connsiteX22-381" fmla="*/ 1199072 w 2063144"/>
              <a:gd name="connsiteY22-382" fmla="*/ 1268083 h 1570605"/>
              <a:gd name="connsiteX23-383" fmla="*/ 1181819 w 2063144"/>
              <a:gd name="connsiteY23-384" fmla="*/ 1319842 h 1570605"/>
              <a:gd name="connsiteX24-385" fmla="*/ 1173192 w 2063144"/>
              <a:gd name="connsiteY24-386" fmla="*/ 1345721 h 1570605"/>
              <a:gd name="connsiteX25-387" fmla="*/ 1138687 w 2063144"/>
              <a:gd name="connsiteY25-388" fmla="*/ 1397479 h 1570605"/>
              <a:gd name="connsiteX26-389" fmla="*/ 1112807 w 2063144"/>
              <a:gd name="connsiteY26-390" fmla="*/ 1449238 h 1570605"/>
              <a:gd name="connsiteX27-391" fmla="*/ 1061049 w 2063144"/>
              <a:gd name="connsiteY27-392" fmla="*/ 1500996 h 1570605"/>
              <a:gd name="connsiteX28-393" fmla="*/ 1043796 w 2063144"/>
              <a:gd name="connsiteY28-394" fmla="*/ 1526876 h 1570605"/>
              <a:gd name="connsiteX29-395" fmla="*/ 983411 w 2063144"/>
              <a:gd name="connsiteY29-396" fmla="*/ 1552755 h 1570605"/>
              <a:gd name="connsiteX30-397" fmla="*/ 957532 w 2063144"/>
              <a:gd name="connsiteY30-398" fmla="*/ 1570008 h 1570605"/>
              <a:gd name="connsiteX31-399" fmla="*/ 759124 w 2063144"/>
              <a:gd name="connsiteY31-400" fmla="*/ 1561381 h 1570605"/>
              <a:gd name="connsiteX32-401" fmla="*/ 698740 w 2063144"/>
              <a:gd name="connsiteY32-402" fmla="*/ 1535502 h 1570605"/>
              <a:gd name="connsiteX33-403" fmla="*/ 672860 w 2063144"/>
              <a:gd name="connsiteY33-404" fmla="*/ 1526876 h 1570605"/>
              <a:gd name="connsiteX34-405" fmla="*/ 629728 w 2063144"/>
              <a:gd name="connsiteY34-406" fmla="*/ 1509623 h 1570605"/>
              <a:gd name="connsiteX35-407" fmla="*/ 595223 w 2063144"/>
              <a:gd name="connsiteY35-408" fmla="*/ 1500996 h 1570605"/>
              <a:gd name="connsiteX36-409" fmla="*/ 560717 w 2063144"/>
              <a:gd name="connsiteY36-410" fmla="*/ 1483744 h 1570605"/>
              <a:gd name="connsiteX37-411" fmla="*/ 474453 w 2063144"/>
              <a:gd name="connsiteY37-412" fmla="*/ 1449238 h 1570605"/>
              <a:gd name="connsiteX38-413" fmla="*/ 405441 w 2063144"/>
              <a:gd name="connsiteY38-414" fmla="*/ 1414732 h 1570605"/>
              <a:gd name="connsiteX39-415" fmla="*/ 327804 w 2063144"/>
              <a:gd name="connsiteY39-416" fmla="*/ 1380227 h 1570605"/>
              <a:gd name="connsiteX40-417" fmla="*/ 258792 w 2063144"/>
              <a:gd name="connsiteY40-418" fmla="*/ 1328468 h 1570605"/>
              <a:gd name="connsiteX41-419" fmla="*/ 138023 w 2063144"/>
              <a:gd name="connsiteY41-420" fmla="*/ 1242204 h 1570605"/>
              <a:gd name="connsiteX42-421" fmla="*/ 77638 w 2063144"/>
              <a:gd name="connsiteY42-422" fmla="*/ 1155940 h 1570605"/>
              <a:gd name="connsiteX43-423" fmla="*/ 51758 w 2063144"/>
              <a:gd name="connsiteY43-424" fmla="*/ 1121434 h 1570605"/>
              <a:gd name="connsiteX44-425" fmla="*/ 17253 w 2063144"/>
              <a:gd name="connsiteY44-426" fmla="*/ 992038 h 1570605"/>
              <a:gd name="connsiteX45-427" fmla="*/ 0 w 2063144"/>
              <a:gd name="connsiteY45-428" fmla="*/ 905774 h 1570605"/>
              <a:gd name="connsiteX46-429" fmla="*/ 25879 w 2063144"/>
              <a:gd name="connsiteY46-430" fmla="*/ 577970 h 1570605"/>
              <a:gd name="connsiteX47-431" fmla="*/ 43132 w 2063144"/>
              <a:gd name="connsiteY47-432" fmla="*/ 552091 h 1570605"/>
              <a:gd name="connsiteX48-433" fmla="*/ 60385 w 2063144"/>
              <a:gd name="connsiteY48-434" fmla="*/ 508959 h 1570605"/>
              <a:gd name="connsiteX49-435" fmla="*/ 112143 w 2063144"/>
              <a:gd name="connsiteY49-436" fmla="*/ 439947 h 1570605"/>
              <a:gd name="connsiteX50-437" fmla="*/ 120770 w 2063144"/>
              <a:gd name="connsiteY50-438" fmla="*/ 405442 h 1570605"/>
              <a:gd name="connsiteX51-439" fmla="*/ 146649 w 2063144"/>
              <a:gd name="connsiteY51-440" fmla="*/ 370936 h 1570605"/>
              <a:gd name="connsiteX52-441" fmla="*/ 232913 w 2063144"/>
              <a:gd name="connsiteY52-442" fmla="*/ 293298 h 1570605"/>
              <a:gd name="connsiteX53-443" fmla="*/ 310551 w 2063144"/>
              <a:gd name="connsiteY53-444" fmla="*/ 224287 h 1570605"/>
              <a:gd name="connsiteX54-445" fmla="*/ 448573 w 2063144"/>
              <a:gd name="connsiteY54-446" fmla="*/ 146649 h 1570605"/>
              <a:gd name="connsiteX55-447" fmla="*/ 526211 w 2063144"/>
              <a:gd name="connsiteY55-448" fmla="*/ 103517 h 1570605"/>
              <a:gd name="connsiteX56-449" fmla="*/ 560717 w 2063144"/>
              <a:gd name="connsiteY56-450" fmla="*/ 94891 h 1570605"/>
              <a:gd name="connsiteX57-451" fmla="*/ 646981 w 2063144"/>
              <a:gd name="connsiteY57-452" fmla="*/ 51759 h 1570605"/>
              <a:gd name="connsiteX58-453" fmla="*/ 707366 w 2063144"/>
              <a:gd name="connsiteY58-454" fmla="*/ 43132 h 1570605"/>
              <a:gd name="connsiteX59-455" fmla="*/ 776377 w 2063144"/>
              <a:gd name="connsiteY59-456" fmla="*/ 25879 h 1570605"/>
              <a:gd name="connsiteX60-457" fmla="*/ 810883 w 2063144"/>
              <a:gd name="connsiteY60-458" fmla="*/ 17253 h 1570605"/>
              <a:gd name="connsiteX61-459" fmla="*/ 897147 w 2063144"/>
              <a:gd name="connsiteY61-460" fmla="*/ 0 h 1570605"/>
              <a:gd name="connsiteX62-461" fmla="*/ 1164566 w 2063144"/>
              <a:gd name="connsiteY62-462" fmla="*/ 8627 h 1570605"/>
              <a:gd name="connsiteX63-463" fmla="*/ 1207698 w 2063144"/>
              <a:gd name="connsiteY63-464" fmla="*/ 25879 h 1570605"/>
              <a:gd name="connsiteX64-465" fmla="*/ 1302589 w 2063144"/>
              <a:gd name="connsiteY64-466" fmla="*/ 34506 h 1570605"/>
              <a:gd name="connsiteX65-467" fmla="*/ 1388853 w 2063144"/>
              <a:gd name="connsiteY65-468" fmla="*/ 69012 h 1570605"/>
              <a:gd name="connsiteX66-469" fmla="*/ 1414732 w 2063144"/>
              <a:gd name="connsiteY66-470" fmla="*/ 77638 h 1570605"/>
              <a:gd name="connsiteX67-471" fmla="*/ 1440611 w 2063144"/>
              <a:gd name="connsiteY67-472" fmla="*/ 94891 h 1570605"/>
              <a:gd name="connsiteX68-473" fmla="*/ 1457864 w 2063144"/>
              <a:gd name="connsiteY68-474" fmla="*/ 120770 h 1570605"/>
              <a:gd name="connsiteX69-475" fmla="*/ 1483743 w 2063144"/>
              <a:gd name="connsiteY69-476" fmla="*/ 129396 h 1570605"/>
              <a:gd name="connsiteX70-477" fmla="*/ 1509623 w 2063144"/>
              <a:gd name="connsiteY70-478" fmla="*/ 146649 h 1570605"/>
              <a:gd name="connsiteX71-479" fmla="*/ 1535502 w 2063144"/>
              <a:gd name="connsiteY71-480" fmla="*/ 155276 h 1570605"/>
              <a:gd name="connsiteX72-481" fmla="*/ 1570007 w 2063144"/>
              <a:gd name="connsiteY72-482" fmla="*/ 172529 h 1570605"/>
              <a:gd name="connsiteX73-483" fmla="*/ 1613140 w 2063144"/>
              <a:gd name="connsiteY73-484" fmla="*/ 189781 h 1570605"/>
              <a:gd name="connsiteX74-485" fmla="*/ 1639019 w 2063144"/>
              <a:gd name="connsiteY74-486" fmla="*/ 207034 h 1570605"/>
              <a:gd name="connsiteX75-487" fmla="*/ 1673524 w 2063144"/>
              <a:gd name="connsiteY75-488" fmla="*/ 224287 h 1570605"/>
              <a:gd name="connsiteX76-489" fmla="*/ 1708030 w 2063144"/>
              <a:gd name="connsiteY76-490" fmla="*/ 250166 h 1570605"/>
              <a:gd name="connsiteX77-491" fmla="*/ 1759789 w 2063144"/>
              <a:gd name="connsiteY77-492" fmla="*/ 267419 h 1570605"/>
              <a:gd name="connsiteX78-493" fmla="*/ 1828800 w 2063144"/>
              <a:gd name="connsiteY78-494" fmla="*/ 301925 h 1570605"/>
              <a:gd name="connsiteX79-495" fmla="*/ 1889185 w 2063144"/>
              <a:gd name="connsiteY79-496" fmla="*/ 336430 h 1570605"/>
              <a:gd name="connsiteX80-497" fmla="*/ 1923690 w 2063144"/>
              <a:gd name="connsiteY80-498" fmla="*/ 353683 h 1570605"/>
              <a:gd name="connsiteX81-499" fmla="*/ 1932317 w 2063144"/>
              <a:gd name="connsiteY81-500" fmla="*/ 379562 h 1570605"/>
              <a:gd name="connsiteX82-501" fmla="*/ 1889185 w 2063144"/>
              <a:gd name="connsiteY82-502" fmla="*/ 388189 h 1570605"/>
              <a:gd name="connsiteX83-503" fmla="*/ 2061713 w 2063144"/>
              <a:gd name="connsiteY83-504" fmla="*/ 301924 h 1570605"/>
              <a:gd name="connsiteX0-505" fmla="*/ 2061713 w 2063144"/>
              <a:gd name="connsiteY0-506" fmla="*/ 301924 h 1570605"/>
              <a:gd name="connsiteX1-507" fmla="*/ 1768415 w 2063144"/>
              <a:gd name="connsiteY1-508" fmla="*/ 483080 h 1570605"/>
              <a:gd name="connsiteX2-509" fmla="*/ 1716656 w 2063144"/>
              <a:gd name="connsiteY2-510" fmla="*/ 534838 h 1570605"/>
              <a:gd name="connsiteX3-511" fmla="*/ 1699404 w 2063144"/>
              <a:gd name="connsiteY3-512" fmla="*/ 560717 h 1570605"/>
              <a:gd name="connsiteX4-513" fmla="*/ 1647645 w 2063144"/>
              <a:gd name="connsiteY4-514" fmla="*/ 603849 h 1570605"/>
              <a:gd name="connsiteX5-515" fmla="*/ 1604513 w 2063144"/>
              <a:gd name="connsiteY5-516" fmla="*/ 646981 h 1570605"/>
              <a:gd name="connsiteX6-517" fmla="*/ 1587260 w 2063144"/>
              <a:gd name="connsiteY6-518" fmla="*/ 672861 h 1570605"/>
              <a:gd name="connsiteX7-519" fmla="*/ 1561381 w 2063144"/>
              <a:gd name="connsiteY7-520" fmla="*/ 698740 h 1570605"/>
              <a:gd name="connsiteX8-521" fmla="*/ 1552755 w 2063144"/>
              <a:gd name="connsiteY8-522" fmla="*/ 724619 h 1570605"/>
              <a:gd name="connsiteX9-523" fmla="*/ 1526875 w 2063144"/>
              <a:gd name="connsiteY9-524" fmla="*/ 750498 h 1570605"/>
              <a:gd name="connsiteX10-525" fmla="*/ 1492370 w 2063144"/>
              <a:gd name="connsiteY10-526" fmla="*/ 802257 h 1570605"/>
              <a:gd name="connsiteX11-527" fmla="*/ 1475117 w 2063144"/>
              <a:gd name="connsiteY11-528" fmla="*/ 828136 h 1570605"/>
              <a:gd name="connsiteX12-529" fmla="*/ 1449238 w 2063144"/>
              <a:gd name="connsiteY12-530" fmla="*/ 854015 h 1570605"/>
              <a:gd name="connsiteX13-531" fmla="*/ 1440611 w 2063144"/>
              <a:gd name="connsiteY13-532" fmla="*/ 879895 h 1570605"/>
              <a:gd name="connsiteX14-533" fmla="*/ 1406105 w 2063144"/>
              <a:gd name="connsiteY14-534" fmla="*/ 1130061 h 1570605"/>
              <a:gd name="connsiteX15-535" fmla="*/ 1380226 w 2063144"/>
              <a:gd name="connsiteY15-536" fmla="*/ 957532 h 1570605"/>
              <a:gd name="connsiteX16-537" fmla="*/ 1345721 w 2063144"/>
              <a:gd name="connsiteY16-538" fmla="*/ 1009291 h 1570605"/>
              <a:gd name="connsiteX17-539" fmla="*/ 1293962 w 2063144"/>
              <a:gd name="connsiteY17-540" fmla="*/ 1086929 h 1570605"/>
              <a:gd name="connsiteX18-541" fmla="*/ 1276709 w 2063144"/>
              <a:gd name="connsiteY18-542" fmla="*/ 1112808 h 1570605"/>
              <a:gd name="connsiteX19-543" fmla="*/ 1259456 w 2063144"/>
              <a:gd name="connsiteY19-544" fmla="*/ 1138687 h 1570605"/>
              <a:gd name="connsiteX20-545" fmla="*/ 1242204 w 2063144"/>
              <a:gd name="connsiteY20-546" fmla="*/ 1190446 h 1570605"/>
              <a:gd name="connsiteX21-547" fmla="*/ 1233577 w 2063144"/>
              <a:gd name="connsiteY21-548" fmla="*/ 1216325 h 1570605"/>
              <a:gd name="connsiteX22-549" fmla="*/ 1354347 w 2063144"/>
              <a:gd name="connsiteY22-550" fmla="*/ 1457864 h 1570605"/>
              <a:gd name="connsiteX23-551" fmla="*/ 1181819 w 2063144"/>
              <a:gd name="connsiteY23-552" fmla="*/ 1319842 h 1570605"/>
              <a:gd name="connsiteX24-553" fmla="*/ 1173192 w 2063144"/>
              <a:gd name="connsiteY24-554" fmla="*/ 1345721 h 1570605"/>
              <a:gd name="connsiteX25-555" fmla="*/ 1138687 w 2063144"/>
              <a:gd name="connsiteY25-556" fmla="*/ 1397479 h 1570605"/>
              <a:gd name="connsiteX26-557" fmla="*/ 1112807 w 2063144"/>
              <a:gd name="connsiteY26-558" fmla="*/ 1449238 h 1570605"/>
              <a:gd name="connsiteX27-559" fmla="*/ 1061049 w 2063144"/>
              <a:gd name="connsiteY27-560" fmla="*/ 1500996 h 1570605"/>
              <a:gd name="connsiteX28-561" fmla="*/ 1043796 w 2063144"/>
              <a:gd name="connsiteY28-562" fmla="*/ 1526876 h 1570605"/>
              <a:gd name="connsiteX29-563" fmla="*/ 983411 w 2063144"/>
              <a:gd name="connsiteY29-564" fmla="*/ 1552755 h 1570605"/>
              <a:gd name="connsiteX30-565" fmla="*/ 957532 w 2063144"/>
              <a:gd name="connsiteY30-566" fmla="*/ 1570008 h 1570605"/>
              <a:gd name="connsiteX31-567" fmla="*/ 759124 w 2063144"/>
              <a:gd name="connsiteY31-568" fmla="*/ 1561381 h 1570605"/>
              <a:gd name="connsiteX32-569" fmla="*/ 698740 w 2063144"/>
              <a:gd name="connsiteY32-570" fmla="*/ 1535502 h 1570605"/>
              <a:gd name="connsiteX33-571" fmla="*/ 672860 w 2063144"/>
              <a:gd name="connsiteY33-572" fmla="*/ 1526876 h 1570605"/>
              <a:gd name="connsiteX34-573" fmla="*/ 629728 w 2063144"/>
              <a:gd name="connsiteY34-574" fmla="*/ 1509623 h 1570605"/>
              <a:gd name="connsiteX35-575" fmla="*/ 595223 w 2063144"/>
              <a:gd name="connsiteY35-576" fmla="*/ 1500996 h 1570605"/>
              <a:gd name="connsiteX36-577" fmla="*/ 560717 w 2063144"/>
              <a:gd name="connsiteY36-578" fmla="*/ 1483744 h 1570605"/>
              <a:gd name="connsiteX37-579" fmla="*/ 474453 w 2063144"/>
              <a:gd name="connsiteY37-580" fmla="*/ 1449238 h 1570605"/>
              <a:gd name="connsiteX38-581" fmla="*/ 405441 w 2063144"/>
              <a:gd name="connsiteY38-582" fmla="*/ 1414732 h 1570605"/>
              <a:gd name="connsiteX39-583" fmla="*/ 327804 w 2063144"/>
              <a:gd name="connsiteY39-584" fmla="*/ 1380227 h 1570605"/>
              <a:gd name="connsiteX40-585" fmla="*/ 258792 w 2063144"/>
              <a:gd name="connsiteY40-586" fmla="*/ 1328468 h 1570605"/>
              <a:gd name="connsiteX41-587" fmla="*/ 138023 w 2063144"/>
              <a:gd name="connsiteY41-588" fmla="*/ 1242204 h 1570605"/>
              <a:gd name="connsiteX42-589" fmla="*/ 77638 w 2063144"/>
              <a:gd name="connsiteY42-590" fmla="*/ 1155940 h 1570605"/>
              <a:gd name="connsiteX43-591" fmla="*/ 51758 w 2063144"/>
              <a:gd name="connsiteY43-592" fmla="*/ 1121434 h 1570605"/>
              <a:gd name="connsiteX44-593" fmla="*/ 17253 w 2063144"/>
              <a:gd name="connsiteY44-594" fmla="*/ 992038 h 1570605"/>
              <a:gd name="connsiteX45-595" fmla="*/ 0 w 2063144"/>
              <a:gd name="connsiteY45-596" fmla="*/ 905774 h 1570605"/>
              <a:gd name="connsiteX46-597" fmla="*/ 25879 w 2063144"/>
              <a:gd name="connsiteY46-598" fmla="*/ 577970 h 1570605"/>
              <a:gd name="connsiteX47-599" fmla="*/ 43132 w 2063144"/>
              <a:gd name="connsiteY47-600" fmla="*/ 552091 h 1570605"/>
              <a:gd name="connsiteX48-601" fmla="*/ 60385 w 2063144"/>
              <a:gd name="connsiteY48-602" fmla="*/ 508959 h 1570605"/>
              <a:gd name="connsiteX49-603" fmla="*/ 112143 w 2063144"/>
              <a:gd name="connsiteY49-604" fmla="*/ 439947 h 1570605"/>
              <a:gd name="connsiteX50-605" fmla="*/ 120770 w 2063144"/>
              <a:gd name="connsiteY50-606" fmla="*/ 405442 h 1570605"/>
              <a:gd name="connsiteX51-607" fmla="*/ 146649 w 2063144"/>
              <a:gd name="connsiteY51-608" fmla="*/ 370936 h 1570605"/>
              <a:gd name="connsiteX52-609" fmla="*/ 232913 w 2063144"/>
              <a:gd name="connsiteY52-610" fmla="*/ 293298 h 1570605"/>
              <a:gd name="connsiteX53-611" fmla="*/ 310551 w 2063144"/>
              <a:gd name="connsiteY53-612" fmla="*/ 224287 h 1570605"/>
              <a:gd name="connsiteX54-613" fmla="*/ 448573 w 2063144"/>
              <a:gd name="connsiteY54-614" fmla="*/ 146649 h 1570605"/>
              <a:gd name="connsiteX55-615" fmla="*/ 526211 w 2063144"/>
              <a:gd name="connsiteY55-616" fmla="*/ 103517 h 1570605"/>
              <a:gd name="connsiteX56-617" fmla="*/ 560717 w 2063144"/>
              <a:gd name="connsiteY56-618" fmla="*/ 94891 h 1570605"/>
              <a:gd name="connsiteX57-619" fmla="*/ 646981 w 2063144"/>
              <a:gd name="connsiteY57-620" fmla="*/ 51759 h 1570605"/>
              <a:gd name="connsiteX58-621" fmla="*/ 707366 w 2063144"/>
              <a:gd name="connsiteY58-622" fmla="*/ 43132 h 1570605"/>
              <a:gd name="connsiteX59-623" fmla="*/ 776377 w 2063144"/>
              <a:gd name="connsiteY59-624" fmla="*/ 25879 h 1570605"/>
              <a:gd name="connsiteX60-625" fmla="*/ 810883 w 2063144"/>
              <a:gd name="connsiteY60-626" fmla="*/ 17253 h 1570605"/>
              <a:gd name="connsiteX61-627" fmla="*/ 897147 w 2063144"/>
              <a:gd name="connsiteY61-628" fmla="*/ 0 h 1570605"/>
              <a:gd name="connsiteX62-629" fmla="*/ 1164566 w 2063144"/>
              <a:gd name="connsiteY62-630" fmla="*/ 8627 h 1570605"/>
              <a:gd name="connsiteX63-631" fmla="*/ 1207698 w 2063144"/>
              <a:gd name="connsiteY63-632" fmla="*/ 25879 h 1570605"/>
              <a:gd name="connsiteX64-633" fmla="*/ 1302589 w 2063144"/>
              <a:gd name="connsiteY64-634" fmla="*/ 34506 h 1570605"/>
              <a:gd name="connsiteX65-635" fmla="*/ 1388853 w 2063144"/>
              <a:gd name="connsiteY65-636" fmla="*/ 69012 h 1570605"/>
              <a:gd name="connsiteX66-637" fmla="*/ 1414732 w 2063144"/>
              <a:gd name="connsiteY66-638" fmla="*/ 77638 h 1570605"/>
              <a:gd name="connsiteX67-639" fmla="*/ 1440611 w 2063144"/>
              <a:gd name="connsiteY67-640" fmla="*/ 94891 h 1570605"/>
              <a:gd name="connsiteX68-641" fmla="*/ 1457864 w 2063144"/>
              <a:gd name="connsiteY68-642" fmla="*/ 120770 h 1570605"/>
              <a:gd name="connsiteX69-643" fmla="*/ 1483743 w 2063144"/>
              <a:gd name="connsiteY69-644" fmla="*/ 129396 h 1570605"/>
              <a:gd name="connsiteX70-645" fmla="*/ 1509623 w 2063144"/>
              <a:gd name="connsiteY70-646" fmla="*/ 146649 h 1570605"/>
              <a:gd name="connsiteX71-647" fmla="*/ 1535502 w 2063144"/>
              <a:gd name="connsiteY71-648" fmla="*/ 155276 h 1570605"/>
              <a:gd name="connsiteX72-649" fmla="*/ 1570007 w 2063144"/>
              <a:gd name="connsiteY72-650" fmla="*/ 172529 h 1570605"/>
              <a:gd name="connsiteX73-651" fmla="*/ 1613140 w 2063144"/>
              <a:gd name="connsiteY73-652" fmla="*/ 189781 h 1570605"/>
              <a:gd name="connsiteX74-653" fmla="*/ 1639019 w 2063144"/>
              <a:gd name="connsiteY74-654" fmla="*/ 207034 h 1570605"/>
              <a:gd name="connsiteX75-655" fmla="*/ 1673524 w 2063144"/>
              <a:gd name="connsiteY75-656" fmla="*/ 224287 h 1570605"/>
              <a:gd name="connsiteX76-657" fmla="*/ 1708030 w 2063144"/>
              <a:gd name="connsiteY76-658" fmla="*/ 250166 h 1570605"/>
              <a:gd name="connsiteX77-659" fmla="*/ 1759789 w 2063144"/>
              <a:gd name="connsiteY77-660" fmla="*/ 267419 h 1570605"/>
              <a:gd name="connsiteX78-661" fmla="*/ 1828800 w 2063144"/>
              <a:gd name="connsiteY78-662" fmla="*/ 301925 h 1570605"/>
              <a:gd name="connsiteX79-663" fmla="*/ 1889185 w 2063144"/>
              <a:gd name="connsiteY79-664" fmla="*/ 336430 h 1570605"/>
              <a:gd name="connsiteX80-665" fmla="*/ 1923690 w 2063144"/>
              <a:gd name="connsiteY80-666" fmla="*/ 353683 h 1570605"/>
              <a:gd name="connsiteX81-667" fmla="*/ 1932317 w 2063144"/>
              <a:gd name="connsiteY81-668" fmla="*/ 379562 h 1570605"/>
              <a:gd name="connsiteX82-669" fmla="*/ 1889185 w 2063144"/>
              <a:gd name="connsiteY82-670" fmla="*/ 388189 h 1570605"/>
              <a:gd name="connsiteX83-671" fmla="*/ 2061713 w 2063144"/>
              <a:gd name="connsiteY83-672" fmla="*/ 301924 h 1570605"/>
              <a:gd name="connsiteX0-673" fmla="*/ 2061713 w 2063144"/>
              <a:gd name="connsiteY0-674" fmla="*/ 301924 h 1570605"/>
              <a:gd name="connsiteX1-675" fmla="*/ 1768415 w 2063144"/>
              <a:gd name="connsiteY1-676" fmla="*/ 483080 h 1570605"/>
              <a:gd name="connsiteX2-677" fmla="*/ 1716656 w 2063144"/>
              <a:gd name="connsiteY2-678" fmla="*/ 534838 h 1570605"/>
              <a:gd name="connsiteX3-679" fmla="*/ 1699404 w 2063144"/>
              <a:gd name="connsiteY3-680" fmla="*/ 560717 h 1570605"/>
              <a:gd name="connsiteX4-681" fmla="*/ 1647645 w 2063144"/>
              <a:gd name="connsiteY4-682" fmla="*/ 603849 h 1570605"/>
              <a:gd name="connsiteX5-683" fmla="*/ 1604513 w 2063144"/>
              <a:gd name="connsiteY5-684" fmla="*/ 646981 h 1570605"/>
              <a:gd name="connsiteX6-685" fmla="*/ 1587260 w 2063144"/>
              <a:gd name="connsiteY6-686" fmla="*/ 672861 h 1570605"/>
              <a:gd name="connsiteX7-687" fmla="*/ 1561381 w 2063144"/>
              <a:gd name="connsiteY7-688" fmla="*/ 698740 h 1570605"/>
              <a:gd name="connsiteX8-689" fmla="*/ 1552755 w 2063144"/>
              <a:gd name="connsiteY8-690" fmla="*/ 724619 h 1570605"/>
              <a:gd name="connsiteX9-691" fmla="*/ 1526875 w 2063144"/>
              <a:gd name="connsiteY9-692" fmla="*/ 750498 h 1570605"/>
              <a:gd name="connsiteX10-693" fmla="*/ 1492370 w 2063144"/>
              <a:gd name="connsiteY10-694" fmla="*/ 802257 h 1570605"/>
              <a:gd name="connsiteX11-695" fmla="*/ 1475117 w 2063144"/>
              <a:gd name="connsiteY11-696" fmla="*/ 828136 h 1570605"/>
              <a:gd name="connsiteX12-697" fmla="*/ 1449238 w 2063144"/>
              <a:gd name="connsiteY12-698" fmla="*/ 854015 h 1570605"/>
              <a:gd name="connsiteX13-699" fmla="*/ 1440611 w 2063144"/>
              <a:gd name="connsiteY13-700" fmla="*/ 879895 h 1570605"/>
              <a:gd name="connsiteX14-701" fmla="*/ 1406105 w 2063144"/>
              <a:gd name="connsiteY14-702" fmla="*/ 1130061 h 1570605"/>
              <a:gd name="connsiteX15-703" fmla="*/ 1380226 w 2063144"/>
              <a:gd name="connsiteY15-704" fmla="*/ 957532 h 1570605"/>
              <a:gd name="connsiteX16-705" fmla="*/ 1345721 w 2063144"/>
              <a:gd name="connsiteY16-706" fmla="*/ 1009291 h 1570605"/>
              <a:gd name="connsiteX17-707" fmla="*/ 1293962 w 2063144"/>
              <a:gd name="connsiteY17-708" fmla="*/ 1086929 h 1570605"/>
              <a:gd name="connsiteX18-709" fmla="*/ 1276709 w 2063144"/>
              <a:gd name="connsiteY18-710" fmla="*/ 1112808 h 1570605"/>
              <a:gd name="connsiteX19-711" fmla="*/ 1483743 w 2063144"/>
              <a:gd name="connsiteY19-712" fmla="*/ 1518249 h 1570605"/>
              <a:gd name="connsiteX20-713" fmla="*/ 1242204 w 2063144"/>
              <a:gd name="connsiteY20-714" fmla="*/ 1190446 h 1570605"/>
              <a:gd name="connsiteX21-715" fmla="*/ 1233577 w 2063144"/>
              <a:gd name="connsiteY21-716" fmla="*/ 1216325 h 1570605"/>
              <a:gd name="connsiteX22-717" fmla="*/ 1354347 w 2063144"/>
              <a:gd name="connsiteY22-718" fmla="*/ 1457864 h 1570605"/>
              <a:gd name="connsiteX23-719" fmla="*/ 1181819 w 2063144"/>
              <a:gd name="connsiteY23-720" fmla="*/ 1319842 h 1570605"/>
              <a:gd name="connsiteX24-721" fmla="*/ 1173192 w 2063144"/>
              <a:gd name="connsiteY24-722" fmla="*/ 1345721 h 1570605"/>
              <a:gd name="connsiteX25-723" fmla="*/ 1138687 w 2063144"/>
              <a:gd name="connsiteY25-724" fmla="*/ 1397479 h 1570605"/>
              <a:gd name="connsiteX26-725" fmla="*/ 1112807 w 2063144"/>
              <a:gd name="connsiteY26-726" fmla="*/ 1449238 h 1570605"/>
              <a:gd name="connsiteX27-727" fmla="*/ 1061049 w 2063144"/>
              <a:gd name="connsiteY27-728" fmla="*/ 1500996 h 1570605"/>
              <a:gd name="connsiteX28-729" fmla="*/ 1043796 w 2063144"/>
              <a:gd name="connsiteY28-730" fmla="*/ 1526876 h 1570605"/>
              <a:gd name="connsiteX29-731" fmla="*/ 983411 w 2063144"/>
              <a:gd name="connsiteY29-732" fmla="*/ 1552755 h 1570605"/>
              <a:gd name="connsiteX30-733" fmla="*/ 957532 w 2063144"/>
              <a:gd name="connsiteY30-734" fmla="*/ 1570008 h 1570605"/>
              <a:gd name="connsiteX31-735" fmla="*/ 759124 w 2063144"/>
              <a:gd name="connsiteY31-736" fmla="*/ 1561381 h 1570605"/>
              <a:gd name="connsiteX32-737" fmla="*/ 698740 w 2063144"/>
              <a:gd name="connsiteY32-738" fmla="*/ 1535502 h 1570605"/>
              <a:gd name="connsiteX33-739" fmla="*/ 672860 w 2063144"/>
              <a:gd name="connsiteY33-740" fmla="*/ 1526876 h 1570605"/>
              <a:gd name="connsiteX34-741" fmla="*/ 629728 w 2063144"/>
              <a:gd name="connsiteY34-742" fmla="*/ 1509623 h 1570605"/>
              <a:gd name="connsiteX35-743" fmla="*/ 595223 w 2063144"/>
              <a:gd name="connsiteY35-744" fmla="*/ 1500996 h 1570605"/>
              <a:gd name="connsiteX36-745" fmla="*/ 560717 w 2063144"/>
              <a:gd name="connsiteY36-746" fmla="*/ 1483744 h 1570605"/>
              <a:gd name="connsiteX37-747" fmla="*/ 474453 w 2063144"/>
              <a:gd name="connsiteY37-748" fmla="*/ 1449238 h 1570605"/>
              <a:gd name="connsiteX38-749" fmla="*/ 405441 w 2063144"/>
              <a:gd name="connsiteY38-750" fmla="*/ 1414732 h 1570605"/>
              <a:gd name="connsiteX39-751" fmla="*/ 327804 w 2063144"/>
              <a:gd name="connsiteY39-752" fmla="*/ 1380227 h 1570605"/>
              <a:gd name="connsiteX40-753" fmla="*/ 258792 w 2063144"/>
              <a:gd name="connsiteY40-754" fmla="*/ 1328468 h 1570605"/>
              <a:gd name="connsiteX41-755" fmla="*/ 138023 w 2063144"/>
              <a:gd name="connsiteY41-756" fmla="*/ 1242204 h 1570605"/>
              <a:gd name="connsiteX42-757" fmla="*/ 77638 w 2063144"/>
              <a:gd name="connsiteY42-758" fmla="*/ 1155940 h 1570605"/>
              <a:gd name="connsiteX43-759" fmla="*/ 51758 w 2063144"/>
              <a:gd name="connsiteY43-760" fmla="*/ 1121434 h 1570605"/>
              <a:gd name="connsiteX44-761" fmla="*/ 17253 w 2063144"/>
              <a:gd name="connsiteY44-762" fmla="*/ 992038 h 1570605"/>
              <a:gd name="connsiteX45-763" fmla="*/ 0 w 2063144"/>
              <a:gd name="connsiteY45-764" fmla="*/ 905774 h 1570605"/>
              <a:gd name="connsiteX46-765" fmla="*/ 25879 w 2063144"/>
              <a:gd name="connsiteY46-766" fmla="*/ 577970 h 1570605"/>
              <a:gd name="connsiteX47-767" fmla="*/ 43132 w 2063144"/>
              <a:gd name="connsiteY47-768" fmla="*/ 552091 h 1570605"/>
              <a:gd name="connsiteX48-769" fmla="*/ 60385 w 2063144"/>
              <a:gd name="connsiteY48-770" fmla="*/ 508959 h 1570605"/>
              <a:gd name="connsiteX49-771" fmla="*/ 112143 w 2063144"/>
              <a:gd name="connsiteY49-772" fmla="*/ 439947 h 1570605"/>
              <a:gd name="connsiteX50-773" fmla="*/ 120770 w 2063144"/>
              <a:gd name="connsiteY50-774" fmla="*/ 405442 h 1570605"/>
              <a:gd name="connsiteX51-775" fmla="*/ 146649 w 2063144"/>
              <a:gd name="connsiteY51-776" fmla="*/ 370936 h 1570605"/>
              <a:gd name="connsiteX52-777" fmla="*/ 232913 w 2063144"/>
              <a:gd name="connsiteY52-778" fmla="*/ 293298 h 1570605"/>
              <a:gd name="connsiteX53-779" fmla="*/ 310551 w 2063144"/>
              <a:gd name="connsiteY53-780" fmla="*/ 224287 h 1570605"/>
              <a:gd name="connsiteX54-781" fmla="*/ 448573 w 2063144"/>
              <a:gd name="connsiteY54-782" fmla="*/ 146649 h 1570605"/>
              <a:gd name="connsiteX55-783" fmla="*/ 526211 w 2063144"/>
              <a:gd name="connsiteY55-784" fmla="*/ 103517 h 1570605"/>
              <a:gd name="connsiteX56-785" fmla="*/ 560717 w 2063144"/>
              <a:gd name="connsiteY56-786" fmla="*/ 94891 h 1570605"/>
              <a:gd name="connsiteX57-787" fmla="*/ 646981 w 2063144"/>
              <a:gd name="connsiteY57-788" fmla="*/ 51759 h 1570605"/>
              <a:gd name="connsiteX58-789" fmla="*/ 707366 w 2063144"/>
              <a:gd name="connsiteY58-790" fmla="*/ 43132 h 1570605"/>
              <a:gd name="connsiteX59-791" fmla="*/ 776377 w 2063144"/>
              <a:gd name="connsiteY59-792" fmla="*/ 25879 h 1570605"/>
              <a:gd name="connsiteX60-793" fmla="*/ 810883 w 2063144"/>
              <a:gd name="connsiteY60-794" fmla="*/ 17253 h 1570605"/>
              <a:gd name="connsiteX61-795" fmla="*/ 897147 w 2063144"/>
              <a:gd name="connsiteY61-796" fmla="*/ 0 h 1570605"/>
              <a:gd name="connsiteX62-797" fmla="*/ 1164566 w 2063144"/>
              <a:gd name="connsiteY62-798" fmla="*/ 8627 h 1570605"/>
              <a:gd name="connsiteX63-799" fmla="*/ 1207698 w 2063144"/>
              <a:gd name="connsiteY63-800" fmla="*/ 25879 h 1570605"/>
              <a:gd name="connsiteX64-801" fmla="*/ 1302589 w 2063144"/>
              <a:gd name="connsiteY64-802" fmla="*/ 34506 h 1570605"/>
              <a:gd name="connsiteX65-803" fmla="*/ 1388853 w 2063144"/>
              <a:gd name="connsiteY65-804" fmla="*/ 69012 h 1570605"/>
              <a:gd name="connsiteX66-805" fmla="*/ 1414732 w 2063144"/>
              <a:gd name="connsiteY66-806" fmla="*/ 77638 h 1570605"/>
              <a:gd name="connsiteX67-807" fmla="*/ 1440611 w 2063144"/>
              <a:gd name="connsiteY67-808" fmla="*/ 94891 h 1570605"/>
              <a:gd name="connsiteX68-809" fmla="*/ 1457864 w 2063144"/>
              <a:gd name="connsiteY68-810" fmla="*/ 120770 h 1570605"/>
              <a:gd name="connsiteX69-811" fmla="*/ 1483743 w 2063144"/>
              <a:gd name="connsiteY69-812" fmla="*/ 129396 h 1570605"/>
              <a:gd name="connsiteX70-813" fmla="*/ 1509623 w 2063144"/>
              <a:gd name="connsiteY70-814" fmla="*/ 146649 h 1570605"/>
              <a:gd name="connsiteX71-815" fmla="*/ 1535502 w 2063144"/>
              <a:gd name="connsiteY71-816" fmla="*/ 155276 h 1570605"/>
              <a:gd name="connsiteX72-817" fmla="*/ 1570007 w 2063144"/>
              <a:gd name="connsiteY72-818" fmla="*/ 172529 h 1570605"/>
              <a:gd name="connsiteX73-819" fmla="*/ 1613140 w 2063144"/>
              <a:gd name="connsiteY73-820" fmla="*/ 189781 h 1570605"/>
              <a:gd name="connsiteX74-821" fmla="*/ 1639019 w 2063144"/>
              <a:gd name="connsiteY74-822" fmla="*/ 207034 h 1570605"/>
              <a:gd name="connsiteX75-823" fmla="*/ 1673524 w 2063144"/>
              <a:gd name="connsiteY75-824" fmla="*/ 224287 h 1570605"/>
              <a:gd name="connsiteX76-825" fmla="*/ 1708030 w 2063144"/>
              <a:gd name="connsiteY76-826" fmla="*/ 250166 h 1570605"/>
              <a:gd name="connsiteX77-827" fmla="*/ 1759789 w 2063144"/>
              <a:gd name="connsiteY77-828" fmla="*/ 267419 h 1570605"/>
              <a:gd name="connsiteX78-829" fmla="*/ 1828800 w 2063144"/>
              <a:gd name="connsiteY78-830" fmla="*/ 301925 h 1570605"/>
              <a:gd name="connsiteX79-831" fmla="*/ 1889185 w 2063144"/>
              <a:gd name="connsiteY79-832" fmla="*/ 336430 h 1570605"/>
              <a:gd name="connsiteX80-833" fmla="*/ 1923690 w 2063144"/>
              <a:gd name="connsiteY80-834" fmla="*/ 353683 h 1570605"/>
              <a:gd name="connsiteX81-835" fmla="*/ 1932317 w 2063144"/>
              <a:gd name="connsiteY81-836" fmla="*/ 379562 h 1570605"/>
              <a:gd name="connsiteX82-837" fmla="*/ 1889185 w 2063144"/>
              <a:gd name="connsiteY82-838" fmla="*/ 388189 h 1570605"/>
              <a:gd name="connsiteX83-839" fmla="*/ 2061713 w 2063144"/>
              <a:gd name="connsiteY83-840" fmla="*/ 301924 h 1570605"/>
              <a:gd name="connsiteX0-841" fmla="*/ 2061713 w 2063144"/>
              <a:gd name="connsiteY0-842" fmla="*/ 301924 h 1570605"/>
              <a:gd name="connsiteX1-843" fmla="*/ 1768415 w 2063144"/>
              <a:gd name="connsiteY1-844" fmla="*/ 483080 h 1570605"/>
              <a:gd name="connsiteX2-845" fmla="*/ 1716656 w 2063144"/>
              <a:gd name="connsiteY2-846" fmla="*/ 534838 h 1570605"/>
              <a:gd name="connsiteX3-847" fmla="*/ 1699404 w 2063144"/>
              <a:gd name="connsiteY3-848" fmla="*/ 560717 h 1570605"/>
              <a:gd name="connsiteX4-849" fmla="*/ 1647645 w 2063144"/>
              <a:gd name="connsiteY4-850" fmla="*/ 603849 h 1570605"/>
              <a:gd name="connsiteX5-851" fmla="*/ 1604513 w 2063144"/>
              <a:gd name="connsiteY5-852" fmla="*/ 646981 h 1570605"/>
              <a:gd name="connsiteX6-853" fmla="*/ 1587260 w 2063144"/>
              <a:gd name="connsiteY6-854" fmla="*/ 672861 h 1570605"/>
              <a:gd name="connsiteX7-855" fmla="*/ 1561381 w 2063144"/>
              <a:gd name="connsiteY7-856" fmla="*/ 698740 h 1570605"/>
              <a:gd name="connsiteX8-857" fmla="*/ 1552755 w 2063144"/>
              <a:gd name="connsiteY8-858" fmla="*/ 724619 h 1570605"/>
              <a:gd name="connsiteX9-859" fmla="*/ 1526875 w 2063144"/>
              <a:gd name="connsiteY9-860" fmla="*/ 750498 h 1570605"/>
              <a:gd name="connsiteX10-861" fmla="*/ 1492370 w 2063144"/>
              <a:gd name="connsiteY10-862" fmla="*/ 802257 h 1570605"/>
              <a:gd name="connsiteX11-863" fmla="*/ 1475117 w 2063144"/>
              <a:gd name="connsiteY11-864" fmla="*/ 828136 h 1570605"/>
              <a:gd name="connsiteX12-865" fmla="*/ 1449238 w 2063144"/>
              <a:gd name="connsiteY12-866" fmla="*/ 854015 h 1570605"/>
              <a:gd name="connsiteX13-867" fmla="*/ 1440611 w 2063144"/>
              <a:gd name="connsiteY13-868" fmla="*/ 879895 h 1570605"/>
              <a:gd name="connsiteX14-869" fmla="*/ 1147312 w 2063144"/>
              <a:gd name="connsiteY14-870" fmla="*/ 1526877 h 1570605"/>
              <a:gd name="connsiteX15-871" fmla="*/ 1380226 w 2063144"/>
              <a:gd name="connsiteY15-872" fmla="*/ 957532 h 1570605"/>
              <a:gd name="connsiteX16-873" fmla="*/ 1345721 w 2063144"/>
              <a:gd name="connsiteY16-874" fmla="*/ 1009291 h 1570605"/>
              <a:gd name="connsiteX17-875" fmla="*/ 1293962 w 2063144"/>
              <a:gd name="connsiteY17-876" fmla="*/ 1086929 h 1570605"/>
              <a:gd name="connsiteX18-877" fmla="*/ 1276709 w 2063144"/>
              <a:gd name="connsiteY18-878" fmla="*/ 1112808 h 1570605"/>
              <a:gd name="connsiteX19-879" fmla="*/ 1483743 w 2063144"/>
              <a:gd name="connsiteY19-880" fmla="*/ 1518249 h 1570605"/>
              <a:gd name="connsiteX20-881" fmla="*/ 1242204 w 2063144"/>
              <a:gd name="connsiteY20-882" fmla="*/ 1190446 h 1570605"/>
              <a:gd name="connsiteX21-883" fmla="*/ 1233577 w 2063144"/>
              <a:gd name="connsiteY21-884" fmla="*/ 1216325 h 1570605"/>
              <a:gd name="connsiteX22-885" fmla="*/ 1354347 w 2063144"/>
              <a:gd name="connsiteY22-886" fmla="*/ 1457864 h 1570605"/>
              <a:gd name="connsiteX23-887" fmla="*/ 1181819 w 2063144"/>
              <a:gd name="connsiteY23-888" fmla="*/ 1319842 h 1570605"/>
              <a:gd name="connsiteX24-889" fmla="*/ 1173192 w 2063144"/>
              <a:gd name="connsiteY24-890" fmla="*/ 1345721 h 1570605"/>
              <a:gd name="connsiteX25-891" fmla="*/ 1138687 w 2063144"/>
              <a:gd name="connsiteY25-892" fmla="*/ 1397479 h 1570605"/>
              <a:gd name="connsiteX26-893" fmla="*/ 1112807 w 2063144"/>
              <a:gd name="connsiteY26-894" fmla="*/ 1449238 h 1570605"/>
              <a:gd name="connsiteX27-895" fmla="*/ 1061049 w 2063144"/>
              <a:gd name="connsiteY27-896" fmla="*/ 1500996 h 1570605"/>
              <a:gd name="connsiteX28-897" fmla="*/ 1043796 w 2063144"/>
              <a:gd name="connsiteY28-898" fmla="*/ 1526876 h 1570605"/>
              <a:gd name="connsiteX29-899" fmla="*/ 983411 w 2063144"/>
              <a:gd name="connsiteY29-900" fmla="*/ 1552755 h 1570605"/>
              <a:gd name="connsiteX30-901" fmla="*/ 957532 w 2063144"/>
              <a:gd name="connsiteY30-902" fmla="*/ 1570008 h 1570605"/>
              <a:gd name="connsiteX31-903" fmla="*/ 759124 w 2063144"/>
              <a:gd name="connsiteY31-904" fmla="*/ 1561381 h 1570605"/>
              <a:gd name="connsiteX32-905" fmla="*/ 698740 w 2063144"/>
              <a:gd name="connsiteY32-906" fmla="*/ 1535502 h 1570605"/>
              <a:gd name="connsiteX33-907" fmla="*/ 672860 w 2063144"/>
              <a:gd name="connsiteY33-908" fmla="*/ 1526876 h 1570605"/>
              <a:gd name="connsiteX34-909" fmla="*/ 629728 w 2063144"/>
              <a:gd name="connsiteY34-910" fmla="*/ 1509623 h 1570605"/>
              <a:gd name="connsiteX35-911" fmla="*/ 595223 w 2063144"/>
              <a:gd name="connsiteY35-912" fmla="*/ 1500996 h 1570605"/>
              <a:gd name="connsiteX36-913" fmla="*/ 560717 w 2063144"/>
              <a:gd name="connsiteY36-914" fmla="*/ 1483744 h 1570605"/>
              <a:gd name="connsiteX37-915" fmla="*/ 474453 w 2063144"/>
              <a:gd name="connsiteY37-916" fmla="*/ 1449238 h 1570605"/>
              <a:gd name="connsiteX38-917" fmla="*/ 405441 w 2063144"/>
              <a:gd name="connsiteY38-918" fmla="*/ 1414732 h 1570605"/>
              <a:gd name="connsiteX39-919" fmla="*/ 327804 w 2063144"/>
              <a:gd name="connsiteY39-920" fmla="*/ 1380227 h 1570605"/>
              <a:gd name="connsiteX40-921" fmla="*/ 258792 w 2063144"/>
              <a:gd name="connsiteY40-922" fmla="*/ 1328468 h 1570605"/>
              <a:gd name="connsiteX41-923" fmla="*/ 138023 w 2063144"/>
              <a:gd name="connsiteY41-924" fmla="*/ 1242204 h 1570605"/>
              <a:gd name="connsiteX42-925" fmla="*/ 77638 w 2063144"/>
              <a:gd name="connsiteY42-926" fmla="*/ 1155940 h 1570605"/>
              <a:gd name="connsiteX43-927" fmla="*/ 51758 w 2063144"/>
              <a:gd name="connsiteY43-928" fmla="*/ 1121434 h 1570605"/>
              <a:gd name="connsiteX44-929" fmla="*/ 17253 w 2063144"/>
              <a:gd name="connsiteY44-930" fmla="*/ 992038 h 1570605"/>
              <a:gd name="connsiteX45-931" fmla="*/ 0 w 2063144"/>
              <a:gd name="connsiteY45-932" fmla="*/ 905774 h 1570605"/>
              <a:gd name="connsiteX46-933" fmla="*/ 25879 w 2063144"/>
              <a:gd name="connsiteY46-934" fmla="*/ 577970 h 1570605"/>
              <a:gd name="connsiteX47-935" fmla="*/ 43132 w 2063144"/>
              <a:gd name="connsiteY47-936" fmla="*/ 552091 h 1570605"/>
              <a:gd name="connsiteX48-937" fmla="*/ 60385 w 2063144"/>
              <a:gd name="connsiteY48-938" fmla="*/ 508959 h 1570605"/>
              <a:gd name="connsiteX49-939" fmla="*/ 112143 w 2063144"/>
              <a:gd name="connsiteY49-940" fmla="*/ 439947 h 1570605"/>
              <a:gd name="connsiteX50-941" fmla="*/ 120770 w 2063144"/>
              <a:gd name="connsiteY50-942" fmla="*/ 405442 h 1570605"/>
              <a:gd name="connsiteX51-943" fmla="*/ 146649 w 2063144"/>
              <a:gd name="connsiteY51-944" fmla="*/ 370936 h 1570605"/>
              <a:gd name="connsiteX52-945" fmla="*/ 232913 w 2063144"/>
              <a:gd name="connsiteY52-946" fmla="*/ 293298 h 1570605"/>
              <a:gd name="connsiteX53-947" fmla="*/ 310551 w 2063144"/>
              <a:gd name="connsiteY53-948" fmla="*/ 224287 h 1570605"/>
              <a:gd name="connsiteX54-949" fmla="*/ 448573 w 2063144"/>
              <a:gd name="connsiteY54-950" fmla="*/ 146649 h 1570605"/>
              <a:gd name="connsiteX55-951" fmla="*/ 526211 w 2063144"/>
              <a:gd name="connsiteY55-952" fmla="*/ 103517 h 1570605"/>
              <a:gd name="connsiteX56-953" fmla="*/ 560717 w 2063144"/>
              <a:gd name="connsiteY56-954" fmla="*/ 94891 h 1570605"/>
              <a:gd name="connsiteX57-955" fmla="*/ 646981 w 2063144"/>
              <a:gd name="connsiteY57-956" fmla="*/ 51759 h 1570605"/>
              <a:gd name="connsiteX58-957" fmla="*/ 707366 w 2063144"/>
              <a:gd name="connsiteY58-958" fmla="*/ 43132 h 1570605"/>
              <a:gd name="connsiteX59-959" fmla="*/ 776377 w 2063144"/>
              <a:gd name="connsiteY59-960" fmla="*/ 25879 h 1570605"/>
              <a:gd name="connsiteX60-961" fmla="*/ 810883 w 2063144"/>
              <a:gd name="connsiteY60-962" fmla="*/ 17253 h 1570605"/>
              <a:gd name="connsiteX61-963" fmla="*/ 897147 w 2063144"/>
              <a:gd name="connsiteY61-964" fmla="*/ 0 h 1570605"/>
              <a:gd name="connsiteX62-965" fmla="*/ 1164566 w 2063144"/>
              <a:gd name="connsiteY62-966" fmla="*/ 8627 h 1570605"/>
              <a:gd name="connsiteX63-967" fmla="*/ 1207698 w 2063144"/>
              <a:gd name="connsiteY63-968" fmla="*/ 25879 h 1570605"/>
              <a:gd name="connsiteX64-969" fmla="*/ 1302589 w 2063144"/>
              <a:gd name="connsiteY64-970" fmla="*/ 34506 h 1570605"/>
              <a:gd name="connsiteX65-971" fmla="*/ 1388853 w 2063144"/>
              <a:gd name="connsiteY65-972" fmla="*/ 69012 h 1570605"/>
              <a:gd name="connsiteX66-973" fmla="*/ 1414732 w 2063144"/>
              <a:gd name="connsiteY66-974" fmla="*/ 77638 h 1570605"/>
              <a:gd name="connsiteX67-975" fmla="*/ 1440611 w 2063144"/>
              <a:gd name="connsiteY67-976" fmla="*/ 94891 h 1570605"/>
              <a:gd name="connsiteX68-977" fmla="*/ 1457864 w 2063144"/>
              <a:gd name="connsiteY68-978" fmla="*/ 120770 h 1570605"/>
              <a:gd name="connsiteX69-979" fmla="*/ 1483743 w 2063144"/>
              <a:gd name="connsiteY69-980" fmla="*/ 129396 h 1570605"/>
              <a:gd name="connsiteX70-981" fmla="*/ 1509623 w 2063144"/>
              <a:gd name="connsiteY70-982" fmla="*/ 146649 h 1570605"/>
              <a:gd name="connsiteX71-983" fmla="*/ 1535502 w 2063144"/>
              <a:gd name="connsiteY71-984" fmla="*/ 155276 h 1570605"/>
              <a:gd name="connsiteX72-985" fmla="*/ 1570007 w 2063144"/>
              <a:gd name="connsiteY72-986" fmla="*/ 172529 h 1570605"/>
              <a:gd name="connsiteX73-987" fmla="*/ 1613140 w 2063144"/>
              <a:gd name="connsiteY73-988" fmla="*/ 189781 h 1570605"/>
              <a:gd name="connsiteX74-989" fmla="*/ 1639019 w 2063144"/>
              <a:gd name="connsiteY74-990" fmla="*/ 207034 h 1570605"/>
              <a:gd name="connsiteX75-991" fmla="*/ 1673524 w 2063144"/>
              <a:gd name="connsiteY75-992" fmla="*/ 224287 h 1570605"/>
              <a:gd name="connsiteX76-993" fmla="*/ 1708030 w 2063144"/>
              <a:gd name="connsiteY76-994" fmla="*/ 250166 h 1570605"/>
              <a:gd name="connsiteX77-995" fmla="*/ 1759789 w 2063144"/>
              <a:gd name="connsiteY77-996" fmla="*/ 267419 h 1570605"/>
              <a:gd name="connsiteX78-997" fmla="*/ 1828800 w 2063144"/>
              <a:gd name="connsiteY78-998" fmla="*/ 301925 h 1570605"/>
              <a:gd name="connsiteX79-999" fmla="*/ 1889185 w 2063144"/>
              <a:gd name="connsiteY79-1000" fmla="*/ 336430 h 1570605"/>
              <a:gd name="connsiteX80-1001" fmla="*/ 1923690 w 2063144"/>
              <a:gd name="connsiteY80-1002" fmla="*/ 353683 h 1570605"/>
              <a:gd name="connsiteX81-1003" fmla="*/ 1932317 w 2063144"/>
              <a:gd name="connsiteY81-1004" fmla="*/ 379562 h 1570605"/>
              <a:gd name="connsiteX82-1005" fmla="*/ 1889185 w 2063144"/>
              <a:gd name="connsiteY82-1006" fmla="*/ 388189 h 1570605"/>
              <a:gd name="connsiteX83-1007" fmla="*/ 2061713 w 2063144"/>
              <a:gd name="connsiteY83-1008" fmla="*/ 301924 h 157060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 ang="0">
                <a:pos x="connsiteX64-129" y="connsiteY64-130"/>
              </a:cxn>
              <a:cxn ang="0">
                <a:pos x="connsiteX65-131" y="connsiteY65-132"/>
              </a:cxn>
              <a:cxn ang="0">
                <a:pos x="connsiteX66-133" y="connsiteY66-134"/>
              </a:cxn>
              <a:cxn ang="0">
                <a:pos x="connsiteX67-135" y="connsiteY67-136"/>
              </a:cxn>
              <a:cxn ang="0">
                <a:pos x="connsiteX68-137" y="connsiteY68-138"/>
              </a:cxn>
              <a:cxn ang="0">
                <a:pos x="connsiteX69-139" y="connsiteY69-140"/>
              </a:cxn>
              <a:cxn ang="0">
                <a:pos x="connsiteX70-141" y="connsiteY70-142"/>
              </a:cxn>
              <a:cxn ang="0">
                <a:pos x="connsiteX71-143" y="connsiteY71-144"/>
              </a:cxn>
              <a:cxn ang="0">
                <a:pos x="connsiteX72-145" y="connsiteY72-146"/>
              </a:cxn>
              <a:cxn ang="0">
                <a:pos x="connsiteX73-147" y="connsiteY73-148"/>
              </a:cxn>
              <a:cxn ang="0">
                <a:pos x="connsiteX74-149" y="connsiteY74-150"/>
              </a:cxn>
              <a:cxn ang="0">
                <a:pos x="connsiteX75-151" y="connsiteY75-152"/>
              </a:cxn>
              <a:cxn ang="0">
                <a:pos x="connsiteX76-153" y="connsiteY76-154"/>
              </a:cxn>
              <a:cxn ang="0">
                <a:pos x="connsiteX77-155" y="connsiteY77-156"/>
              </a:cxn>
              <a:cxn ang="0">
                <a:pos x="connsiteX78-157" y="connsiteY78-158"/>
              </a:cxn>
              <a:cxn ang="0">
                <a:pos x="connsiteX79-159" y="connsiteY79-160"/>
              </a:cxn>
              <a:cxn ang="0">
                <a:pos x="connsiteX80-161" y="connsiteY80-162"/>
              </a:cxn>
              <a:cxn ang="0">
                <a:pos x="connsiteX81-163" y="connsiteY81-164"/>
              </a:cxn>
              <a:cxn ang="0">
                <a:pos x="connsiteX82-165" y="connsiteY82-166"/>
              </a:cxn>
              <a:cxn ang="0">
                <a:pos x="connsiteX83-167" y="connsiteY83-168"/>
              </a:cxn>
            </a:cxnLst>
            <a:rect l="l" t="t" r="r" b="b"/>
            <a:pathLst>
              <a:path w="2063144" h="1570605">
                <a:moveTo>
                  <a:pt x="2061713" y="301924"/>
                </a:moveTo>
                <a:cubicBezTo>
                  <a:pt x="2041585" y="317739"/>
                  <a:pt x="1825924" y="444261"/>
                  <a:pt x="1768415" y="483080"/>
                </a:cubicBezTo>
                <a:cubicBezTo>
                  <a:pt x="1710906" y="521899"/>
                  <a:pt x="1728158" y="521899"/>
                  <a:pt x="1716656" y="534838"/>
                </a:cubicBezTo>
                <a:cubicBezTo>
                  <a:pt x="1705154" y="547777"/>
                  <a:pt x="1706735" y="553386"/>
                  <a:pt x="1699404" y="560717"/>
                </a:cubicBezTo>
                <a:cubicBezTo>
                  <a:pt x="1631548" y="628573"/>
                  <a:pt x="1718302" y="519059"/>
                  <a:pt x="1647645" y="603849"/>
                </a:cubicBezTo>
                <a:cubicBezTo>
                  <a:pt x="1611702" y="646981"/>
                  <a:pt x="1651957" y="615353"/>
                  <a:pt x="1604513" y="646981"/>
                </a:cubicBezTo>
                <a:cubicBezTo>
                  <a:pt x="1598762" y="655608"/>
                  <a:pt x="1593897" y="664896"/>
                  <a:pt x="1587260" y="672861"/>
                </a:cubicBezTo>
                <a:cubicBezTo>
                  <a:pt x="1579450" y="682233"/>
                  <a:pt x="1568148" y="688589"/>
                  <a:pt x="1561381" y="698740"/>
                </a:cubicBezTo>
                <a:cubicBezTo>
                  <a:pt x="1556337" y="706306"/>
                  <a:pt x="1557799" y="717053"/>
                  <a:pt x="1552755" y="724619"/>
                </a:cubicBezTo>
                <a:cubicBezTo>
                  <a:pt x="1545988" y="734770"/>
                  <a:pt x="1534365" y="740868"/>
                  <a:pt x="1526875" y="750498"/>
                </a:cubicBezTo>
                <a:cubicBezTo>
                  <a:pt x="1514145" y="766865"/>
                  <a:pt x="1503872" y="785004"/>
                  <a:pt x="1492370" y="802257"/>
                </a:cubicBezTo>
                <a:cubicBezTo>
                  <a:pt x="1486619" y="810883"/>
                  <a:pt x="1482448" y="820805"/>
                  <a:pt x="1475117" y="828136"/>
                </a:cubicBezTo>
                <a:lnTo>
                  <a:pt x="1449238" y="854015"/>
                </a:lnTo>
                <a:cubicBezTo>
                  <a:pt x="1446362" y="862642"/>
                  <a:pt x="1490932" y="767751"/>
                  <a:pt x="1440611" y="879895"/>
                </a:cubicBezTo>
                <a:cubicBezTo>
                  <a:pt x="1390290" y="992039"/>
                  <a:pt x="1171159" y="1498261"/>
                  <a:pt x="1147312" y="1526877"/>
                </a:cubicBezTo>
                <a:cubicBezTo>
                  <a:pt x="1140675" y="1534842"/>
                  <a:pt x="1385977" y="948906"/>
                  <a:pt x="1380226" y="957532"/>
                </a:cubicBezTo>
                <a:cubicBezTo>
                  <a:pt x="1363730" y="1007025"/>
                  <a:pt x="1383414" y="960830"/>
                  <a:pt x="1345721" y="1009291"/>
                </a:cubicBezTo>
                <a:cubicBezTo>
                  <a:pt x="1345708" y="1009308"/>
                  <a:pt x="1302594" y="1073981"/>
                  <a:pt x="1293962" y="1086929"/>
                </a:cubicBezTo>
                <a:cubicBezTo>
                  <a:pt x="1288211" y="1095555"/>
                  <a:pt x="1245079" y="1040921"/>
                  <a:pt x="1276709" y="1112808"/>
                </a:cubicBezTo>
                <a:cubicBezTo>
                  <a:pt x="1308339" y="1184695"/>
                  <a:pt x="1414732" y="1383102"/>
                  <a:pt x="1483743" y="1518249"/>
                </a:cubicBezTo>
                <a:cubicBezTo>
                  <a:pt x="1403230" y="1408981"/>
                  <a:pt x="1283898" y="1240767"/>
                  <a:pt x="1242204" y="1190446"/>
                </a:cubicBezTo>
                <a:cubicBezTo>
                  <a:pt x="1200510" y="1140125"/>
                  <a:pt x="1214887" y="1171755"/>
                  <a:pt x="1233577" y="1216325"/>
                </a:cubicBezTo>
                <a:cubicBezTo>
                  <a:pt x="1252267" y="1260895"/>
                  <a:pt x="1360904" y="1438193"/>
                  <a:pt x="1354347" y="1457864"/>
                </a:cubicBezTo>
                <a:cubicBezTo>
                  <a:pt x="1296838" y="1411857"/>
                  <a:pt x="1212011" y="1338532"/>
                  <a:pt x="1181819" y="1319842"/>
                </a:cubicBezTo>
                <a:cubicBezTo>
                  <a:pt x="1151627" y="1301152"/>
                  <a:pt x="1178236" y="1338155"/>
                  <a:pt x="1173192" y="1345721"/>
                </a:cubicBezTo>
                <a:cubicBezTo>
                  <a:pt x="1161690" y="1362974"/>
                  <a:pt x="1145244" y="1377808"/>
                  <a:pt x="1138687" y="1397479"/>
                </a:cubicBezTo>
                <a:cubicBezTo>
                  <a:pt x="1130693" y="1421461"/>
                  <a:pt x="1130645" y="1429171"/>
                  <a:pt x="1112807" y="1449238"/>
                </a:cubicBezTo>
                <a:cubicBezTo>
                  <a:pt x="1096597" y="1467474"/>
                  <a:pt x="1074583" y="1480695"/>
                  <a:pt x="1061049" y="1500996"/>
                </a:cubicBezTo>
                <a:cubicBezTo>
                  <a:pt x="1055298" y="1509623"/>
                  <a:pt x="1051127" y="1519545"/>
                  <a:pt x="1043796" y="1526876"/>
                </a:cubicBezTo>
                <a:cubicBezTo>
                  <a:pt x="1023938" y="1546734"/>
                  <a:pt x="1009809" y="1546156"/>
                  <a:pt x="983411" y="1552755"/>
                </a:cubicBezTo>
                <a:cubicBezTo>
                  <a:pt x="974785" y="1558506"/>
                  <a:pt x="967892" y="1569610"/>
                  <a:pt x="957532" y="1570008"/>
                </a:cubicBezTo>
                <a:cubicBezTo>
                  <a:pt x="891382" y="1572552"/>
                  <a:pt x="825127" y="1566458"/>
                  <a:pt x="759124" y="1561381"/>
                </a:cubicBezTo>
                <a:cubicBezTo>
                  <a:pt x="742684" y="1560116"/>
                  <a:pt x="710776" y="1540660"/>
                  <a:pt x="698740" y="1535502"/>
                </a:cubicBezTo>
                <a:cubicBezTo>
                  <a:pt x="690382" y="1531920"/>
                  <a:pt x="681374" y="1530069"/>
                  <a:pt x="672860" y="1526876"/>
                </a:cubicBezTo>
                <a:cubicBezTo>
                  <a:pt x="658361" y="1521439"/>
                  <a:pt x="644418" y="1514520"/>
                  <a:pt x="629728" y="1509623"/>
                </a:cubicBezTo>
                <a:cubicBezTo>
                  <a:pt x="618481" y="1505874"/>
                  <a:pt x="606324" y="1505159"/>
                  <a:pt x="595223" y="1500996"/>
                </a:cubicBezTo>
                <a:cubicBezTo>
                  <a:pt x="583182" y="1496481"/>
                  <a:pt x="572537" y="1488810"/>
                  <a:pt x="560717" y="1483744"/>
                </a:cubicBezTo>
                <a:cubicBezTo>
                  <a:pt x="532251" y="1471545"/>
                  <a:pt x="502754" y="1461816"/>
                  <a:pt x="474453" y="1449238"/>
                </a:cubicBezTo>
                <a:cubicBezTo>
                  <a:pt x="450950" y="1438792"/>
                  <a:pt x="428855" y="1425375"/>
                  <a:pt x="405441" y="1414732"/>
                </a:cubicBezTo>
                <a:cubicBezTo>
                  <a:pt x="323772" y="1377610"/>
                  <a:pt x="467226" y="1457683"/>
                  <a:pt x="327804" y="1380227"/>
                </a:cubicBezTo>
                <a:cubicBezTo>
                  <a:pt x="298321" y="1363848"/>
                  <a:pt x="289212" y="1349762"/>
                  <a:pt x="258792" y="1328468"/>
                </a:cubicBezTo>
                <a:cubicBezTo>
                  <a:pt x="217061" y="1299256"/>
                  <a:pt x="171183" y="1286417"/>
                  <a:pt x="138023" y="1242204"/>
                </a:cubicBezTo>
                <a:cubicBezTo>
                  <a:pt x="77609" y="1161654"/>
                  <a:pt x="151980" y="1262142"/>
                  <a:pt x="77638" y="1155940"/>
                </a:cubicBezTo>
                <a:cubicBezTo>
                  <a:pt x="69393" y="1144161"/>
                  <a:pt x="60385" y="1132936"/>
                  <a:pt x="51758" y="1121434"/>
                </a:cubicBezTo>
                <a:cubicBezTo>
                  <a:pt x="40256" y="1078302"/>
                  <a:pt x="24592" y="1036070"/>
                  <a:pt x="17253" y="992038"/>
                </a:cubicBezTo>
                <a:cubicBezTo>
                  <a:pt x="6677" y="928585"/>
                  <a:pt x="12868" y="957248"/>
                  <a:pt x="0" y="905774"/>
                </a:cubicBezTo>
                <a:cubicBezTo>
                  <a:pt x="8626" y="796506"/>
                  <a:pt x="12610" y="686772"/>
                  <a:pt x="25879" y="577970"/>
                </a:cubicBezTo>
                <a:cubicBezTo>
                  <a:pt x="27134" y="567679"/>
                  <a:pt x="38495" y="561364"/>
                  <a:pt x="43132" y="552091"/>
                </a:cubicBezTo>
                <a:cubicBezTo>
                  <a:pt x="50057" y="538241"/>
                  <a:pt x="52269" y="522147"/>
                  <a:pt x="60385" y="508959"/>
                </a:cubicBezTo>
                <a:cubicBezTo>
                  <a:pt x="75455" y="484470"/>
                  <a:pt x="112143" y="439947"/>
                  <a:pt x="112143" y="439947"/>
                </a:cubicBezTo>
                <a:cubicBezTo>
                  <a:pt x="115019" y="428445"/>
                  <a:pt x="115468" y="416046"/>
                  <a:pt x="120770" y="405442"/>
                </a:cubicBezTo>
                <a:cubicBezTo>
                  <a:pt x="127200" y="392582"/>
                  <a:pt x="137181" y="381756"/>
                  <a:pt x="146649" y="370936"/>
                </a:cubicBezTo>
                <a:cubicBezTo>
                  <a:pt x="178871" y="334110"/>
                  <a:pt x="193737" y="328122"/>
                  <a:pt x="232913" y="293298"/>
                </a:cubicBezTo>
                <a:cubicBezTo>
                  <a:pt x="270647" y="259756"/>
                  <a:pt x="256830" y="260101"/>
                  <a:pt x="310551" y="224287"/>
                </a:cubicBezTo>
                <a:cubicBezTo>
                  <a:pt x="488502" y="105653"/>
                  <a:pt x="357953" y="198432"/>
                  <a:pt x="448573" y="146649"/>
                </a:cubicBezTo>
                <a:cubicBezTo>
                  <a:pt x="494655" y="120316"/>
                  <a:pt x="457454" y="131019"/>
                  <a:pt x="526211" y="103517"/>
                </a:cubicBezTo>
                <a:cubicBezTo>
                  <a:pt x="537219" y="99114"/>
                  <a:pt x="549215" y="97766"/>
                  <a:pt x="560717" y="94891"/>
                </a:cubicBezTo>
                <a:cubicBezTo>
                  <a:pt x="589887" y="77389"/>
                  <a:pt x="613439" y="60145"/>
                  <a:pt x="646981" y="51759"/>
                </a:cubicBezTo>
                <a:cubicBezTo>
                  <a:pt x="666707" y="46827"/>
                  <a:pt x="687310" y="46475"/>
                  <a:pt x="707366" y="43132"/>
                </a:cubicBezTo>
                <a:cubicBezTo>
                  <a:pt x="770521" y="32606"/>
                  <a:pt x="729701" y="39215"/>
                  <a:pt x="776377" y="25879"/>
                </a:cubicBezTo>
                <a:cubicBezTo>
                  <a:pt x="787777" y="22622"/>
                  <a:pt x="799290" y="19737"/>
                  <a:pt x="810883" y="17253"/>
                </a:cubicBezTo>
                <a:cubicBezTo>
                  <a:pt x="839556" y="11109"/>
                  <a:pt x="897147" y="0"/>
                  <a:pt x="897147" y="0"/>
                </a:cubicBezTo>
                <a:cubicBezTo>
                  <a:pt x="986287" y="2876"/>
                  <a:pt x="1075688" y="1221"/>
                  <a:pt x="1164566" y="8627"/>
                </a:cubicBezTo>
                <a:cubicBezTo>
                  <a:pt x="1179997" y="9913"/>
                  <a:pt x="1192478" y="23025"/>
                  <a:pt x="1207698" y="25879"/>
                </a:cubicBezTo>
                <a:cubicBezTo>
                  <a:pt x="1238915" y="31732"/>
                  <a:pt x="1270959" y="31630"/>
                  <a:pt x="1302589" y="34506"/>
                </a:cubicBezTo>
                <a:cubicBezTo>
                  <a:pt x="1353359" y="59892"/>
                  <a:pt x="1324896" y="47693"/>
                  <a:pt x="1388853" y="69012"/>
                </a:cubicBezTo>
                <a:lnTo>
                  <a:pt x="1414732" y="77638"/>
                </a:lnTo>
                <a:cubicBezTo>
                  <a:pt x="1423358" y="83389"/>
                  <a:pt x="1433280" y="87560"/>
                  <a:pt x="1440611" y="94891"/>
                </a:cubicBezTo>
                <a:cubicBezTo>
                  <a:pt x="1447942" y="102222"/>
                  <a:pt x="1449768" y="114293"/>
                  <a:pt x="1457864" y="120770"/>
                </a:cubicBezTo>
                <a:cubicBezTo>
                  <a:pt x="1464964" y="126450"/>
                  <a:pt x="1475117" y="126521"/>
                  <a:pt x="1483743" y="129396"/>
                </a:cubicBezTo>
                <a:cubicBezTo>
                  <a:pt x="1492370" y="135147"/>
                  <a:pt x="1500350" y="142012"/>
                  <a:pt x="1509623" y="146649"/>
                </a:cubicBezTo>
                <a:cubicBezTo>
                  <a:pt x="1517756" y="150716"/>
                  <a:pt x="1527144" y="151694"/>
                  <a:pt x="1535502" y="155276"/>
                </a:cubicBezTo>
                <a:cubicBezTo>
                  <a:pt x="1547322" y="160342"/>
                  <a:pt x="1558256" y="167306"/>
                  <a:pt x="1570007" y="172529"/>
                </a:cubicBezTo>
                <a:cubicBezTo>
                  <a:pt x="1584157" y="178818"/>
                  <a:pt x="1599290" y="182856"/>
                  <a:pt x="1613140" y="189781"/>
                </a:cubicBezTo>
                <a:cubicBezTo>
                  <a:pt x="1622413" y="194417"/>
                  <a:pt x="1630017" y="201890"/>
                  <a:pt x="1639019" y="207034"/>
                </a:cubicBezTo>
                <a:cubicBezTo>
                  <a:pt x="1650184" y="213414"/>
                  <a:pt x="1662619" y="217472"/>
                  <a:pt x="1673524" y="224287"/>
                </a:cubicBezTo>
                <a:cubicBezTo>
                  <a:pt x="1685716" y="231907"/>
                  <a:pt x="1695170" y="243736"/>
                  <a:pt x="1708030" y="250166"/>
                </a:cubicBezTo>
                <a:cubicBezTo>
                  <a:pt x="1724296" y="258299"/>
                  <a:pt x="1759789" y="267419"/>
                  <a:pt x="1759789" y="267419"/>
                </a:cubicBezTo>
                <a:cubicBezTo>
                  <a:pt x="1805616" y="297971"/>
                  <a:pt x="1765491" y="273788"/>
                  <a:pt x="1828800" y="301925"/>
                </a:cubicBezTo>
                <a:cubicBezTo>
                  <a:pt x="1887448" y="327991"/>
                  <a:pt x="1840619" y="308678"/>
                  <a:pt x="1889185" y="336430"/>
                </a:cubicBezTo>
                <a:cubicBezTo>
                  <a:pt x="1900350" y="342810"/>
                  <a:pt x="1912188" y="347932"/>
                  <a:pt x="1923690" y="353683"/>
                </a:cubicBezTo>
                <a:cubicBezTo>
                  <a:pt x="1926566" y="362309"/>
                  <a:pt x="1938747" y="373132"/>
                  <a:pt x="1932317" y="379562"/>
                </a:cubicBezTo>
                <a:cubicBezTo>
                  <a:pt x="1921949" y="389930"/>
                  <a:pt x="1903283" y="384161"/>
                  <a:pt x="1889185" y="388189"/>
                </a:cubicBezTo>
                <a:cubicBezTo>
                  <a:pt x="1883003" y="389955"/>
                  <a:pt x="2081841" y="286109"/>
                  <a:pt x="2061713" y="3019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副标题 2"/>
          <p:cNvSpPr>
            <a:spLocks noGrp="1"/>
          </p:cNvSpPr>
          <p:nvPr>
            <p:ph type="subTitle" idx="1"/>
          </p:nvPr>
        </p:nvSpPr>
        <p:spPr>
          <a:xfrm>
            <a:off x="1524000" y="4596448"/>
            <a:ext cx="9144000" cy="1655762"/>
          </a:xfrm>
        </p:spPr>
        <p:txBody>
          <a:bodyP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sz="3600">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defRPr/>
            </a:pPr>
            <a:endParaRPr lang="zh-CN" altLang="en-US" dirty="0"/>
          </a:p>
        </p:txBody>
      </p:sp>
      <p:sp>
        <p:nvSpPr>
          <p:cNvPr id="59" name="任意多边形: 形状 58"/>
          <p:cNvSpPr/>
          <p:nvPr userDrawn="1"/>
        </p:nvSpPr>
        <p:spPr>
          <a:xfrm rot="8123491">
            <a:off x="4369138" y="1113216"/>
            <a:ext cx="1260677" cy="1391524"/>
          </a:xfrm>
          <a:custGeom>
            <a:avLst/>
            <a:gdLst>
              <a:gd name="connsiteX0" fmla="*/ 1854679 w 1934165"/>
              <a:gd name="connsiteY0" fmla="*/ 396815 h 1570605"/>
              <a:gd name="connsiteX1" fmla="*/ 1768415 w 1934165"/>
              <a:gd name="connsiteY1" fmla="*/ 491706 h 1570605"/>
              <a:gd name="connsiteX2" fmla="*/ 1716656 w 1934165"/>
              <a:gd name="connsiteY2" fmla="*/ 534838 h 1570605"/>
              <a:gd name="connsiteX3" fmla="*/ 1699404 w 1934165"/>
              <a:gd name="connsiteY3" fmla="*/ 560717 h 1570605"/>
              <a:gd name="connsiteX4" fmla="*/ 1647645 w 1934165"/>
              <a:gd name="connsiteY4" fmla="*/ 603849 h 1570605"/>
              <a:gd name="connsiteX5" fmla="*/ 1604513 w 1934165"/>
              <a:gd name="connsiteY5" fmla="*/ 646981 h 1570605"/>
              <a:gd name="connsiteX6" fmla="*/ 1587260 w 1934165"/>
              <a:gd name="connsiteY6" fmla="*/ 672861 h 1570605"/>
              <a:gd name="connsiteX7" fmla="*/ 1561381 w 1934165"/>
              <a:gd name="connsiteY7" fmla="*/ 698740 h 1570605"/>
              <a:gd name="connsiteX8" fmla="*/ 1552755 w 1934165"/>
              <a:gd name="connsiteY8" fmla="*/ 724619 h 1570605"/>
              <a:gd name="connsiteX9" fmla="*/ 1526875 w 1934165"/>
              <a:gd name="connsiteY9" fmla="*/ 750498 h 1570605"/>
              <a:gd name="connsiteX10" fmla="*/ 1492370 w 1934165"/>
              <a:gd name="connsiteY10" fmla="*/ 802257 h 1570605"/>
              <a:gd name="connsiteX11" fmla="*/ 1475117 w 1934165"/>
              <a:gd name="connsiteY11" fmla="*/ 828136 h 1570605"/>
              <a:gd name="connsiteX12" fmla="*/ 1449238 w 1934165"/>
              <a:gd name="connsiteY12" fmla="*/ 854015 h 1570605"/>
              <a:gd name="connsiteX13" fmla="*/ 1440611 w 1934165"/>
              <a:gd name="connsiteY13" fmla="*/ 879895 h 1570605"/>
              <a:gd name="connsiteX14" fmla="*/ 1397479 w 1934165"/>
              <a:gd name="connsiteY14" fmla="*/ 931653 h 1570605"/>
              <a:gd name="connsiteX15" fmla="*/ 1380226 w 1934165"/>
              <a:gd name="connsiteY15" fmla="*/ 957532 h 1570605"/>
              <a:gd name="connsiteX16" fmla="*/ 1345721 w 1934165"/>
              <a:gd name="connsiteY16" fmla="*/ 1009291 h 1570605"/>
              <a:gd name="connsiteX17" fmla="*/ 1293962 w 1934165"/>
              <a:gd name="connsiteY17" fmla="*/ 1086929 h 1570605"/>
              <a:gd name="connsiteX18" fmla="*/ 1276709 w 1934165"/>
              <a:gd name="connsiteY18" fmla="*/ 1112808 h 1570605"/>
              <a:gd name="connsiteX19" fmla="*/ 1259456 w 1934165"/>
              <a:gd name="connsiteY19" fmla="*/ 1138687 h 1570605"/>
              <a:gd name="connsiteX20" fmla="*/ 1242204 w 1934165"/>
              <a:gd name="connsiteY20" fmla="*/ 1190446 h 1570605"/>
              <a:gd name="connsiteX21" fmla="*/ 1233577 w 1934165"/>
              <a:gd name="connsiteY21" fmla="*/ 1216325 h 1570605"/>
              <a:gd name="connsiteX22" fmla="*/ 1199072 w 1934165"/>
              <a:gd name="connsiteY22" fmla="*/ 1268083 h 1570605"/>
              <a:gd name="connsiteX23" fmla="*/ 1181819 w 1934165"/>
              <a:gd name="connsiteY23" fmla="*/ 1319842 h 1570605"/>
              <a:gd name="connsiteX24" fmla="*/ 1173192 w 1934165"/>
              <a:gd name="connsiteY24" fmla="*/ 1345721 h 1570605"/>
              <a:gd name="connsiteX25" fmla="*/ 1138687 w 1934165"/>
              <a:gd name="connsiteY25" fmla="*/ 1397479 h 1570605"/>
              <a:gd name="connsiteX26" fmla="*/ 1112807 w 1934165"/>
              <a:gd name="connsiteY26" fmla="*/ 1449238 h 1570605"/>
              <a:gd name="connsiteX27" fmla="*/ 1061049 w 1934165"/>
              <a:gd name="connsiteY27" fmla="*/ 1500996 h 1570605"/>
              <a:gd name="connsiteX28" fmla="*/ 1043796 w 1934165"/>
              <a:gd name="connsiteY28" fmla="*/ 1526876 h 1570605"/>
              <a:gd name="connsiteX29" fmla="*/ 983411 w 1934165"/>
              <a:gd name="connsiteY29" fmla="*/ 1552755 h 1570605"/>
              <a:gd name="connsiteX30" fmla="*/ 957532 w 1934165"/>
              <a:gd name="connsiteY30" fmla="*/ 1570008 h 1570605"/>
              <a:gd name="connsiteX31" fmla="*/ 759124 w 1934165"/>
              <a:gd name="connsiteY31" fmla="*/ 1561381 h 1570605"/>
              <a:gd name="connsiteX32" fmla="*/ 698740 w 1934165"/>
              <a:gd name="connsiteY32" fmla="*/ 1535502 h 1570605"/>
              <a:gd name="connsiteX33" fmla="*/ 672860 w 1934165"/>
              <a:gd name="connsiteY33" fmla="*/ 1526876 h 1570605"/>
              <a:gd name="connsiteX34" fmla="*/ 629728 w 1934165"/>
              <a:gd name="connsiteY34" fmla="*/ 1509623 h 1570605"/>
              <a:gd name="connsiteX35" fmla="*/ 595223 w 1934165"/>
              <a:gd name="connsiteY35" fmla="*/ 1500996 h 1570605"/>
              <a:gd name="connsiteX36" fmla="*/ 560717 w 1934165"/>
              <a:gd name="connsiteY36" fmla="*/ 1483744 h 1570605"/>
              <a:gd name="connsiteX37" fmla="*/ 474453 w 1934165"/>
              <a:gd name="connsiteY37" fmla="*/ 1449238 h 1570605"/>
              <a:gd name="connsiteX38" fmla="*/ 405441 w 1934165"/>
              <a:gd name="connsiteY38" fmla="*/ 1414732 h 1570605"/>
              <a:gd name="connsiteX39" fmla="*/ 327804 w 1934165"/>
              <a:gd name="connsiteY39" fmla="*/ 1380227 h 1570605"/>
              <a:gd name="connsiteX40" fmla="*/ 258792 w 1934165"/>
              <a:gd name="connsiteY40" fmla="*/ 1328468 h 1570605"/>
              <a:gd name="connsiteX41" fmla="*/ 138023 w 1934165"/>
              <a:gd name="connsiteY41" fmla="*/ 1242204 h 1570605"/>
              <a:gd name="connsiteX42" fmla="*/ 77638 w 1934165"/>
              <a:gd name="connsiteY42" fmla="*/ 1155940 h 1570605"/>
              <a:gd name="connsiteX43" fmla="*/ 51758 w 1934165"/>
              <a:gd name="connsiteY43" fmla="*/ 1121434 h 1570605"/>
              <a:gd name="connsiteX44" fmla="*/ 17253 w 1934165"/>
              <a:gd name="connsiteY44" fmla="*/ 992038 h 1570605"/>
              <a:gd name="connsiteX45" fmla="*/ 0 w 1934165"/>
              <a:gd name="connsiteY45" fmla="*/ 905774 h 1570605"/>
              <a:gd name="connsiteX46" fmla="*/ 25879 w 1934165"/>
              <a:gd name="connsiteY46" fmla="*/ 577970 h 1570605"/>
              <a:gd name="connsiteX47" fmla="*/ 43132 w 1934165"/>
              <a:gd name="connsiteY47" fmla="*/ 552091 h 1570605"/>
              <a:gd name="connsiteX48" fmla="*/ 60385 w 1934165"/>
              <a:gd name="connsiteY48" fmla="*/ 508959 h 1570605"/>
              <a:gd name="connsiteX49" fmla="*/ 112143 w 1934165"/>
              <a:gd name="connsiteY49" fmla="*/ 439947 h 1570605"/>
              <a:gd name="connsiteX50" fmla="*/ 120770 w 1934165"/>
              <a:gd name="connsiteY50" fmla="*/ 405442 h 1570605"/>
              <a:gd name="connsiteX51" fmla="*/ 146649 w 1934165"/>
              <a:gd name="connsiteY51" fmla="*/ 370936 h 1570605"/>
              <a:gd name="connsiteX52" fmla="*/ 232913 w 1934165"/>
              <a:gd name="connsiteY52" fmla="*/ 293298 h 1570605"/>
              <a:gd name="connsiteX53" fmla="*/ 310551 w 1934165"/>
              <a:gd name="connsiteY53" fmla="*/ 224287 h 1570605"/>
              <a:gd name="connsiteX54" fmla="*/ 448573 w 1934165"/>
              <a:gd name="connsiteY54" fmla="*/ 146649 h 1570605"/>
              <a:gd name="connsiteX55" fmla="*/ 526211 w 1934165"/>
              <a:gd name="connsiteY55" fmla="*/ 103517 h 1570605"/>
              <a:gd name="connsiteX56" fmla="*/ 560717 w 1934165"/>
              <a:gd name="connsiteY56" fmla="*/ 94891 h 1570605"/>
              <a:gd name="connsiteX57" fmla="*/ 646981 w 1934165"/>
              <a:gd name="connsiteY57" fmla="*/ 51759 h 1570605"/>
              <a:gd name="connsiteX58" fmla="*/ 707366 w 1934165"/>
              <a:gd name="connsiteY58" fmla="*/ 43132 h 1570605"/>
              <a:gd name="connsiteX59" fmla="*/ 776377 w 1934165"/>
              <a:gd name="connsiteY59" fmla="*/ 25879 h 1570605"/>
              <a:gd name="connsiteX60" fmla="*/ 810883 w 1934165"/>
              <a:gd name="connsiteY60" fmla="*/ 17253 h 1570605"/>
              <a:gd name="connsiteX61" fmla="*/ 897147 w 1934165"/>
              <a:gd name="connsiteY61" fmla="*/ 0 h 1570605"/>
              <a:gd name="connsiteX62" fmla="*/ 1164566 w 1934165"/>
              <a:gd name="connsiteY62" fmla="*/ 8627 h 1570605"/>
              <a:gd name="connsiteX63" fmla="*/ 1207698 w 1934165"/>
              <a:gd name="connsiteY63" fmla="*/ 25879 h 1570605"/>
              <a:gd name="connsiteX64" fmla="*/ 1302589 w 1934165"/>
              <a:gd name="connsiteY64" fmla="*/ 34506 h 1570605"/>
              <a:gd name="connsiteX65" fmla="*/ 1388853 w 1934165"/>
              <a:gd name="connsiteY65" fmla="*/ 69012 h 1570605"/>
              <a:gd name="connsiteX66" fmla="*/ 1414732 w 1934165"/>
              <a:gd name="connsiteY66" fmla="*/ 77638 h 1570605"/>
              <a:gd name="connsiteX67" fmla="*/ 1440611 w 1934165"/>
              <a:gd name="connsiteY67" fmla="*/ 94891 h 1570605"/>
              <a:gd name="connsiteX68" fmla="*/ 1457864 w 1934165"/>
              <a:gd name="connsiteY68" fmla="*/ 120770 h 1570605"/>
              <a:gd name="connsiteX69" fmla="*/ 1483743 w 1934165"/>
              <a:gd name="connsiteY69" fmla="*/ 129396 h 1570605"/>
              <a:gd name="connsiteX70" fmla="*/ 1509623 w 1934165"/>
              <a:gd name="connsiteY70" fmla="*/ 146649 h 1570605"/>
              <a:gd name="connsiteX71" fmla="*/ 1535502 w 1934165"/>
              <a:gd name="connsiteY71" fmla="*/ 155276 h 1570605"/>
              <a:gd name="connsiteX72" fmla="*/ 1570007 w 1934165"/>
              <a:gd name="connsiteY72" fmla="*/ 172529 h 1570605"/>
              <a:gd name="connsiteX73" fmla="*/ 1613140 w 1934165"/>
              <a:gd name="connsiteY73" fmla="*/ 189781 h 1570605"/>
              <a:gd name="connsiteX74" fmla="*/ 1639019 w 1934165"/>
              <a:gd name="connsiteY74" fmla="*/ 207034 h 1570605"/>
              <a:gd name="connsiteX75" fmla="*/ 1673524 w 1934165"/>
              <a:gd name="connsiteY75" fmla="*/ 224287 h 1570605"/>
              <a:gd name="connsiteX76" fmla="*/ 1708030 w 1934165"/>
              <a:gd name="connsiteY76" fmla="*/ 250166 h 1570605"/>
              <a:gd name="connsiteX77" fmla="*/ 1759789 w 1934165"/>
              <a:gd name="connsiteY77" fmla="*/ 267419 h 1570605"/>
              <a:gd name="connsiteX78" fmla="*/ 1828800 w 1934165"/>
              <a:gd name="connsiteY78" fmla="*/ 301925 h 1570605"/>
              <a:gd name="connsiteX79" fmla="*/ 1889185 w 1934165"/>
              <a:gd name="connsiteY79" fmla="*/ 336430 h 1570605"/>
              <a:gd name="connsiteX80" fmla="*/ 1923690 w 1934165"/>
              <a:gd name="connsiteY80" fmla="*/ 353683 h 1570605"/>
              <a:gd name="connsiteX81" fmla="*/ 1932317 w 1934165"/>
              <a:gd name="connsiteY81" fmla="*/ 379562 h 1570605"/>
              <a:gd name="connsiteX82" fmla="*/ 1889185 w 1934165"/>
              <a:gd name="connsiteY82" fmla="*/ 388189 h 1570605"/>
              <a:gd name="connsiteX83" fmla="*/ 1854679 w 1934165"/>
              <a:gd name="connsiteY83" fmla="*/ 396815 h 1570605"/>
              <a:gd name="connsiteX0-1" fmla="*/ 1854679 w 1934165"/>
              <a:gd name="connsiteY0-2" fmla="*/ 396815 h 1570605"/>
              <a:gd name="connsiteX1-3" fmla="*/ 1768415 w 1934165"/>
              <a:gd name="connsiteY1-4" fmla="*/ 483080 h 1570605"/>
              <a:gd name="connsiteX2-5" fmla="*/ 1716656 w 1934165"/>
              <a:gd name="connsiteY2-6" fmla="*/ 534838 h 1570605"/>
              <a:gd name="connsiteX3-7" fmla="*/ 1699404 w 1934165"/>
              <a:gd name="connsiteY3-8" fmla="*/ 560717 h 1570605"/>
              <a:gd name="connsiteX4-9" fmla="*/ 1647645 w 1934165"/>
              <a:gd name="connsiteY4-10" fmla="*/ 603849 h 1570605"/>
              <a:gd name="connsiteX5-11" fmla="*/ 1604513 w 1934165"/>
              <a:gd name="connsiteY5-12" fmla="*/ 646981 h 1570605"/>
              <a:gd name="connsiteX6-13" fmla="*/ 1587260 w 1934165"/>
              <a:gd name="connsiteY6-14" fmla="*/ 672861 h 1570605"/>
              <a:gd name="connsiteX7-15" fmla="*/ 1561381 w 1934165"/>
              <a:gd name="connsiteY7-16" fmla="*/ 698740 h 1570605"/>
              <a:gd name="connsiteX8-17" fmla="*/ 1552755 w 1934165"/>
              <a:gd name="connsiteY8-18" fmla="*/ 724619 h 1570605"/>
              <a:gd name="connsiteX9-19" fmla="*/ 1526875 w 1934165"/>
              <a:gd name="connsiteY9-20" fmla="*/ 750498 h 1570605"/>
              <a:gd name="connsiteX10-21" fmla="*/ 1492370 w 1934165"/>
              <a:gd name="connsiteY10-22" fmla="*/ 802257 h 1570605"/>
              <a:gd name="connsiteX11-23" fmla="*/ 1475117 w 1934165"/>
              <a:gd name="connsiteY11-24" fmla="*/ 828136 h 1570605"/>
              <a:gd name="connsiteX12-25" fmla="*/ 1449238 w 1934165"/>
              <a:gd name="connsiteY12-26" fmla="*/ 854015 h 1570605"/>
              <a:gd name="connsiteX13-27" fmla="*/ 1440611 w 1934165"/>
              <a:gd name="connsiteY13-28" fmla="*/ 879895 h 1570605"/>
              <a:gd name="connsiteX14-29" fmla="*/ 1397479 w 1934165"/>
              <a:gd name="connsiteY14-30" fmla="*/ 931653 h 1570605"/>
              <a:gd name="connsiteX15-31" fmla="*/ 1380226 w 1934165"/>
              <a:gd name="connsiteY15-32" fmla="*/ 957532 h 1570605"/>
              <a:gd name="connsiteX16-33" fmla="*/ 1345721 w 1934165"/>
              <a:gd name="connsiteY16-34" fmla="*/ 1009291 h 1570605"/>
              <a:gd name="connsiteX17-35" fmla="*/ 1293962 w 1934165"/>
              <a:gd name="connsiteY17-36" fmla="*/ 1086929 h 1570605"/>
              <a:gd name="connsiteX18-37" fmla="*/ 1276709 w 1934165"/>
              <a:gd name="connsiteY18-38" fmla="*/ 1112808 h 1570605"/>
              <a:gd name="connsiteX19-39" fmla="*/ 1259456 w 1934165"/>
              <a:gd name="connsiteY19-40" fmla="*/ 1138687 h 1570605"/>
              <a:gd name="connsiteX20-41" fmla="*/ 1242204 w 1934165"/>
              <a:gd name="connsiteY20-42" fmla="*/ 1190446 h 1570605"/>
              <a:gd name="connsiteX21-43" fmla="*/ 1233577 w 1934165"/>
              <a:gd name="connsiteY21-44" fmla="*/ 1216325 h 1570605"/>
              <a:gd name="connsiteX22-45" fmla="*/ 1199072 w 1934165"/>
              <a:gd name="connsiteY22-46" fmla="*/ 1268083 h 1570605"/>
              <a:gd name="connsiteX23-47" fmla="*/ 1181819 w 1934165"/>
              <a:gd name="connsiteY23-48" fmla="*/ 1319842 h 1570605"/>
              <a:gd name="connsiteX24-49" fmla="*/ 1173192 w 1934165"/>
              <a:gd name="connsiteY24-50" fmla="*/ 1345721 h 1570605"/>
              <a:gd name="connsiteX25-51" fmla="*/ 1138687 w 1934165"/>
              <a:gd name="connsiteY25-52" fmla="*/ 1397479 h 1570605"/>
              <a:gd name="connsiteX26-53" fmla="*/ 1112807 w 1934165"/>
              <a:gd name="connsiteY26-54" fmla="*/ 1449238 h 1570605"/>
              <a:gd name="connsiteX27-55" fmla="*/ 1061049 w 1934165"/>
              <a:gd name="connsiteY27-56" fmla="*/ 1500996 h 1570605"/>
              <a:gd name="connsiteX28-57" fmla="*/ 1043796 w 1934165"/>
              <a:gd name="connsiteY28-58" fmla="*/ 1526876 h 1570605"/>
              <a:gd name="connsiteX29-59" fmla="*/ 983411 w 1934165"/>
              <a:gd name="connsiteY29-60" fmla="*/ 1552755 h 1570605"/>
              <a:gd name="connsiteX30-61" fmla="*/ 957532 w 1934165"/>
              <a:gd name="connsiteY30-62" fmla="*/ 1570008 h 1570605"/>
              <a:gd name="connsiteX31-63" fmla="*/ 759124 w 1934165"/>
              <a:gd name="connsiteY31-64" fmla="*/ 1561381 h 1570605"/>
              <a:gd name="connsiteX32-65" fmla="*/ 698740 w 1934165"/>
              <a:gd name="connsiteY32-66" fmla="*/ 1535502 h 1570605"/>
              <a:gd name="connsiteX33-67" fmla="*/ 672860 w 1934165"/>
              <a:gd name="connsiteY33-68" fmla="*/ 1526876 h 1570605"/>
              <a:gd name="connsiteX34-69" fmla="*/ 629728 w 1934165"/>
              <a:gd name="connsiteY34-70" fmla="*/ 1509623 h 1570605"/>
              <a:gd name="connsiteX35-71" fmla="*/ 595223 w 1934165"/>
              <a:gd name="connsiteY35-72" fmla="*/ 1500996 h 1570605"/>
              <a:gd name="connsiteX36-73" fmla="*/ 560717 w 1934165"/>
              <a:gd name="connsiteY36-74" fmla="*/ 1483744 h 1570605"/>
              <a:gd name="connsiteX37-75" fmla="*/ 474453 w 1934165"/>
              <a:gd name="connsiteY37-76" fmla="*/ 1449238 h 1570605"/>
              <a:gd name="connsiteX38-77" fmla="*/ 405441 w 1934165"/>
              <a:gd name="connsiteY38-78" fmla="*/ 1414732 h 1570605"/>
              <a:gd name="connsiteX39-79" fmla="*/ 327804 w 1934165"/>
              <a:gd name="connsiteY39-80" fmla="*/ 1380227 h 1570605"/>
              <a:gd name="connsiteX40-81" fmla="*/ 258792 w 1934165"/>
              <a:gd name="connsiteY40-82" fmla="*/ 1328468 h 1570605"/>
              <a:gd name="connsiteX41-83" fmla="*/ 138023 w 1934165"/>
              <a:gd name="connsiteY41-84" fmla="*/ 1242204 h 1570605"/>
              <a:gd name="connsiteX42-85" fmla="*/ 77638 w 1934165"/>
              <a:gd name="connsiteY42-86" fmla="*/ 1155940 h 1570605"/>
              <a:gd name="connsiteX43-87" fmla="*/ 51758 w 1934165"/>
              <a:gd name="connsiteY43-88" fmla="*/ 1121434 h 1570605"/>
              <a:gd name="connsiteX44-89" fmla="*/ 17253 w 1934165"/>
              <a:gd name="connsiteY44-90" fmla="*/ 992038 h 1570605"/>
              <a:gd name="connsiteX45-91" fmla="*/ 0 w 1934165"/>
              <a:gd name="connsiteY45-92" fmla="*/ 905774 h 1570605"/>
              <a:gd name="connsiteX46-93" fmla="*/ 25879 w 1934165"/>
              <a:gd name="connsiteY46-94" fmla="*/ 577970 h 1570605"/>
              <a:gd name="connsiteX47-95" fmla="*/ 43132 w 1934165"/>
              <a:gd name="connsiteY47-96" fmla="*/ 552091 h 1570605"/>
              <a:gd name="connsiteX48-97" fmla="*/ 60385 w 1934165"/>
              <a:gd name="connsiteY48-98" fmla="*/ 508959 h 1570605"/>
              <a:gd name="connsiteX49-99" fmla="*/ 112143 w 1934165"/>
              <a:gd name="connsiteY49-100" fmla="*/ 439947 h 1570605"/>
              <a:gd name="connsiteX50-101" fmla="*/ 120770 w 1934165"/>
              <a:gd name="connsiteY50-102" fmla="*/ 405442 h 1570605"/>
              <a:gd name="connsiteX51-103" fmla="*/ 146649 w 1934165"/>
              <a:gd name="connsiteY51-104" fmla="*/ 370936 h 1570605"/>
              <a:gd name="connsiteX52-105" fmla="*/ 232913 w 1934165"/>
              <a:gd name="connsiteY52-106" fmla="*/ 293298 h 1570605"/>
              <a:gd name="connsiteX53-107" fmla="*/ 310551 w 1934165"/>
              <a:gd name="connsiteY53-108" fmla="*/ 224287 h 1570605"/>
              <a:gd name="connsiteX54-109" fmla="*/ 448573 w 1934165"/>
              <a:gd name="connsiteY54-110" fmla="*/ 146649 h 1570605"/>
              <a:gd name="connsiteX55-111" fmla="*/ 526211 w 1934165"/>
              <a:gd name="connsiteY55-112" fmla="*/ 103517 h 1570605"/>
              <a:gd name="connsiteX56-113" fmla="*/ 560717 w 1934165"/>
              <a:gd name="connsiteY56-114" fmla="*/ 94891 h 1570605"/>
              <a:gd name="connsiteX57-115" fmla="*/ 646981 w 1934165"/>
              <a:gd name="connsiteY57-116" fmla="*/ 51759 h 1570605"/>
              <a:gd name="connsiteX58-117" fmla="*/ 707366 w 1934165"/>
              <a:gd name="connsiteY58-118" fmla="*/ 43132 h 1570605"/>
              <a:gd name="connsiteX59-119" fmla="*/ 776377 w 1934165"/>
              <a:gd name="connsiteY59-120" fmla="*/ 25879 h 1570605"/>
              <a:gd name="connsiteX60-121" fmla="*/ 810883 w 1934165"/>
              <a:gd name="connsiteY60-122" fmla="*/ 17253 h 1570605"/>
              <a:gd name="connsiteX61-123" fmla="*/ 897147 w 1934165"/>
              <a:gd name="connsiteY61-124" fmla="*/ 0 h 1570605"/>
              <a:gd name="connsiteX62-125" fmla="*/ 1164566 w 1934165"/>
              <a:gd name="connsiteY62-126" fmla="*/ 8627 h 1570605"/>
              <a:gd name="connsiteX63-127" fmla="*/ 1207698 w 1934165"/>
              <a:gd name="connsiteY63-128" fmla="*/ 25879 h 1570605"/>
              <a:gd name="connsiteX64-129" fmla="*/ 1302589 w 1934165"/>
              <a:gd name="connsiteY64-130" fmla="*/ 34506 h 1570605"/>
              <a:gd name="connsiteX65-131" fmla="*/ 1388853 w 1934165"/>
              <a:gd name="connsiteY65-132" fmla="*/ 69012 h 1570605"/>
              <a:gd name="connsiteX66-133" fmla="*/ 1414732 w 1934165"/>
              <a:gd name="connsiteY66-134" fmla="*/ 77638 h 1570605"/>
              <a:gd name="connsiteX67-135" fmla="*/ 1440611 w 1934165"/>
              <a:gd name="connsiteY67-136" fmla="*/ 94891 h 1570605"/>
              <a:gd name="connsiteX68-137" fmla="*/ 1457864 w 1934165"/>
              <a:gd name="connsiteY68-138" fmla="*/ 120770 h 1570605"/>
              <a:gd name="connsiteX69-139" fmla="*/ 1483743 w 1934165"/>
              <a:gd name="connsiteY69-140" fmla="*/ 129396 h 1570605"/>
              <a:gd name="connsiteX70-141" fmla="*/ 1509623 w 1934165"/>
              <a:gd name="connsiteY70-142" fmla="*/ 146649 h 1570605"/>
              <a:gd name="connsiteX71-143" fmla="*/ 1535502 w 1934165"/>
              <a:gd name="connsiteY71-144" fmla="*/ 155276 h 1570605"/>
              <a:gd name="connsiteX72-145" fmla="*/ 1570007 w 1934165"/>
              <a:gd name="connsiteY72-146" fmla="*/ 172529 h 1570605"/>
              <a:gd name="connsiteX73-147" fmla="*/ 1613140 w 1934165"/>
              <a:gd name="connsiteY73-148" fmla="*/ 189781 h 1570605"/>
              <a:gd name="connsiteX74-149" fmla="*/ 1639019 w 1934165"/>
              <a:gd name="connsiteY74-150" fmla="*/ 207034 h 1570605"/>
              <a:gd name="connsiteX75-151" fmla="*/ 1673524 w 1934165"/>
              <a:gd name="connsiteY75-152" fmla="*/ 224287 h 1570605"/>
              <a:gd name="connsiteX76-153" fmla="*/ 1708030 w 1934165"/>
              <a:gd name="connsiteY76-154" fmla="*/ 250166 h 1570605"/>
              <a:gd name="connsiteX77-155" fmla="*/ 1759789 w 1934165"/>
              <a:gd name="connsiteY77-156" fmla="*/ 267419 h 1570605"/>
              <a:gd name="connsiteX78-157" fmla="*/ 1828800 w 1934165"/>
              <a:gd name="connsiteY78-158" fmla="*/ 301925 h 1570605"/>
              <a:gd name="connsiteX79-159" fmla="*/ 1889185 w 1934165"/>
              <a:gd name="connsiteY79-160" fmla="*/ 336430 h 1570605"/>
              <a:gd name="connsiteX80-161" fmla="*/ 1923690 w 1934165"/>
              <a:gd name="connsiteY80-162" fmla="*/ 353683 h 1570605"/>
              <a:gd name="connsiteX81-163" fmla="*/ 1932317 w 1934165"/>
              <a:gd name="connsiteY81-164" fmla="*/ 379562 h 1570605"/>
              <a:gd name="connsiteX82-165" fmla="*/ 1889185 w 1934165"/>
              <a:gd name="connsiteY82-166" fmla="*/ 388189 h 1570605"/>
              <a:gd name="connsiteX83-167" fmla="*/ 1854679 w 1934165"/>
              <a:gd name="connsiteY83-168" fmla="*/ 396815 h 1570605"/>
              <a:gd name="connsiteX0-169" fmla="*/ 2061713 w 2063144"/>
              <a:gd name="connsiteY0-170" fmla="*/ 301924 h 1570605"/>
              <a:gd name="connsiteX1-171" fmla="*/ 1768415 w 2063144"/>
              <a:gd name="connsiteY1-172" fmla="*/ 483080 h 1570605"/>
              <a:gd name="connsiteX2-173" fmla="*/ 1716656 w 2063144"/>
              <a:gd name="connsiteY2-174" fmla="*/ 534838 h 1570605"/>
              <a:gd name="connsiteX3-175" fmla="*/ 1699404 w 2063144"/>
              <a:gd name="connsiteY3-176" fmla="*/ 560717 h 1570605"/>
              <a:gd name="connsiteX4-177" fmla="*/ 1647645 w 2063144"/>
              <a:gd name="connsiteY4-178" fmla="*/ 603849 h 1570605"/>
              <a:gd name="connsiteX5-179" fmla="*/ 1604513 w 2063144"/>
              <a:gd name="connsiteY5-180" fmla="*/ 646981 h 1570605"/>
              <a:gd name="connsiteX6-181" fmla="*/ 1587260 w 2063144"/>
              <a:gd name="connsiteY6-182" fmla="*/ 672861 h 1570605"/>
              <a:gd name="connsiteX7-183" fmla="*/ 1561381 w 2063144"/>
              <a:gd name="connsiteY7-184" fmla="*/ 698740 h 1570605"/>
              <a:gd name="connsiteX8-185" fmla="*/ 1552755 w 2063144"/>
              <a:gd name="connsiteY8-186" fmla="*/ 724619 h 1570605"/>
              <a:gd name="connsiteX9-187" fmla="*/ 1526875 w 2063144"/>
              <a:gd name="connsiteY9-188" fmla="*/ 750498 h 1570605"/>
              <a:gd name="connsiteX10-189" fmla="*/ 1492370 w 2063144"/>
              <a:gd name="connsiteY10-190" fmla="*/ 802257 h 1570605"/>
              <a:gd name="connsiteX11-191" fmla="*/ 1475117 w 2063144"/>
              <a:gd name="connsiteY11-192" fmla="*/ 828136 h 1570605"/>
              <a:gd name="connsiteX12-193" fmla="*/ 1449238 w 2063144"/>
              <a:gd name="connsiteY12-194" fmla="*/ 854015 h 1570605"/>
              <a:gd name="connsiteX13-195" fmla="*/ 1440611 w 2063144"/>
              <a:gd name="connsiteY13-196" fmla="*/ 879895 h 1570605"/>
              <a:gd name="connsiteX14-197" fmla="*/ 1397479 w 2063144"/>
              <a:gd name="connsiteY14-198" fmla="*/ 931653 h 1570605"/>
              <a:gd name="connsiteX15-199" fmla="*/ 1380226 w 2063144"/>
              <a:gd name="connsiteY15-200" fmla="*/ 957532 h 1570605"/>
              <a:gd name="connsiteX16-201" fmla="*/ 1345721 w 2063144"/>
              <a:gd name="connsiteY16-202" fmla="*/ 1009291 h 1570605"/>
              <a:gd name="connsiteX17-203" fmla="*/ 1293962 w 2063144"/>
              <a:gd name="connsiteY17-204" fmla="*/ 1086929 h 1570605"/>
              <a:gd name="connsiteX18-205" fmla="*/ 1276709 w 2063144"/>
              <a:gd name="connsiteY18-206" fmla="*/ 1112808 h 1570605"/>
              <a:gd name="connsiteX19-207" fmla="*/ 1259456 w 2063144"/>
              <a:gd name="connsiteY19-208" fmla="*/ 1138687 h 1570605"/>
              <a:gd name="connsiteX20-209" fmla="*/ 1242204 w 2063144"/>
              <a:gd name="connsiteY20-210" fmla="*/ 1190446 h 1570605"/>
              <a:gd name="connsiteX21-211" fmla="*/ 1233577 w 2063144"/>
              <a:gd name="connsiteY21-212" fmla="*/ 1216325 h 1570605"/>
              <a:gd name="connsiteX22-213" fmla="*/ 1199072 w 2063144"/>
              <a:gd name="connsiteY22-214" fmla="*/ 1268083 h 1570605"/>
              <a:gd name="connsiteX23-215" fmla="*/ 1181819 w 2063144"/>
              <a:gd name="connsiteY23-216" fmla="*/ 1319842 h 1570605"/>
              <a:gd name="connsiteX24-217" fmla="*/ 1173192 w 2063144"/>
              <a:gd name="connsiteY24-218" fmla="*/ 1345721 h 1570605"/>
              <a:gd name="connsiteX25-219" fmla="*/ 1138687 w 2063144"/>
              <a:gd name="connsiteY25-220" fmla="*/ 1397479 h 1570605"/>
              <a:gd name="connsiteX26-221" fmla="*/ 1112807 w 2063144"/>
              <a:gd name="connsiteY26-222" fmla="*/ 1449238 h 1570605"/>
              <a:gd name="connsiteX27-223" fmla="*/ 1061049 w 2063144"/>
              <a:gd name="connsiteY27-224" fmla="*/ 1500996 h 1570605"/>
              <a:gd name="connsiteX28-225" fmla="*/ 1043796 w 2063144"/>
              <a:gd name="connsiteY28-226" fmla="*/ 1526876 h 1570605"/>
              <a:gd name="connsiteX29-227" fmla="*/ 983411 w 2063144"/>
              <a:gd name="connsiteY29-228" fmla="*/ 1552755 h 1570605"/>
              <a:gd name="connsiteX30-229" fmla="*/ 957532 w 2063144"/>
              <a:gd name="connsiteY30-230" fmla="*/ 1570008 h 1570605"/>
              <a:gd name="connsiteX31-231" fmla="*/ 759124 w 2063144"/>
              <a:gd name="connsiteY31-232" fmla="*/ 1561381 h 1570605"/>
              <a:gd name="connsiteX32-233" fmla="*/ 698740 w 2063144"/>
              <a:gd name="connsiteY32-234" fmla="*/ 1535502 h 1570605"/>
              <a:gd name="connsiteX33-235" fmla="*/ 672860 w 2063144"/>
              <a:gd name="connsiteY33-236" fmla="*/ 1526876 h 1570605"/>
              <a:gd name="connsiteX34-237" fmla="*/ 629728 w 2063144"/>
              <a:gd name="connsiteY34-238" fmla="*/ 1509623 h 1570605"/>
              <a:gd name="connsiteX35-239" fmla="*/ 595223 w 2063144"/>
              <a:gd name="connsiteY35-240" fmla="*/ 1500996 h 1570605"/>
              <a:gd name="connsiteX36-241" fmla="*/ 560717 w 2063144"/>
              <a:gd name="connsiteY36-242" fmla="*/ 1483744 h 1570605"/>
              <a:gd name="connsiteX37-243" fmla="*/ 474453 w 2063144"/>
              <a:gd name="connsiteY37-244" fmla="*/ 1449238 h 1570605"/>
              <a:gd name="connsiteX38-245" fmla="*/ 405441 w 2063144"/>
              <a:gd name="connsiteY38-246" fmla="*/ 1414732 h 1570605"/>
              <a:gd name="connsiteX39-247" fmla="*/ 327804 w 2063144"/>
              <a:gd name="connsiteY39-248" fmla="*/ 1380227 h 1570605"/>
              <a:gd name="connsiteX40-249" fmla="*/ 258792 w 2063144"/>
              <a:gd name="connsiteY40-250" fmla="*/ 1328468 h 1570605"/>
              <a:gd name="connsiteX41-251" fmla="*/ 138023 w 2063144"/>
              <a:gd name="connsiteY41-252" fmla="*/ 1242204 h 1570605"/>
              <a:gd name="connsiteX42-253" fmla="*/ 77638 w 2063144"/>
              <a:gd name="connsiteY42-254" fmla="*/ 1155940 h 1570605"/>
              <a:gd name="connsiteX43-255" fmla="*/ 51758 w 2063144"/>
              <a:gd name="connsiteY43-256" fmla="*/ 1121434 h 1570605"/>
              <a:gd name="connsiteX44-257" fmla="*/ 17253 w 2063144"/>
              <a:gd name="connsiteY44-258" fmla="*/ 992038 h 1570605"/>
              <a:gd name="connsiteX45-259" fmla="*/ 0 w 2063144"/>
              <a:gd name="connsiteY45-260" fmla="*/ 905774 h 1570605"/>
              <a:gd name="connsiteX46-261" fmla="*/ 25879 w 2063144"/>
              <a:gd name="connsiteY46-262" fmla="*/ 577970 h 1570605"/>
              <a:gd name="connsiteX47-263" fmla="*/ 43132 w 2063144"/>
              <a:gd name="connsiteY47-264" fmla="*/ 552091 h 1570605"/>
              <a:gd name="connsiteX48-265" fmla="*/ 60385 w 2063144"/>
              <a:gd name="connsiteY48-266" fmla="*/ 508959 h 1570605"/>
              <a:gd name="connsiteX49-267" fmla="*/ 112143 w 2063144"/>
              <a:gd name="connsiteY49-268" fmla="*/ 439947 h 1570605"/>
              <a:gd name="connsiteX50-269" fmla="*/ 120770 w 2063144"/>
              <a:gd name="connsiteY50-270" fmla="*/ 405442 h 1570605"/>
              <a:gd name="connsiteX51-271" fmla="*/ 146649 w 2063144"/>
              <a:gd name="connsiteY51-272" fmla="*/ 370936 h 1570605"/>
              <a:gd name="connsiteX52-273" fmla="*/ 232913 w 2063144"/>
              <a:gd name="connsiteY52-274" fmla="*/ 293298 h 1570605"/>
              <a:gd name="connsiteX53-275" fmla="*/ 310551 w 2063144"/>
              <a:gd name="connsiteY53-276" fmla="*/ 224287 h 1570605"/>
              <a:gd name="connsiteX54-277" fmla="*/ 448573 w 2063144"/>
              <a:gd name="connsiteY54-278" fmla="*/ 146649 h 1570605"/>
              <a:gd name="connsiteX55-279" fmla="*/ 526211 w 2063144"/>
              <a:gd name="connsiteY55-280" fmla="*/ 103517 h 1570605"/>
              <a:gd name="connsiteX56-281" fmla="*/ 560717 w 2063144"/>
              <a:gd name="connsiteY56-282" fmla="*/ 94891 h 1570605"/>
              <a:gd name="connsiteX57-283" fmla="*/ 646981 w 2063144"/>
              <a:gd name="connsiteY57-284" fmla="*/ 51759 h 1570605"/>
              <a:gd name="connsiteX58-285" fmla="*/ 707366 w 2063144"/>
              <a:gd name="connsiteY58-286" fmla="*/ 43132 h 1570605"/>
              <a:gd name="connsiteX59-287" fmla="*/ 776377 w 2063144"/>
              <a:gd name="connsiteY59-288" fmla="*/ 25879 h 1570605"/>
              <a:gd name="connsiteX60-289" fmla="*/ 810883 w 2063144"/>
              <a:gd name="connsiteY60-290" fmla="*/ 17253 h 1570605"/>
              <a:gd name="connsiteX61-291" fmla="*/ 897147 w 2063144"/>
              <a:gd name="connsiteY61-292" fmla="*/ 0 h 1570605"/>
              <a:gd name="connsiteX62-293" fmla="*/ 1164566 w 2063144"/>
              <a:gd name="connsiteY62-294" fmla="*/ 8627 h 1570605"/>
              <a:gd name="connsiteX63-295" fmla="*/ 1207698 w 2063144"/>
              <a:gd name="connsiteY63-296" fmla="*/ 25879 h 1570605"/>
              <a:gd name="connsiteX64-297" fmla="*/ 1302589 w 2063144"/>
              <a:gd name="connsiteY64-298" fmla="*/ 34506 h 1570605"/>
              <a:gd name="connsiteX65-299" fmla="*/ 1388853 w 2063144"/>
              <a:gd name="connsiteY65-300" fmla="*/ 69012 h 1570605"/>
              <a:gd name="connsiteX66-301" fmla="*/ 1414732 w 2063144"/>
              <a:gd name="connsiteY66-302" fmla="*/ 77638 h 1570605"/>
              <a:gd name="connsiteX67-303" fmla="*/ 1440611 w 2063144"/>
              <a:gd name="connsiteY67-304" fmla="*/ 94891 h 1570605"/>
              <a:gd name="connsiteX68-305" fmla="*/ 1457864 w 2063144"/>
              <a:gd name="connsiteY68-306" fmla="*/ 120770 h 1570605"/>
              <a:gd name="connsiteX69-307" fmla="*/ 1483743 w 2063144"/>
              <a:gd name="connsiteY69-308" fmla="*/ 129396 h 1570605"/>
              <a:gd name="connsiteX70-309" fmla="*/ 1509623 w 2063144"/>
              <a:gd name="connsiteY70-310" fmla="*/ 146649 h 1570605"/>
              <a:gd name="connsiteX71-311" fmla="*/ 1535502 w 2063144"/>
              <a:gd name="connsiteY71-312" fmla="*/ 155276 h 1570605"/>
              <a:gd name="connsiteX72-313" fmla="*/ 1570007 w 2063144"/>
              <a:gd name="connsiteY72-314" fmla="*/ 172529 h 1570605"/>
              <a:gd name="connsiteX73-315" fmla="*/ 1613140 w 2063144"/>
              <a:gd name="connsiteY73-316" fmla="*/ 189781 h 1570605"/>
              <a:gd name="connsiteX74-317" fmla="*/ 1639019 w 2063144"/>
              <a:gd name="connsiteY74-318" fmla="*/ 207034 h 1570605"/>
              <a:gd name="connsiteX75-319" fmla="*/ 1673524 w 2063144"/>
              <a:gd name="connsiteY75-320" fmla="*/ 224287 h 1570605"/>
              <a:gd name="connsiteX76-321" fmla="*/ 1708030 w 2063144"/>
              <a:gd name="connsiteY76-322" fmla="*/ 250166 h 1570605"/>
              <a:gd name="connsiteX77-323" fmla="*/ 1759789 w 2063144"/>
              <a:gd name="connsiteY77-324" fmla="*/ 267419 h 1570605"/>
              <a:gd name="connsiteX78-325" fmla="*/ 1828800 w 2063144"/>
              <a:gd name="connsiteY78-326" fmla="*/ 301925 h 1570605"/>
              <a:gd name="connsiteX79-327" fmla="*/ 1889185 w 2063144"/>
              <a:gd name="connsiteY79-328" fmla="*/ 336430 h 1570605"/>
              <a:gd name="connsiteX80-329" fmla="*/ 1923690 w 2063144"/>
              <a:gd name="connsiteY80-330" fmla="*/ 353683 h 1570605"/>
              <a:gd name="connsiteX81-331" fmla="*/ 1932317 w 2063144"/>
              <a:gd name="connsiteY81-332" fmla="*/ 379562 h 1570605"/>
              <a:gd name="connsiteX82-333" fmla="*/ 1889185 w 2063144"/>
              <a:gd name="connsiteY82-334" fmla="*/ 388189 h 1570605"/>
              <a:gd name="connsiteX83-335" fmla="*/ 2061713 w 2063144"/>
              <a:gd name="connsiteY83-336" fmla="*/ 301924 h 1570605"/>
              <a:gd name="connsiteX0-337" fmla="*/ 2061713 w 2063144"/>
              <a:gd name="connsiteY0-338" fmla="*/ 301924 h 1570605"/>
              <a:gd name="connsiteX1-339" fmla="*/ 1768415 w 2063144"/>
              <a:gd name="connsiteY1-340" fmla="*/ 483080 h 1570605"/>
              <a:gd name="connsiteX2-341" fmla="*/ 1716656 w 2063144"/>
              <a:gd name="connsiteY2-342" fmla="*/ 534838 h 1570605"/>
              <a:gd name="connsiteX3-343" fmla="*/ 1699404 w 2063144"/>
              <a:gd name="connsiteY3-344" fmla="*/ 560717 h 1570605"/>
              <a:gd name="connsiteX4-345" fmla="*/ 1647645 w 2063144"/>
              <a:gd name="connsiteY4-346" fmla="*/ 603849 h 1570605"/>
              <a:gd name="connsiteX5-347" fmla="*/ 1604513 w 2063144"/>
              <a:gd name="connsiteY5-348" fmla="*/ 646981 h 1570605"/>
              <a:gd name="connsiteX6-349" fmla="*/ 1587260 w 2063144"/>
              <a:gd name="connsiteY6-350" fmla="*/ 672861 h 1570605"/>
              <a:gd name="connsiteX7-351" fmla="*/ 1561381 w 2063144"/>
              <a:gd name="connsiteY7-352" fmla="*/ 698740 h 1570605"/>
              <a:gd name="connsiteX8-353" fmla="*/ 1552755 w 2063144"/>
              <a:gd name="connsiteY8-354" fmla="*/ 724619 h 1570605"/>
              <a:gd name="connsiteX9-355" fmla="*/ 1526875 w 2063144"/>
              <a:gd name="connsiteY9-356" fmla="*/ 750498 h 1570605"/>
              <a:gd name="connsiteX10-357" fmla="*/ 1492370 w 2063144"/>
              <a:gd name="connsiteY10-358" fmla="*/ 802257 h 1570605"/>
              <a:gd name="connsiteX11-359" fmla="*/ 1475117 w 2063144"/>
              <a:gd name="connsiteY11-360" fmla="*/ 828136 h 1570605"/>
              <a:gd name="connsiteX12-361" fmla="*/ 1449238 w 2063144"/>
              <a:gd name="connsiteY12-362" fmla="*/ 854015 h 1570605"/>
              <a:gd name="connsiteX13-363" fmla="*/ 1440611 w 2063144"/>
              <a:gd name="connsiteY13-364" fmla="*/ 879895 h 1570605"/>
              <a:gd name="connsiteX14-365" fmla="*/ 1406105 w 2063144"/>
              <a:gd name="connsiteY14-366" fmla="*/ 1130061 h 1570605"/>
              <a:gd name="connsiteX15-367" fmla="*/ 1380226 w 2063144"/>
              <a:gd name="connsiteY15-368" fmla="*/ 957532 h 1570605"/>
              <a:gd name="connsiteX16-369" fmla="*/ 1345721 w 2063144"/>
              <a:gd name="connsiteY16-370" fmla="*/ 1009291 h 1570605"/>
              <a:gd name="connsiteX17-371" fmla="*/ 1293962 w 2063144"/>
              <a:gd name="connsiteY17-372" fmla="*/ 1086929 h 1570605"/>
              <a:gd name="connsiteX18-373" fmla="*/ 1276709 w 2063144"/>
              <a:gd name="connsiteY18-374" fmla="*/ 1112808 h 1570605"/>
              <a:gd name="connsiteX19-375" fmla="*/ 1259456 w 2063144"/>
              <a:gd name="connsiteY19-376" fmla="*/ 1138687 h 1570605"/>
              <a:gd name="connsiteX20-377" fmla="*/ 1242204 w 2063144"/>
              <a:gd name="connsiteY20-378" fmla="*/ 1190446 h 1570605"/>
              <a:gd name="connsiteX21-379" fmla="*/ 1233577 w 2063144"/>
              <a:gd name="connsiteY21-380" fmla="*/ 1216325 h 1570605"/>
              <a:gd name="connsiteX22-381" fmla="*/ 1199072 w 2063144"/>
              <a:gd name="connsiteY22-382" fmla="*/ 1268083 h 1570605"/>
              <a:gd name="connsiteX23-383" fmla="*/ 1181819 w 2063144"/>
              <a:gd name="connsiteY23-384" fmla="*/ 1319842 h 1570605"/>
              <a:gd name="connsiteX24-385" fmla="*/ 1173192 w 2063144"/>
              <a:gd name="connsiteY24-386" fmla="*/ 1345721 h 1570605"/>
              <a:gd name="connsiteX25-387" fmla="*/ 1138687 w 2063144"/>
              <a:gd name="connsiteY25-388" fmla="*/ 1397479 h 1570605"/>
              <a:gd name="connsiteX26-389" fmla="*/ 1112807 w 2063144"/>
              <a:gd name="connsiteY26-390" fmla="*/ 1449238 h 1570605"/>
              <a:gd name="connsiteX27-391" fmla="*/ 1061049 w 2063144"/>
              <a:gd name="connsiteY27-392" fmla="*/ 1500996 h 1570605"/>
              <a:gd name="connsiteX28-393" fmla="*/ 1043796 w 2063144"/>
              <a:gd name="connsiteY28-394" fmla="*/ 1526876 h 1570605"/>
              <a:gd name="connsiteX29-395" fmla="*/ 983411 w 2063144"/>
              <a:gd name="connsiteY29-396" fmla="*/ 1552755 h 1570605"/>
              <a:gd name="connsiteX30-397" fmla="*/ 957532 w 2063144"/>
              <a:gd name="connsiteY30-398" fmla="*/ 1570008 h 1570605"/>
              <a:gd name="connsiteX31-399" fmla="*/ 759124 w 2063144"/>
              <a:gd name="connsiteY31-400" fmla="*/ 1561381 h 1570605"/>
              <a:gd name="connsiteX32-401" fmla="*/ 698740 w 2063144"/>
              <a:gd name="connsiteY32-402" fmla="*/ 1535502 h 1570605"/>
              <a:gd name="connsiteX33-403" fmla="*/ 672860 w 2063144"/>
              <a:gd name="connsiteY33-404" fmla="*/ 1526876 h 1570605"/>
              <a:gd name="connsiteX34-405" fmla="*/ 629728 w 2063144"/>
              <a:gd name="connsiteY34-406" fmla="*/ 1509623 h 1570605"/>
              <a:gd name="connsiteX35-407" fmla="*/ 595223 w 2063144"/>
              <a:gd name="connsiteY35-408" fmla="*/ 1500996 h 1570605"/>
              <a:gd name="connsiteX36-409" fmla="*/ 560717 w 2063144"/>
              <a:gd name="connsiteY36-410" fmla="*/ 1483744 h 1570605"/>
              <a:gd name="connsiteX37-411" fmla="*/ 474453 w 2063144"/>
              <a:gd name="connsiteY37-412" fmla="*/ 1449238 h 1570605"/>
              <a:gd name="connsiteX38-413" fmla="*/ 405441 w 2063144"/>
              <a:gd name="connsiteY38-414" fmla="*/ 1414732 h 1570605"/>
              <a:gd name="connsiteX39-415" fmla="*/ 327804 w 2063144"/>
              <a:gd name="connsiteY39-416" fmla="*/ 1380227 h 1570605"/>
              <a:gd name="connsiteX40-417" fmla="*/ 258792 w 2063144"/>
              <a:gd name="connsiteY40-418" fmla="*/ 1328468 h 1570605"/>
              <a:gd name="connsiteX41-419" fmla="*/ 138023 w 2063144"/>
              <a:gd name="connsiteY41-420" fmla="*/ 1242204 h 1570605"/>
              <a:gd name="connsiteX42-421" fmla="*/ 77638 w 2063144"/>
              <a:gd name="connsiteY42-422" fmla="*/ 1155940 h 1570605"/>
              <a:gd name="connsiteX43-423" fmla="*/ 51758 w 2063144"/>
              <a:gd name="connsiteY43-424" fmla="*/ 1121434 h 1570605"/>
              <a:gd name="connsiteX44-425" fmla="*/ 17253 w 2063144"/>
              <a:gd name="connsiteY44-426" fmla="*/ 992038 h 1570605"/>
              <a:gd name="connsiteX45-427" fmla="*/ 0 w 2063144"/>
              <a:gd name="connsiteY45-428" fmla="*/ 905774 h 1570605"/>
              <a:gd name="connsiteX46-429" fmla="*/ 25879 w 2063144"/>
              <a:gd name="connsiteY46-430" fmla="*/ 577970 h 1570605"/>
              <a:gd name="connsiteX47-431" fmla="*/ 43132 w 2063144"/>
              <a:gd name="connsiteY47-432" fmla="*/ 552091 h 1570605"/>
              <a:gd name="connsiteX48-433" fmla="*/ 60385 w 2063144"/>
              <a:gd name="connsiteY48-434" fmla="*/ 508959 h 1570605"/>
              <a:gd name="connsiteX49-435" fmla="*/ 112143 w 2063144"/>
              <a:gd name="connsiteY49-436" fmla="*/ 439947 h 1570605"/>
              <a:gd name="connsiteX50-437" fmla="*/ 120770 w 2063144"/>
              <a:gd name="connsiteY50-438" fmla="*/ 405442 h 1570605"/>
              <a:gd name="connsiteX51-439" fmla="*/ 146649 w 2063144"/>
              <a:gd name="connsiteY51-440" fmla="*/ 370936 h 1570605"/>
              <a:gd name="connsiteX52-441" fmla="*/ 232913 w 2063144"/>
              <a:gd name="connsiteY52-442" fmla="*/ 293298 h 1570605"/>
              <a:gd name="connsiteX53-443" fmla="*/ 310551 w 2063144"/>
              <a:gd name="connsiteY53-444" fmla="*/ 224287 h 1570605"/>
              <a:gd name="connsiteX54-445" fmla="*/ 448573 w 2063144"/>
              <a:gd name="connsiteY54-446" fmla="*/ 146649 h 1570605"/>
              <a:gd name="connsiteX55-447" fmla="*/ 526211 w 2063144"/>
              <a:gd name="connsiteY55-448" fmla="*/ 103517 h 1570605"/>
              <a:gd name="connsiteX56-449" fmla="*/ 560717 w 2063144"/>
              <a:gd name="connsiteY56-450" fmla="*/ 94891 h 1570605"/>
              <a:gd name="connsiteX57-451" fmla="*/ 646981 w 2063144"/>
              <a:gd name="connsiteY57-452" fmla="*/ 51759 h 1570605"/>
              <a:gd name="connsiteX58-453" fmla="*/ 707366 w 2063144"/>
              <a:gd name="connsiteY58-454" fmla="*/ 43132 h 1570605"/>
              <a:gd name="connsiteX59-455" fmla="*/ 776377 w 2063144"/>
              <a:gd name="connsiteY59-456" fmla="*/ 25879 h 1570605"/>
              <a:gd name="connsiteX60-457" fmla="*/ 810883 w 2063144"/>
              <a:gd name="connsiteY60-458" fmla="*/ 17253 h 1570605"/>
              <a:gd name="connsiteX61-459" fmla="*/ 897147 w 2063144"/>
              <a:gd name="connsiteY61-460" fmla="*/ 0 h 1570605"/>
              <a:gd name="connsiteX62-461" fmla="*/ 1164566 w 2063144"/>
              <a:gd name="connsiteY62-462" fmla="*/ 8627 h 1570605"/>
              <a:gd name="connsiteX63-463" fmla="*/ 1207698 w 2063144"/>
              <a:gd name="connsiteY63-464" fmla="*/ 25879 h 1570605"/>
              <a:gd name="connsiteX64-465" fmla="*/ 1302589 w 2063144"/>
              <a:gd name="connsiteY64-466" fmla="*/ 34506 h 1570605"/>
              <a:gd name="connsiteX65-467" fmla="*/ 1388853 w 2063144"/>
              <a:gd name="connsiteY65-468" fmla="*/ 69012 h 1570605"/>
              <a:gd name="connsiteX66-469" fmla="*/ 1414732 w 2063144"/>
              <a:gd name="connsiteY66-470" fmla="*/ 77638 h 1570605"/>
              <a:gd name="connsiteX67-471" fmla="*/ 1440611 w 2063144"/>
              <a:gd name="connsiteY67-472" fmla="*/ 94891 h 1570605"/>
              <a:gd name="connsiteX68-473" fmla="*/ 1457864 w 2063144"/>
              <a:gd name="connsiteY68-474" fmla="*/ 120770 h 1570605"/>
              <a:gd name="connsiteX69-475" fmla="*/ 1483743 w 2063144"/>
              <a:gd name="connsiteY69-476" fmla="*/ 129396 h 1570605"/>
              <a:gd name="connsiteX70-477" fmla="*/ 1509623 w 2063144"/>
              <a:gd name="connsiteY70-478" fmla="*/ 146649 h 1570605"/>
              <a:gd name="connsiteX71-479" fmla="*/ 1535502 w 2063144"/>
              <a:gd name="connsiteY71-480" fmla="*/ 155276 h 1570605"/>
              <a:gd name="connsiteX72-481" fmla="*/ 1570007 w 2063144"/>
              <a:gd name="connsiteY72-482" fmla="*/ 172529 h 1570605"/>
              <a:gd name="connsiteX73-483" fmla="*/ 1613140 w 2063144"/>
              <a:gd name="connsiteY73-484" fmla="*/ 189781 h 1570605"/>
              <a:gd name="connsiteX74-485" fmla="*/ 1639019 w 2063144"/>
              <a:gd name="connsiteY74-486" fmla="*/ 207034 h 1570605"/>
              <a:gd name="connsiteX75-487" fmla="*/ 1673524 w 2063144"/>
              <a:gd name="connsiteY75-488" fmla="*/ 224287 h 1570605"/>
              <a:gd name="connsiteX76-489" fmla="*/ 1708030 w 2063144"/>
              <a:gd name="connsiteY76-490" fmla="*/ 250166 h 1570605"/>
              <a:gd name="connsiteX77-491" fmla="*/ 1759789 w 2063144"/>
              <a:gd name="connsiteY77-492" fmla="*/ 267419 h 1570605"/>
              <a:gd name="connsiteX78-493" fmla="*/ 1828800 w 2063144"/>
              <a:gd name="connsiteY78-494" fmla="*/ 301925 h 1570605"/>
              <a:gd name="connsiteX79-495" fmla="*/ 1889185 w 2063144"/>
              <a:gd name="connsiteY79-496" fmla="*/ 336430 h 1570605"/>
              <a:gd name="connsiteX80-497" fmla="*/ 1923690 w 2063144"/>
              <a:gd name="connsiteY80-498" fmla="*/ 353683 h 1570605"/>
              <a:gd name="connsiteX81-499" fmla="*/ 1932317 w 2063144"/>
              <a:gd name="connsiteY81-500" fmla="*/ 379562 h 1570605"/>
              <a:gd name="connsiteX82-501" fmla="*/ 1889185 w 2063144"/>
              <a:gd name="connsiteY82-502" fmla="*/ 388189 h 1570605"/>
              <a:gd name="connsiteX83-503" fmla="*/ 2061713 w 2063144"/>
              <a:gd name="connsiteY83-504" fmla="*/ 301924 h 1570605"/>
              <a:gd name="connsiteX0-505" fmla="*/ 2061713 w 2063144"/>
              <a:gd name="connsiteY0-506" fmla="*/ 301924 h 1570605"/>
              <a:gd name="connsiteX1-507" fmla="*/ 1768415 w 2063144"/>
              <a:gd name="connsiteY1-508" fmla="*/ 483080 h 1570605"/>
              <a:gd name="connsiteX2-509" fmla="*/ 1716656 w 2063144"/>
              <a:gd name="connsiteY2-510" fmla="*/ 534838 h 1570605"/>
              <a:gd name="connsiteX3-511" fmla="*/ 1699404 w 2063144"/>
              <a:gd name="connsiteY3-512" fmla="*/ 560717 h 1570605"/>
              <a:gd name="connsiteX4-513" fmla="*/ 1647645 w 2063144"/>
              <a:gd name="connsiteY4-514" fmla="*/ 603849 h 1570605"/>
              <a:gd name="connsiteX5-515" fmla="*/ 1604513 w 2063144"/>
              <a:gd name="connsiteY5-516" fmla="*/ 646981 h 1570605"/>
              <a:gd name="connsiteX6-517" fmla="*/ 1587260 w 2063144"/>
              <a:gd name="connsiteY6-518" fmla="*/ 672861 h 1570605"/>
              <a:gd name="connsiteX7-519" fmla="*/ 1561381 w 2063144"/>
              <a:gd name="connsiteY7-520" fmla="*/ 698740 h 1570605"/>
              <a:gd name="connsiteX8-521" fmla="*/ 1552755 w 2063144"/>
              <a:gd name="connsiteY8-522" fmla="*/ 724619 h 1570605"/>
              <a:gd name="connsiteX9-523" fmla="*/ 1526875 w 2063144"/>
              <a:gd name="connsiteY9-524" fmla="*/ 750498 h 1570605"/>
              <a:gd name="connsiteX10-525" fmla="*/ 1492370 w 2063144"/>
              <a:gd name="connsiteY10-526" fmla="*/ 802257 h 1570605"/>
              <a:gd name="connsiteX11-527" fmla="*/ 1475117 w 2063144"/>
              <a:gd name="connsiteY11-528" fmla="*/ 828136 h 1570605"/>
              <a:gd name="connsiteX12-529" fmla="*/ 1449238 w 2063144"/>
              <a:gd name="connsiteY12-530" fmla="*/ 854015 h 1570605"/>
              <a:gd name="connsiteX13-531" fmla="*/ 1440611 w 2063144"/>
              <a:gd name="connsiteY13-532" fmla="*/ 879895 h 1570605"/>
              <a:gd name="connsiteX14-533" fmla="*/ 1406105 w 2063144"/>
              <a:gd name="connsiteY14-534" fmla="*/ 1130061 h 1570605"/>
              <a:gd name="connsiteX15-535" fmla="*/ 1380226 w 2063144"/>
              <a:gd name="connsiteY15-536" fmla="*/ 957532 h 1570605"/>
              <a:gd name="connsiteX16-537" fmla="*/ 1345721 w 2063144"/>
              <a:gd name="connsiteY16-538" fmla="*/ 1009291 h 1570605"/>
              <a:gd name="connsiteX17-539" fmla="*/ 1293962 w 2063144"/>
              <a:gd name="connsiteY17-540" fmla="*/ 1086929 h 1570605"/>
              <a:gd name="connsiteX18-541" fmla="*/ 1276709 w 2063144"/>
              <a:gd name="connsiteY18-542" fmla="*/ 1112808 h 1570605"/>
              <a:gd name="connsiteX19-543" fmla="*/ 1259456 w 2063144"/>
              <a:gd name="connsiteY19-544" fmla="*/ 1138687 h 1570605"/>
              <a:gd name="connsiteX20-545" fmla="*/ 1242204 w 2063144"/>
              <a:gd name="connsiteY20-546" fmla="*/ 1190446 h 1570605"/>
              <a:gd name="connsiteX21-547" fmla="*/ 1233577 w 2063144"/>
              <a:gd name="connsiteY21-548" fmla="*/ 1216325 h 1570605"/>
              <a:gd name="connsiteX22-549" fmla="*/ 1354347 w 2063144"/>
              <a:gd name="connsiteY22-550" fmla="*/ 1457864 h 1570605"/>
              <a:gd name="connsiteX23-551" fmla="*/ 1181819 w 2063144"/>
              <a:gd name="connsiteY23-552" fmla="*/ 1319842 h 1570605"/>
              <a:gd name="connsiteX24-553" fmla="*/ 1173192 w 2063144"/>
              <a:gd name="connsiteY24-554" fmla="*/ 1345721 h 1570605"/>
              <a:gd name="connsiteX25-555" fmla="*/ 1138687 w 2063144"/>
              <a:gd name="connsiteY25-556" fmla="*/ 1397479 h 1570605"/>
              <a:gd name="connsiteX26-557" fmla="*/ 1112807 w 2063144"/>
              <a:gd name="connsiteY26-558" fmla="*/ 1449238 h 1570605"/>
              <a:gd name="connsiteX27-559" fmla="*/ 1061049 w 2063144"/>
              <a:gd name="connsiteY27-560" fmla="*/ 1500996 h 1570605"/>
              <a:gd name="connsiteX28-561" fmla="*/ 1043796 w 2063144"/>
              <a:gd name="connsiteY28-562" fmla="*/ 1526876 h 1570605"/>
              <a:gd name="connsiteX29-563" fmla="*/ 983411 w 2063144"/>
              <a:gd name="connsiteY29-564" fmla="*/ 1552755 h 1570605"/>
              <a:gd name="connsiteX30-565" fmla="*/ 957532 w 2063144"/>
              <a:gd name="connsiteY30-566" fmla="*/ 1570008 h 1570605"/>
              <a:gd name="connsiteX31-567" fmla="*/ 759124 w 2063144"/>
              <a:gd name="connsiteY31-568" fmla="*/ 1561381 h 1570605"/>
              <a:gd name="connsiteX32-569" fmla="*/ 698740 w 2063144"/>
              <a:gd name="connsiteY32-570" fmla="*/ 1535502 h 1570605"/>
              <a:gd name="connsiteX33-571" fmla="*/ 672860 w 2063144"/>
              <a:gd name="connsiteY33-572" fmla="*/ 1526876 h 1570605"/>
              <a:gd name="connsiteX34-573" fmla="*/ 629728 w 2063144"/>
              <a:gd name="connsiteY34-574" fmla="*/ 1509623 h 1570605"/>
              <a:gd name="connsiteX35-575" fmla="*/ 595223 w 2063144"/>
              <a:gd name="connsiteY35-576" fmla="*/ 1500996 h 1570605"/>
              <a:gd name="connsiteX36-577" fmla="*/ 560717 w 2063144"/>
              <a:gd name="connsiteY36-578" fmla="*/ 1483744 h 1570605"/>
              <a:gd name="connsiteX37-579" fmla="*/ 474453 w 2063144"/>
              <a:gd name="connsiteY37-580" fmla="*/ 1449238 h 1570605"/>
              <a:gd name="connsiteX38-581" fmla="*/ 405441 w 2063144"/>
              <a:gd name="connsiteY38-582" fmla="*/ 1414732 h 1570605"/>
              <a:gd name="connsiteX39-583" fmla="*/ 327804 w 2063144"/>
              <a:gd name="connsiteY39-584" fmla="*/ 1380227 h 1570605"/>
              <a:gd name="connsiteX40-585" fmla="*/ 258792 w 2063144"/>
              <a:gd name="connsiteY40-586" fmla="*/ 1328468 h 1570605"/>
              <a:gd name="connsiteX41-587" fmla="*/ 138023 w 2063144"/>
              <a:gd name="connsiteY41-588" fmla="*/ 1242204 h 1570605"/>
              <a:gd name="connsiteX42-589" fmla="*/ 77638 w 2063144"/>
              <a:gd name="connsiteY42-590" fmla="*/ 1155940 h 1570605"/>
              <a:gd name="connsiteX43-591" fmla="*/ 51758 w 2063144"/>
              <a:gd name="connsiteY43-592" fmla="*/ 1121434 h 1570605"/>
              <a:gd name="connsiteX44-593" fmla="*/ 17253 w 2063144"/>
              <a:gd name="connsiteY44-594" fmla="*/ 992038 h 1570605"/>
              <a:gd name="connsiteX45-595" fmla="*/ 0 w 2063144"/>
              <a:gd name="connsiteY45-596" fmla="*/ 905774 h 1570605"/>
              <a:gd name="connsiteX46-597" fmla="*/ 25879 w 2063144"/>
              <a:gd name="connsiteY46-598" fmla="*/ 577970 h 1570605"/>
              <a:gd name="connsiteX47-599" fmla="*/ 43132 w 2063144"/>
              <a:gd name="connsiteY47-600" fmla="*/ 552091 h 1570605"/>
              <a:gd name="connsiteX48-601" fmla="*/ 60385 w 2063144"/>
              <a:gd name="connsiteY48-602" fmla="*/ 508959 h 1570605"/>
              <a:gd name="connsiteX49-603" fmla="*/ 112143 w 2063144"/>
              <a:gd name="connsiteY49-604" fmla="*/ 439947 h 1570605"/>
              <a:gd name="connsiteX50-605" fmla="*/ 120770 w 2063144"/>
              <a:gd name="connsiteY50-606" fmla="*/ 405442 h 1570605"/>
              <a:gd name="connsiteX51-607" fmla="*/ 146649 w 2063144"/>
              <a:gd name="connsiteY51-608" fmla="*/ 370936 h 1570605"/>
              <a:gd name="connsiteX52-609" fmla="*/ 232913 w 2063144"/>
              <a:gd name="connsiteY52-610" fmla="*/ 293298 h 1570605"/>
              <a:gd name="connsiteX53-611" fmla="*/ 310551 w 2063144"/>
              <a:gd name="connsiteY53-612" fmla="*/ 224287 h 1570605"/>
              <a:gd name="connsiteX54-613" fmla="*/ 448573 w 2063144"/>
              <a:gd name="connsiteY54-614" fmla="*/ 146649 h 1570605"/>
              <a:gd name="connsiteX55-615" fmla="*/ 526211 w 2063144"/>
              <a:gd name="connsiteY55-616" fmla="*/ 103517 h 1570605"/>
              <a:gd name="connsiteX56-617" fmla="*/ 560717 w 2063144"/>
              <a:gd name="connsiteY56-618" fmla="*/ 94891 h 1570605"/>
              <a:gd name="connsiteX57-619" fmla="*/ 646981 w 2063144"/>
              <a:gd name="connsiteY57-620" fmla="*/ 51759 h 1570605"/>
              <a:gd name="connsiteX58-621" fmla="*/ 707366 w 2063144"/>
              <a:gd name="connsiteY58-622" fmla="*/ 43132 h 1570605"/>
              <a:gd name="connsiteX59-623" fmla="*/ 776377 w 2063144"/>
              <a:gd name="connsiteY59-624" fmla="*/ 25879 h 1570605"/>
              <a:gd name="connsiteX60-625" fmla="*/ 810883 w 2063144"/>
              <a:gd name="connsiteY60-626" fmla="*/ 17253 h 1570605"/>
              <a:gd name="connsiteX61-627" fmla="*/ 897147 w 2063144"/>
              <a:gd name="connsiteY61-628" fmla="*/ 0 h 1570605"/>
              <a:gd name="connsiteX62-629" fmla="*/ 1164566 w 2063144"/>
              <a:gd name="connsiteY62-630" fmla="*/ 8627 h 1570605"/>
              <a:gd name="connsiteX63-631" fmla="*/ 1207698 w 2063144"/>
              <a:gd name="connsiteY63-632" fmla="*/ 25879 h 1570605"/>
              <a:gd name="connsiteX64-633" fmla="*/ 1302589 w 2063144"/>
              <a:gd name="connsiteY64-634" fmla="*/ 34506 h 1570605"/>
              <a:gd name="connsiteX65-635" fmla="*/ 1388853 w 2063144"/>
              <a:gd name="connsiteY65-636" fmla="*/ 69012 h 1570605"/>
              <a:gd name="connsiteX66-637" fmla="*/ 1414732 w 2063144"/>
              <a:gd name="connsiteY66-638" fmla="*/ 77638 h 1570605"/>
              <a:gd name="connsiteX67-639" fmla="*/ 1440611 w 2063144"/>
              <a:gd name="connsiteY67-640" fmla="*/ 94891 h 1570605"/>
              <a:gd name="connsiteX68-641" fmla="*/ 1457864 w 2063144"/>
              <a:gd name="connsiteY68-642" fmla="*/ 120770 h 1570605"/>
              <a:gd name="connsiteX69-643" fmla="*/ 1483743 w 2063144"/>
              <a:gd name="connsiteY69-644" fmla="*/ 129396 h 1570605"/>
              <a:gd name="connsiteX70-645" fmla="*/ 1509623 w 2063144"/>
              <a:gd name="connsiteY70-646" fmla="*/ 146649 h 1570605"/>
              <a:gd name="connsiteX71-647" fmla="*/ 1535502 w 2063144"/>
              <a:gd name="connsiteY71-648" fmla="*/ 155276 h 1570605"/>
              <a:gd name="connsiteX72-649" fmla="*/ 1570007 w 2063144"/>
              <a:gd name="connsiteY72-650" fmla="*/ 172529 h 1570605"/>
              <a:gd name="connsiteX73-651" fmla="*/ 1613140 w 2063144"/>
              <a:gd name="connsiteY73-652" fmla="*/ 189781 h 1570605"/>
              <a:gd name="connsiteX74-653" fmla="*/ 1639019 w 2063144"/>
              <a:gd name="connsiteY74-654" fmla="*/ 207034 h 1570605"/>
              <a:gd name="connsiteX75-655" fmla="*/ 1673524 w 2063144"/>
              <a:gd name="connsiteY75-656" fmla="*/ 224287 h 1570605"/>
              <a:gd name="connsiteX76-657" fmla="*/ 1708030 w 2063144"/>
              <a:gd name="connsiteY76-658" fmla="*/ 250166 h 1570605"/>
              <a:gd name="connsiteX77-659" fmla="*/ 1759789 w 2063144"/>
              <a:gd name="connsiteY77-660" fmla="*/ 267419 h 1570605"/>
              <a:gd name="connsiteX78-661" fmla="*/ 1828800 w 2063144"/>
              <a:gd name="connsiteY78-662" fmla="*/ 301925 h 1570605"/>
              <a:gd name="connsiteX79-663" fmla="*/ 1889185 w 2063144"/>
              <a:gd name="connsiteY79-664" fmla="*/ 336430 h 1570605"/>
              <a:gd name="connsiteX80-665" fmla="*/ 1923690 w 2063144"/>
              <a:gd name="connsiteY80-666" fmla="*/ 353683 h 1570605"/>
              <a:gd name="connsiteX81-667" fmla="*/ 1932317 w 2063144"/>
              <a:gd name="connsiteY81-668" fmla="*/ 379562 h 1570605"/>
              <a:gd name="connsiteX82-669" fmla="*/ 1889185 w 2063144"/>
              <a:gd name="connsiteY82-670" fmla="*/ 388189 h 1570605"/>
              <a:gd name="connsiteX83-671" fmla="*/ 2061713 w 2063144"/>
              <a:gd name="connsiteY83-672" fmla="*/ 301924 h 1570605"/>
              <a:gd name="connsiteX0-673" fmla="*/ 2061713 w 2063144"/>
              <a:gd name="connsiteY0-674" fmla="*/ 301924 h 1570605"/>
              <a:gd name="connsiteX1-675" fmla="*/ 1768415 w 2063144"/>
              <a:gd name="connsiteY1-676" fmla="*/ 483080 h 1570605"/>
              <a:gd name="connsiteX2-677" fmla="*/ 1716656 w 2063144"/>
              <a:gd name="connsiteY2-678" fmla="*/ 534838 h 1570605"/>
              <a:gd name="connsiteX3-679" fmla="*/ 1699404 w 2063144"/>
              <a:gd name="connsiteY3-680" fmla="*/ 560717 h 1570605"/>
              <a:gd name="connsiteX4-681" fmla="*/ 1647645 w 2063144"/>
              <a:gd name="connsiteY4-682" fmla="*/ 603849 h 1570605"/>
              <a:gd name="connsiteX5-683" fmla="*/ 1604513 w 2063144"/>
              <a:gd name="connsiteY5-684" fmla="*/ 646981 h 1570605"/>
              <a:gd name="connsiteX6-685" fmla="*/ 1587260 w 2063144"/>
              <a:gd name="connsiteY6-686" fmla="*/ 672861 h 1570605"/>
              <a:gd name="connsiteX7-687" fmla="*/ 1561381 w 2063144"/>
              <a:gd name="connsiteY7-688" fmla="*/ 698740 h 1570605"/>
              <a:gd name="connsiteX8-689" fmla="*/ 1552755 w 2063144"/>
              <a:gd name="connsiteY8-690" fmla="*/ 724619 h 1570605"/>
              <a:gd name="connsiteX9-691" fmla="*/ 1526875 w 2063144"/>
              <a:gd name="connsiteY9-692" fmla="*/ 750498 h 1570605"/>
              <a:gd name="connsiteX10-693" fmla="*/ 1492370 w 2063144"/>
              <a:gd name="connsiteY10-694" fmla="*/ 802257 h 1570605"/>
              <a:gd name="connsiteX11-695" fmla="*/ 1475117 w 2063144"/>
              <a:gd name="connsiteY11-696" fmla="*/ 828136 h 1570605"/>
              <a:gd name="connsiteX12-697" fmla="*/ 1449238 w 2063144"/>
              <a:gd name="connsiteY12-698" fmla="*/ 854015 h 1570605"/>
              <a:gd name="connsiteX13-699" fmla="*/ 1440611 w 2063144"/>
              <a:gd name="connsiteY13-700" fmla="*/ 879895 h 1570605"/>
              <a:gd name="connsiteX14-701" fmla="*/ 1406105 w 2063144"/>
              <a:gd name="connsiteY14-702" fmla="*/ 1130061 h 1570605"/>
              <a:gd name="connsiteX15-703" fmla="*/ 1380226 w 2063144"/>
              <a:gd name="connsiteY15-704" fmla="*/ 957532 h 1570605"/>
              <a:gd name="connsiteX16-705" fmla="*/ 1345721 w 2063144"/>
              <a:gd name="connsiteY16-706" fmla="*/ 1009291 h 1570605"/>
              <a:gd name="connsiteX17-707" fmla="*/ 1293962 w 2063144"/>
              <a:gd name="connsiteY17-708" fmla="*/ 1086929 h 1570605"/>
              <a:gd name="connsiteX18-709" fmla="*/ 1276709 w 2063144"/>
              <a:gd name="connsiteY18-710" fmla="*/ 1112808 h 1570605"/>
              <a:gd name="connsiteX19-711" fmla="*/ 1483743 w 2063144"/>
              <a:gd name="connsiteY19-712" fmla="*/ 1518249 h 1570605"/>
              <a:gd name="connsiteX20-713" fmla="*/ 1242204 w 2063144"/>
              <a:gd name="connsiteY20-714" fmla="*/ 1190446 h 1570605"/>
              <a:gd name="connsiteX21-715" fmla="*/ 1233577 w 2063144"/>
              <a:gd name="connsiteY21-716" fmla="*/ 1216325 h 1570605"/>
              <a:gd name="connsiteX22-717" fmla="*/ 1354347 w 2063144"/>
              <a:gd name="connsiteY22-718" fmla="*/ 1457864 h 1570605"/>
              <a:gd name="connsiteX23-719" fmla="*/ 1181819 w 2063144"/>
              <a:gd name="connsiteY23-720" fmla="*/ 1319842 h 1570605"/>
              <a:gd name="connsiteX24-721" fmla="*/ 1173192 w 2063144"/>
              <a:gd name="connsiteY24-722" fmla="*/ 1345721 h 1570605"/>
              <a:gd name="connsiteX25-723" fmla="*/ 1138687 w 2063144"/>
              <a:gd name="connsiteY25-724" fmla="*/ 1397479 h 1570605"/>
              <a:gd name="connsiteX26-725" fmla="*/ 1112807 w 2063144"/>
              <a:gd name="connsiteY26-726" fmla="*/ 1449238 h 1570605"/>
              <a:gd name="connsiteX27-727" fmla="*/ 1061049 w 2063144"/>
              <a:gd name="connsiteY27-728" fmla="*/ 1500996 h 1570605"/>
              <a:gd name="connsiteX28-729" fmla="*/ 1043796 w 2063144"/>
              <a:gd name="connsiteY28-730" fmla="*/ 1526876 h 1570605"/>
              <a:gd name="connsiteX29-731" fmla="*/ 983411 w 2063144"/>
              <a:gd name="connsiteY29-732" fmla="*/ 1552755 h 1570605"/>
              <a:gd name="connsiteX30-733" fmla="*/ 957532 w 2063144"/>
              <a:gd name="connsiteY30-734" fmla="*/ 1570008 h 1570605"/>
              <a:gd name="connsiteX31-735" fmla="*/ 759124 w 2063144"/>
              <a:gd name="connsiteY31-736" fmla="*/ 1561381 h 1570605"/>
              <a:gd name="connsiteX32-737" fmla="*/ 698740 w 2063144"/>
              <a:gd name="connsiteY32-738" fmla="*/ 1535502 h 1570605"/>
              <a:gd name="connsiteX33-739" fmla="*/ 672860 w 2063144"/>
              <a:gd name="connsiteY33-740" fmla="*/ 1526876 h 1570605"/>
              <a:gd name="connsiteX34-741" fmla="*/ 629728 w 2063144"/>
              <a:gd name="connsiteY34-742" fmla="*/ 1509623 h 1570605"/>
              <a:gd name="connsiteX35-743" fmla="*/ 595223 w 2063144"/>
              <a:gd name="connsiteY35-744" fmla="*/ 1500996 h 1570605"/>
              <a:gd name="connsiteX36-745" fmla="*/ 560717 w 2063144"/>
              <a:gd name="connsiteY36-746" fmla="*/ 1483744 h 1570605"/>
              <a:gd name="connsiteX37-747" fmla="*/ 474453 w 2063144"/>
              <a:gd name="connsiteY37-748" fmla="*/ 1449238 h 1570605"/>
              <a:gd name="connsiteX38-749" fmla="*/ 405441 w 2063144"/>
              <a:gd name="connsiteY38-750" fmla="*/ 1414732 h 1570605"/>
              <a:gd name="connsiteX39-751" fmla="*/ 327804 w 2063144"/>
              <a:gd name="connsiteY39-752" fmla="*/ 1380227 h 1570605"/>
              <a:gd name="connsiteX40-753" fmla="*/ 258792 w 2063144"/>
              <a:gd name="connsiteY40-754" fmla="*/ 1328468 h 1570605"/>
              <a:gd name="connsiteX41-755" fmla="*/ 138023 w 2063144"/>
              <a:gd name="connsiteY41-756" fmla="*/ 1242204 h 1570605"/>
              <a:gd name="connsiteX42-757" fmla="*/ 77638 w 2063144"/>
              <a:gd name="connsiteY42-758" fmla="*/ 1155940 h 1570605"/>
              <a:gd name="connsiteX43-759" fmla="*/ 51758 w 2063144"/>
              <a:gd name="connsiteY43-760" fmla="*/ 1121434 h 1570605"/>
              <a:gd name="connsiteX44-761" fmla="*/ 17253 w 2063144"/>
              <a:gd name="connsiteY44-762" fmla="*/ 992038 h 1570605"/>
              <a:gd name="connsiteX45-763" fmla="*/ 0 w 2063144"/>
              <a:gd name="connsiteY45-764" fmla="*/ 905774 h 1570605"/>
              <a:gd name="connsiteX46-765" fmla="*/ 25879 w 2063144"/>
              <a:gd name="connsiteY46-766" fmla="*/ 577970 h 1570605"/>
              <a:gd name="connsiteX47-767" fmla="*/ 43132 w 2063144"/>
              <a:gd name="connsiteY47-768" fmla="*/ 552091 h 1570605"/>
              <a:gd name="connsiteX48-769" fmla="*/ 60385 w 2063144"/>
              <a:gd name="connsiteY48-770" fmla="*/ 508959 h 1570605"/>
              <a:gd name="connsiteX49-771" fmla="*/ 112143 w 2063144"/>
              <a:gd name="connsiteY49-772" fmla="*/ 439947 h 1570605"/>
              <a:gd name="connsiteX50-773" fmla="*/ 120770 w 2063144"/>
              <a:gd name="connsiteY50-774" fmla="*/ 405442 h 1570605"/>
              <a:gd name="connsiteX51-775" fmla="*/ 146649 w 2063144"/>
              <a:gd name="connsiteY51-776" fmla="*/ 370936 h 1570605"/>
              <a:gd name="connsiteX52-777" fmla="*/ 232913 w 2063144"/>
              <a:gd name="connsiteY52-778" fmla="*/ 293298 h 1570605"/>
              <a:gd name="connsiteX53-779" fmla="*/ 310551 w 2063144"/>
              <a:gd name="connsiteY53-780" fmla="*/ 224287 h 1570605"/>
              <a:gd name="connsiteX54-781" fmla="*/ 448573 w 2063144"/>
              <a:gd name="connsiteY54-782" fmla="*/ 146649 h 1570605"/>
              <a:gd name="connsiteX55-783" fmla="*/ 526211 w 2063144"/>
              <a:gd name="connsiteY55-784" fmla="*/ 103517 h 1570605"/>
              <a:gd name="connsiteX56-785" fmla="*/ 560717 w 2063144"/>
              <a:gd name="connsiteY56-786" fmla="*/ 94891 h 1570605"/>
              <a:gd name="connsiteX57-787" fmla="*/ 646981 w 2063144"/>
              <a:gd name="connsiteY57-788" fmla="*/ 51759 h 1570605"/>
              <a:gd name="connsiteX58-789" fmla="*/ 707366 w 2063144"/>
              <a:gd name="connsiteY58-790" fmla="*/ 43132 h 1570605"/>
              <a:gd name="connsiteX59-791" fmla="*/ 776377 w 2063144"/>
              <a:gd name="connsiteY59-792" fmla="*/ 25879 h 1570605"/>
              <a:gd name="connsiteX60-793" fmla="*/ 810883 w 2063144"/>
              <a:gd name="connsiteY60-794" fmla="*/ 17253 h 1570605"/>
              <a:gd name="connsiteX61-795" fmla="*/ 897147 w 2063144"/>
              <a:gd name="connsiteY61-796" fmla="*/ 0 h 1570605"/>
              <a:gd name="connsiteX62-797" fmla="*/ 1164566 w 2063144"/>
              <a:gd name="connsiteY62-798" fmla="*/ 8627 h 1570605"/>
              <a:gd name="connsiteX63-799" fmla="*/ 1207698 w 2063144"/>
              <a:gd name="connsiteY63-800" fmla="*/ 25879 h 1570605"/>
              <a:gd name="connsiteX64-801" fmla="*/ 1302589 w 2063144"/>
              <a:gd name="connsiteY64-802" fmla="*/ 34506 h 1570605"/>
              <a:gd name="connsiteX65-803" fmla="*/ 1388853 w 2063144"/>
              <a:gd name="connsiteY65-804" fmla="*/ 69012 h 1570605"/>
              <a:gd name="connsiteX66-805" fmla="*/ 1414732 w 2063144"/>
              <a:gd name="connsiteY66-806" fmla="*/ 77638 h 1570605"/>
              <a:gd name="connsiteX67-807" fmla="*/ 1440611 w 2063144"/>
              <a:gd name="connsiteY67-808" fmla="*/ 94891 h 1570605"/>
              <a:gd name="connsiteX68-809" fmla="*/ 1457864 w 2063144"/>
              <a:gd name="connsiteY68-810" fmla="*/ 120770 h 1570605"/>
              <a:gd name="connsiteX69-811" fmla="*/ 1483743 w 2063144"/>
              <a:gd name="connsiteY69-812" fmla="*/ 129396 h 1570605"/>
              <a:gd name="connsiteX70-813" fmla="*/ 1509623 w 2063144"/>
              <a:gd name="connsiteY70-814" fmla="*/ 146649 h 1570605"/>
              <a:gd name="connsiteX71-815" fmla="*/ 1535502 w 2063144"/>
              <a:gd name="connsiteY71-816" fmla="*/ 155276 h 1570605"/>
              <a:gd name="connsiteX72-817" fmla="*/ 1570007 w 2063144"/>
              <a:gd name="connsiteY72-818" fmla="*/ 172529 h 1570605"/>
              <a:gd name="connsiteX73-819" fmla="*/ 1613140 w 2063144"/>
              <a:gd name="connsiteY73-820" fmla="*/ 189781 h 1570605"/>
              <a:gd name="connsiteX74-821" fmla="*/ 1639019 w 2063144"/>
              <a:gd name="connsiteY74-822" fmla="*/ 207034 h 1570605"/>
              <a:gd name="connsiteX75-823" fmla="*/ 1673524 w 2063144"/>
              <a:gd name="connsiteY75-824" fmla="*/ 224287 h 1570605"/>
              <a:gd name="connsiteX76-825" fmla="*/ 1708030 w 2063144"/>
              <a:gd name="connsiteY76-826" fmla="*/ 250166 h 1570605"/>
              <a:gd name="connsiteX77-827" fmla="*/ 1759789 w 2063144"/>
              <a:gd name="connsiteY77-828" fmla="*/ 267419 h 1570605"/>
              <a:gd name="connsiteX78-829" fmla="*/ 1828800 w 2063144"/>
              <a:gd name="connsiteY78-830" fmla="*/ 301925 h 1570605"/>
              <a:gd name="connsiteX79-831" fmla="*/ 1889185 w 2063144"/>
              <a:gd name="connsiteY79-832" fmla="*/ 336430 h 1570605"/>
              <a:gd name="connsiteX80-833" fmla="*/ 1923690 w 2063144"/>
              <a:gd name="connsiteY80-834" fmla="*/ 353683 h 1570605"/>
              <a:gd name="connsiteX81-835" fmla="*/ 1932317 w 2063144"/>
              <a:gd name="connsiteY81-836" fmla="*/ 379562 h 1570605"/>
              <a:gd name="connsiteX82-837" fmla="*/ 1889185 w 2063144"/>
              <a:gd name="connsiteY82-838" fmla="*/ 388189 h 1570605"/>
              <a:gd name="connsiteX83-839" fmla="*/ 2061713 w 2063144"/>
              <a:gd name="connsiteY83-840" fmla="*/ 301924 h 1570605"/>
              <a:gd name="connsiteX0-841" fmla="*/ 2061713 w 2063144"/>
              <a:gd name="connsiteY0-842" fmla="*/ 301924 h 1570605"/>
              <a:gd name="connsiteX1-843" fmla="*/ 1768415 w 2063144"/>
              <a:gd name="connsiteY1-844" fmla="*/ 483080 h 1570605"/>
              <a:gd name="connsiteX2-845" fmla="*/ 1716656 w 2063144"/>
              <a:gd name="connsiteY2-846" fmla="*/ 534838 h 1570605"/>
              <a:gd name="connsiteX3-847" fmla="*/ 1699404 w 2063144"/>
              <a:gd name="connsiteY3-848" fmla="*/ 560717 h 1570605"/>
              <a:gd name="connsiteX4-849" fmla="*/ 1647645 w 2063144"/>
              <a:gd name="connsiteY4-850" fmla="*/ 603849 h 1570605"/>
              <a:gd name="connsiteX5-851" fmla="*/ 1604513 w 2063144"/>
              <a:gd name="connsiteY5-852" fmla="*/ 646981 h 1570605"/>
              <a:gd name="connsiteX6-853" fmla="*/ 1587260 w 2063144"/>
              <a:gd name="connsiteY6-854" fmla="*/ 672861 h 1570605"/>
              <a:gd name="connsiteX7-855" fmla="*/ 1561381 w 2063144"/>
              <a:gd name="connsiteY7-856" fmla="*/ 698740 h 1570605"/>
              <a:gd name="connsiteX8-857" fmla="*/ 1552755 w 2063144"/>
              <a:gd name="connsiteY8-858" fmla="*/ 724619 h 1570605"/>
              <a:gd name="connsiteX9-859" fmla="*/ 1526875 w 2063144"/>
              <a:gd name="connsiteY9-860" fmla="*/ 750498 h 1570605"/>
              <a:gd name="connsiteX10-861" fmla="*/ 1492370 w 2063144"/>
              <a:gd name="connsiteY10-862" fmla="*/ 802257 h 1570605"/>
              <a:gd name="connsiteX11-863" fmla="*/ 1475117 w 2063144"/>
              <a:gd name="connsiteY11-864" fmla="*/ 828136 h 1570605"/>
              <a:gd name="connsiteX12-865" fmla="*/ 1449238 w 2063144"/>
              <a:gd name="connsiteY12-866" fmla="*/ 854015 h 1570605"/>
              <a:gd name="connsiteX13-867" fmla="*/ 1440611 w 2063144"/>
              <a:gd name="connsiteY13-868" fmla="*/ 879895 h 1570605"/>
              <a:gd name="connsiteX14-869" fmla="*/ 1147312 w 2063144"/>
              <a:gd name="connsiteY14-870" fmla="*/ 1526877 h 1570605"/>
              <a:gd name="connsiteX15-871" fmla="*/ 1380226 w 2063144"/>
              <a:gd name="connsiteY15-872" fmla="*/ 957532 h 1570605"/>
              <a:gd name="connsiteX16-873" fmla="*/ 1345721 w 2063144"/>
              <a:gd name="connsiteY16-874" fmla="*/ 1009291 h 1570605"/>
              <a:gd name="connsiteX17-875" fmla="*/ 1293962 w 2063144"/>
              <a:gd name="connsiteY17-876" fmla="*/ 1086929 h 1570605"/>
              <a:gd name="connsiteX18-877" fmla="*/ 1276709 w 2063144"/>
              <a:gd name="connsiteY18-878" fmla="*/ 1112808 h 1570605"/>
              <a:gd name="connsiteX19-879" fmla="*/ 1483743 w 2063144"/>
              <a:gd name="connsiteY19-880" fmla="*/ 1518249 h 1570605"/>
              <a:gd name="connsiteX20-881" fmla="*/ 1242204 w 2063144"/>
              <a:gd name="connsiteY20-882" fmla="*/ 1190446 h 1570605"/>
              <a:gd name="connsiteX21-883" fmla="*/ 1233577 w 2063144"/>
              <a:gd name="connsiteY21-884" fmla="*/ 1216325 h 1570605"/>
              <a:gd name="connsiteX22-885" fmla="*/ 1354347 w 2063144"/>
              <a:gd name="connsiteY22-886" fmla="*/ 1457864 h 1570605"/>
              <a:gd name="connsiteX23-887" fmla="*/ 1181819 w 2063144"/>
              <a:gd name="connsiteY23-888" fmla="*/ 1319842 h 1570605"/>
              <a:gd name="connsiteX24-889" fmla="*/ 1173192 w 2063144"/>
              <a:gd name="connsiteY24-890" fmla="*/ 1345721 h 1570605"/>
              <a:gd name="connsiteX25-891" fmla="*/ 1138687 w 2063144"/>
              <a:gd name="connsiteY25-892" fmla="*/ 1397479 h 1570605"/>
              <a:gd name="connsiteX26-893" fmla="*/ 1112807 w 2063144"/>
              <a:gd name="connsiteY26-894" fmla="*/ 1449238 h 1570605"/>
              <a:gd name="connsiteX27-895" fmla="*/ 1061049 w 2063144"/>
              <a:gd name="connsiteY27-896" fmla="*/ 1500996 h 1570605"/>
              <a:gd name="connsiteX28-897" fmla="*/ 1043796 w 2063144"/>
              <a:gd name="connsiteY28-898" fmla="*/ 1526876 h 1570605"/>
              <a:gd name="connsiteX29-899" fmla="*/ 983411 w 2063144"/>
              <a:gd name="connsiteY29-900" fmla="*/ 1552755 h 1570605"/>
              <a:gd name="connsiteX30-901" fmla="*/ 957532 w 2063144"/>
              <a:gd name="connsiteY30-902" fmla="*/ 1570008 h 1570605"/>
              <a:gd name="connsiteX31-903" fmla="*/ 759124 w 2063144"/>
              <a:gd name="connsiteY31-904" fmla="*/ 1561381 h 1570605"/>
              <a:gd name="connsiteX32-905" fmla="*/ 698740 w 2063144"/>
              <a:gd name="connsiteY32-906" fmla="*/ 1535502 h 1570605"/>
              <a:gd name="connsiteX33-907" fmla="*/ 672860 w 2063144"/>
              <a:gd name="connsiteY33-908" fmla="*/ 1526876 h 1570605"/>
              <a:gd name="connsiteX34-909" fmla="*/ 629728 w 2063144"/>
              <a:gd name="connsiteY34-910" fmla="*/ 1509623 h 1570605"/>
              <a:gd name="connsiteX35-911" fmla="*/ 595223 w 2063144"/>
              <a:gd name="connsiteY35-912" fmla="*/ 1500996 h 1570605"/>
              <a:gd name="connsiteX36-913" fmla="*/ 560717 w 2063144"/>
              <a:gd name="connsiteY36-914" fmla="*/ 1483744 h 1570605"/>
              <a:gd name="connsiteX37-915" fmla="*/ 474453 w 2063144"/>
              <a:gd name="connsiteY37-916" fmla="*/ 1449238 h 1570605"/>
              <a:gd name="connsiteX38-917" fmla="*/ 405441 w 2063144"/>
              <a:gd name="connsiteY38-918" fmla="*/ 1414732 h 1570605"/>
              <a:gd name="connsiteX39-919" fmla="*/ 327804 w 2063144"/>
              <a:gd name="connsiteY39-920" fmla="*/ 1380227 h 1570605"/>
              <a:gd name="connsiteX40-921" fmla="*/ 258792 w 2063144"/>
              <a:gd name="connsiteY40-922" fmla="*/ 1328468 h 1570605"/>
              <a:gd name="connsiteX41-923" fmla="*/ 138023 w 2063144"/>
              <a:gd name="connsiteY41-924" fmla="*/ 1242204 h 1570605"/>
              <a:gd name="connsiteX42-925" fmla="*/ 77638 w 2063144"/>
              <a:gd name="connsiteY42-926" fmla="*/ 1155940 h 1570605"/>
              <a:gd name="connsiteX43-927" fmla="*/ 51758 w 2063144"/>
              <a:gd name="connsiteY43-928" fmla="*/ 1121434 h 1570605"/>
              <a:gd name="connsiteX44-929" fmla="*/ 17253 w 2063144"/>
              <a:gd name="connsiteY44-930" fmla="*/ 992038 h 1570605"/>
              <a:gd name="connsiteX45-931" fmla="*/ 0 w 2063144"/>
              <a:gd name="connsiteY45-932" fmla="*/ 905774 h 1570605"/>
              <a:gd name="connsiteX46-933" fmla="*/ 25879 w 2063144"/>
              <a:gd name="connsiteY46-934" fmla="*/ 577970 h 1570605"/>
              <a:gd name="connsiteX47-935" fmla="*/ 43132 w 2063144"/>
              <a:gd name="connsiteY47-936" fmla="*/ 552091 h 1570605"/>
              <a:gd name="connsiteX48-937" fmla="*/ 60385 w 2063144"/>
              <a:gd name="connsiteY48-938" fmla="*/ 508959 h 1570605"/>
              <a:gd name="connsiteX49-939" fmla="*/ 112143 w 2063144"/>
              <a:gd name="connsiteY49-940" fmla="*/ 439947 h 1570605"/>
              <a:gd name="connsiteX50-941" fmla="*/ 120770 w 2063144"/>
              <a:gd name="connsiteY50-942" fmla="*/ 405442 h 1570605"/>
              <a:gd name="connsiteX51-943" fmla="*/ 146649 w 2063144"/>
              <a:gd name="connsiteY51-944" fmla="*/ 370936 h 1570605"/>
              <a:gd name="connsiteX52-945" fmla="*/ 232913 w 2063144"/>
              <a:gd name="connsiteY52-946" fmla="*/ 293298 h 1570605"/>
              <a:gd name="connsiteX53-947" fmla="*/ 310551 w 2063144"/>
              <a:gd name="connsiteY53-948" fmla="*/ 224287 h 1570605"/>
              <a:gd name="connsiteX54-949" fmla="*/ 448573 w 2063144"/>
              <a:gd name="connsiteY54-950" fmla="*/ 146649 h 1570605"/>
              <a:gd name="connsiteX55-951" fmla="*/ 526211 w 2063144"/>
              <a:gd name="connsiteY55-952" fmla="*/ 103517 h 1570605"/>
              <a:gd name="connsiteX56-953" fmla="*/ 560717 w 2063144"/>
              <a:gd name="connsiteY56-954" fmla="*/ 94891 h 1570605"/>
              <a:gd name="connsiteX57-955" fmla="*/ 646981 w 2063144"/>
              <a:gd name="connsiteY57-956" fmla="*/ 51759 h 1570605"/>
              <a:gd name="connsiteX58-957" fmla="*/ 707366 w 2063144"/>
              <a:gd name="connsiteY58-958" fmla="*/ 43132 h 1570605"/>
              <a:gd name="connsiteX59-959" fmla="*/ 776377 w 2063144"/>
              <a:gd name="connsiteY59-960" fmla="*/ 25879 h 1570605"/>
              <a:gd name="connsiteX60-961" fmla="*/ 810883 w 2063144"/>
              <a:gd name="connsiteY60-962" fmla="*/ 17253 h 1570605"/>
              <a:gd name="connsiteX61-963" fmla="*/ 897147 w 2063144"/>
              <a:gd name="connsiteY61-964" fmla="*/ 0 h 1570605"/>
              <a:gd name="connsiteX62-965" fmla="*/ 1164566 w 2063144"/>
              <a:gd name="connsiteY62-966" fmla="*/ 8627 h 1570605"/>
              <a:gd name="connsiteX63-967" fmla="*/ 1207698 w 2063144"/>
              <a:gd name="connsiteY63-968" fmla="*/ 25879 h 1570605"/>
              <a:gd name="connsiteX64-969" fmla="*/ 1302589 w 2063144"/>
              <a:gd name="connsiteY64-970" fmla="*/ 34506 h 1570605"/>
              <a:gd name="connsiteX65-971" fmla="*/ 1388853 w 2063144"/>
              <a:gd name="connsiteY65-972" fmla="*/ 69012 h 1570605"/>
              <a:gd name="connsiteX66-973" fmla="*/ 1414732 w 2063144"/>
              <a:gd name="connsiteY66-974" fmla="*/ 77638 h 1570605"/>
              <a:gd name="connsiteX67-975" fmla="*/ 1440611 w 2063144"/>
              <a:gd name="connsiteY67-976" fmla="*/ 94891 h 1570605"/>
              <a:gd name="connsiteX68-977" fmla="*/ 1457864 w 2063144"/>
              <a:gd name="connsiteY68-978" fmla="*/ 120770 h 1570605"/>
              <a:gd name="connsiteX69-979" fmla="*/ 1483743 w 2063144"/>
              <a:gd name="connsiteY69-980" fmla="*/ 129396 h 1570605"/>
              <a:gd name="connsiteX70-981" fmla="*/ 1509623 w 2063144"/>
              <a:gd name="connsiteY70-982" fmla="*/ 146649 h 1570605"/>
              <a:gd name="connsiteX71-983" fmla="*/ 1535502 w 2063144"/>
              <a:gd name="connsiteY71-984" fmla="*/ 155276 h 1570605"/>
              <a:gd name="connsiteX72-985" fmla="*/ 1570007 w 2063144"/>
              <a:gd name="connsiteY72-986" fmla="*/ 172529 h 1570605"/>
              <a:gd name="connsiteX73-987" fmla="*/ 1613140 w 2063144"/>
              <a:gd name="connsiteY73-988" fmla="*/ 189781 h 1570605"/>
              <a:gd name="connsiteX74-989" fmla="*/ 1639019 w 2063144"/>
              <a:gd name="connsiteY74-990" fmla="*/ 207034 h 1570605"/>
              <a:gd name="connsiteX75-991" fmla="*/ 1673524 w 2063144"/>
              <a:gd name="connsiteY75-992" fmla="*/ 224287 h 1570605"/>
              <a:gd name="connsiteX76-993" fmla="*/ 1708030 w 2063144"/>
              <a:gd name="connsiteY76-994" fmla="*/ 250166 h 1570605"/>
              <a:gd name="connsiteX77-995" fmla="*/ 1759789 w 2063144"/>
              <a:gd name="connsiteY77-996" fmla="*/ 267419 h 1570605"/>
              <a:gd name="connsiteX78-997" fmla="*/ 1828800 w 2063144"/>
              <a:gd name="connsiteY78-998" fmla="*/ 301925 h 1570605"/>
              <a:gd name="connsiteX79-999" fmla="*/ 1889185 w 2063144"/>
              <a:gd name="connsiteY79-1000" fmla="*/ 336430 h 1570605"/>
              <a:gd name="connsiteX80-1001" fmla="*/ 1923690 w 2063144"/>
              <a:gd name="connsiteY80-1002" fmla="*/ 353683 h 1570605"/>
              <a:gd name="connsiteX81-1003" fmla="*/ 1932317 w 2063144"/>
              <a:gd name="connsiteY81-1004" fmla="*/ 379562 h 1570605"/>
              <a:gd name="connsiteX82-1005" fmla="*/ 1889185 w 2063144"/>
              <a:gd name="connsiteY82-1006" fmla="*/ 388189 h 1570605"/>
              <a:gd name="connsiteX83-1007" fmla="*/ 2061713 w 2063144"/>
              <a:gd name="connsiteY83-1008" fmla="*/ 301924 h 157060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 ang="0">
                <a:pos x="connsiteX64-129" y="connsiteY64-130"/>
              </a:cxn>
              <a:cxn ang="0">
                <a:pos x="connsiteX65-131" y="connsiteY65-132"/>
              </a:cxn>
              <a:cxn ang="0">
                <a:pos x="connsiteX66-133" y="connsiteY66-134"/>
              </a:cxn>
              <a:cxn ang="0">
                <a:pos x="connsiteX67-135" y="connsiteY67-136"/>
              </a:cxn>
              <a:cxn ang="0">
                <a:pos x="connsiteX68-137" y="connsiteY68-138"/>
              </a:cxn>
              <a:cxn ang="0">
                <a:pos x="connsiteX69-139" y="connsiteY69-140"/>
              </a:cxn>
              <a:cxn ang="0">
                <a:pos x="connsiteX70-141" y="connsiteY70-142"/>
              </a:cxn>
              <a:cxn ang="0">
                <a:pos x="connsiteX71-143" y="connsiteY71-144"/>
              </a:cxn>
              <a:cxn ang="0">
                <a:pos x="connsiteX72-145" y="connsiteY72-146"/>
              </a:cxn>
              <a:cxn ang="0">
                <a:pos x="connsiteX73-147" y="connsiteY73-148"/>
              </a:cxn>
              <a:cxn ang="0">
                <a:pos x="connsiteX74-149" y="connsiteY74-150"/>
              </a:cxn>
              <a:cxn ang="0">
                <a:pos x="connsiteX75-151" y="connsiteY75-152"/>
              </a:cxn>
              <a:cxn ang="0">
                <a:pos x="connsiteX76-153" y="connsiteY76-154"/>
              </a:cxn>
              <a:cxn ang="0">
                <a:pos x="connsiteX77-155" y="connsiteY77-156"/>
              </a:cxn>
              <a:cxn ang="0">
                <a:pos x="connsiteX78-157" y="connsiteY78-158"/>
              </a:cxn>
              <a:cxn ang="0">
                <a:pos x="connsiteX79-159" y="connsiteY79-160"/>
              </a:cxn>
              <a:cxn ang="0">
                <a:pos x="connsiteX80-161" y="connsiteY80-162"/>
              </a:cxn>
              <a:cxn ang="0">
                <a:pos x="connsiteX81-163" y="connsiteY81-164"/>
              </a:cxn>
              <a:cxn ang="0">
                <a:pos x="connsiteX82-165" y="connsiteY82-166"/>
              </a:cxn>
              <a:cxn ang="0">
                <a:pos x="connsiteX83-167" y="connsiteY83-168"/>
              </a:cxn>
            </a:cxnLst>
            <a:rect l="l" t="t" r="r" b="b"/>
            <a:pathLst>
              <a:path w="2063144" h="1570605">
                <a:moveTo>
                  <a:pt x="2061713" y="301924"/>
                </a:moveTo>
                <a:cubicBezTo>
                  <a:pt x="2041585" y="317739"/>
                  <a:pt x="1825924" y="444261"/>
                  <a:pt x="1768415" y="483080"/>
                </a:cubicBezTo>
                <a:cubicBezTo>
                  <a:pt x="1710906" y="521899"/>
                  <a:pt x="1728158" y="521899"/>
                  <a:pt x="1716656" y="534838"/>
                </a:cubicBezTo>
                <a:cubicBezTo>
                  <a:pt x="1705154" y="547777"/>
                  <a:pt x="1706735" y="553386"/>
                  <a:pt x="1699404" y="560717"/>
                </a:cubicBezTo>
                <a:cubicBezTo>
                  <a:pt x="1631548" y="628573"/>
                  <a:pt x="1718302" y="519059"/>
                  <a:pt x="1647645" y="603849"/>
                </a:cubicBezTo>
                <a:cubicBezTo>
                  <a:pt x="1611702" y="646981"/>
                  <a:pt x="1651957" y="615353"/>
                  <a:pt x="1604513" y="646981"/>
                </a:cubicBezTo>
                <a:cubicBezTo>
                  <a:pt x="1598762" y="655608"/>
                  <a:pt x="1593897" y="664896"/>
                  <a:pt x="1587260" y="672861"/>
                </a:cubicBezTo>
                <a:cubicBezTo>
                  <a:pt x="1579450" y="682233"/>
                  <a:pt x="1568148" y="688589"/>
                  <a:pt x="1561381" y="698740"/>
                </a:cubicBezTo>
                <a:cubicBezTo>
                  <a:pt x="1556337" y="706306"/>
                  <a:pt x="1557799" y="717053"/>
                  <a:pt x="1552755" y="724619"/>
                </a:cubicBezTo>
                <a:cubicBezTo>
                  <a:pt x="1545988" y="734770"/>
                  <a:pt x="1534365" y="740868"/>
                  <a:pt x="1526875" y="750498"/>
                </a:cubicBezTo>
                <a:cubicBezTo>
                  <a:pt x="1514145" y="766865"/>
                  <a:pt x="1503872" y="785004"/>
                  <a:pt x="1492370" y="802257"/>
                </a:cubicBezTo>
                <a:cubicBezTo>
                  <a:pt x="1486619" y="810883"/>
                  <a:pt x="1482448" y="820805"/>
                  <a:pt x="1475117" y="828136"/>
                </a:cubicBezTo>
                <a:lnTo>
                  <a:pt x="1449238" y="854015"/>
                </a:lnTo>
                <a:cubicBezTo>
                  <a:pt x="1446362" y="862642"/>
                  <a:pt x="1490932" y="767751"/>
                  <a:pt x="1440611" y="879895"/>
                </a:cubicBezTo>
                <a:cubicBezTo>
                  <a:pt x="1390290" y="992039"/>
                  <a:pt x="1171159" y="1498261"/>
                  <a:pt x="1147312" y="1526877"/>
                </a:cubicBezTo>
                <a:cubicBezTo>
                  <a:pt x="1140675" y="1534842"/>
                  <a:pt x="1385977" y="948906"/>
                  <a:pt x="1380226" y="957532"/>
                </a:cubicBezTo>
                <a:cubicBezTo>
                  <a:pt x="1363730" y="1007025"/>
                  <a:pt x="1383414" y="960830"/>
                  <a:pt x="1345721" y="1009291"/>
                </a:cubicBezTo>
                <a:cubicBezTo>
                  <a:pt x="1345708" y="1009308"/>
                  <a:pt x="1302594" y="1073981"/>
                  <a:pt x="1293962" y="1086929"/>
                </a:cubicBezTo>
                <a:cubicBezTo>
                  <a:pt x="1288211" y="1095555"/>
                  <a:pt x="1245079" y="1040921"/>
                  <a:pt x="1276709" y="1112808"/>
                </a:cubicBezTo>
                <a:cubicBezTo>
                  <a:pt x="1308339" y="1184695"/>
                  <a:pt x="1414732" y="1383102"/>
                  <a:pt x="1483743" y="1518249"/>
                </a:cubicBezTo>
                <a:cubicBezTo>
                  <a:pt x="1403230" y="1408981"/>
                  <a:pt x="1283898" y="1240767"/>
                  <a:pt x="1242204" y="1190446"/>
                </a:cubicBezTo>
                <a:cubicBezTo>
                  <a:pt x="1200510" y="1140125"/>
                  <a:pt x="1214887" y="1171755"/>
                  <a:pt x="1233577" y="1216325"/>
                </a:cubicBezTo>
                <a:cubicBezTo>
                  <a:pt x="1252267" y="1260895"/>
                  <a:pt x="1360904" y="1438193"/>
                  <a:pt x="1354347" y="1457864"/>
                </a:cubicBezTo>
                <a:cubicBezTo>
                  <a:pt x="1296838" y="1411857"/>
                  <a:pt x="1212011" y="1338532"/>
                  <a:pt x="1181819" y="1319842"/>
                </a:cubicBezTo>
                <a:cubicBezTo>
                  <a:pt x="1151627" y="1301152"/>
                  <a:pt x="1178236" y="1338155"/>
                  <a:pt x="1173192" y="1345721"/>
                </a:cubicBezTo>
                <a:cubicBezTo>
                  <a:pt x="1161690" y="1362974"/>
                  <a:pt x="1145244" y="1377808"/>
                  <a:pt x="1138687" y="1397479"/>
                </a:cubicBezTo>
                <a:cubicBezTo>
                  <a:pt x="1130693" y="1421461"/>
                  <a:pt x="1130645" y="1429171"/>
                  <a:pt x="1112807" y="1449238"/>
                </a:cubicBezTo>
                <a:cubicBezTo>
                  <a:pt x="1096597" y="1467474"/>
                  <a:pt x="1074583" y="1480695"/>
                  <a:pt x="1061049" y="1500996"/>
                </a:cubicBezTo>
                <a:cubicBezTo>
                  <a:pt x="1055298" y="1509623"/>
                  <a:pt x="1051127" y="1519545"/>
                  <a:pt x="1043796" y="1526876"/>
                </a:cubicBezTo>
                <a:cubicBezTo>
                  <a:pt x="1023938" y="1546734"/>
                  <a:pt x="1009809" y="1546156"/>
                  <a:pt x="983411" y="1552755"/>
                </a:cubicBezTo>
                <a:cubicBezTo>
                  <a:pt x="974785" y="1558506"/>
                  <a:pt x="967892" y="1569610"/>
                  <a:pt x="957532" y="1570008"/>
                </a:cubicBezTo>
                <a:cubicBezTo>
                  <a:pt x="891382" y="1572552"/>
                  <a:pt x="825127" y="1566458"/>
                  <a:pt x="759124" y="1561381"/>
                </a:cubicBezTo>
                <a:cubicBezTo>
                  <a:pt x="742684" y="1560116"/>
                  <a:pt x="710776" y="1540660"/>
                  <a:pt x="698740" y="1535502"/>
                </a:cubicBezTo>
                <a:cubicBezTo>
                  <a:pt x="690382" y="1531920"/>
                  <a:pt x="681374" y="1530069"/>
                  <a:pt x="672860" y="1526876"/>
                </a:cubicBezTo>
                <a:cubicBezTo>
                  <a:pt x="658361" y="1521439"/>
                  <a:pt x="644418" y="1514520"/>
                  <a:pt x="629728" y="1509623"/>
                </a:cubicBezTo>
                <a:cubicBezTo>
                  <a:pt x="618481" y="1505874"/>
                  <a:pt x="606324" y="1505159"/>
                  <a:pt x="595223" y="1500996"/>
                </a:cubicBezTo>
                <a:cubicBezTo>
                  <a:pt x="583182" y="1496481"/>
                  <a:pt x="572537" y="1488810"/>
                  <a:pt x="560717" y="1483744"/>
                </a:cubicBezTo>
                <a:cubicBezTo>
                  <a:pt x="532251" y="1471545"/>
                  <a:pt x="502754" y="1461816"/>
                  <a:pt x="474453" y="1449238"/>
                </a:cubicBezTo>
                <a:cubicBezTo>
                  <a:pt x="450950" y="1438792"/>
                  <a:pt x="428855" y="1425375"/>
                  <a:pt x="405441" y="1414732"/>
                </a:cubicBezTo>
                <a:cubicBezTo>
                  <a:pt x="323772" y="1377610"/>
                  <a:pt x="467226" y="1457683"/>
                  <a:pt x="327804" y="1380227"/>
                </a:cubicBezTo>
                <a:cubicBezTo>
                  <a:pt x="298321" y="1363848"/>
                  <a:pt x="289212" y="1349762"/>
                  <a:pt x="258792" y="1328468"/>
                </a:cubicBezTo>
                <a:cubicBezTo>
                  <a:pt x="217061" y="1299256"/>
                  <a:pt x="171183" y="1286417"/>
                  <a:pt x="138023" y="1242204"/>
                </a:cubicBezTo>
                <a:cubicBezTo>
                  <a:pt x="77609" y="1161654"/>
                  <a:pt x="151980" y="1262142"/>
                  <a:pt x="77638" y="1155940"/>
                </a:cubicBezTo>
                <a:cubicBezTo>
                  <a:pt x="69393" y="1144161"/>
                  <a:pt x="60385" y="1132936"/>
                  <a:pt x="51758" y="1121434"/>
                </a:cubicBezTo>
                <a:cubicBezTo>
                  <a:pt x="40256" y="1078302"/>
                  <a:pt x="24592" y="1036070"/>
                  <a:pt x="17253" y="992038"/>
                </a:cubicBezTo>
                <a:cubicBezTo>
                  <a:pt x="6677" y="928585"/>
                  <a:pt x="12868" y="957248"/>
                  <a:pt x="0" y="905774"/>
                </a:cubicBezTo>
                <a:cubicBezTo>
                  <a:pt x="8626" y="796506"/>
                  <a:pt x="12610" y="686772"/>
                  <a:pt x="25879" y="577970"/>
                </a:cubicBezTo>
                <a:cubicBezTo>
                  <a:pt x="27134" y="567679"/>
                  <a:pt x="38495" y="561364"/>
                  <a:pt x="43132" y="552091"/>
                </a:cubicBezTo>
                <a:cubicBezTo>
                  <a:pt x="50057" y="538241"/>
                  <a:pt x="52269" y="522147"/>
                  <a:pt x="60385" y="508959"/>
                </a:cubicBezTo>
                <a:cubicBezTo>
                  <a:pt x="75455" y="484470"/>
                  <a:pt x="112143" y="439947"/>
                  <a:pt x="112143" y="439947"/>
                </a:cubicBezTo>
                <a:cubicBezTo>
                  <a:pt x="115019" y="428445"/>
                  <a:pt x="115468" y="416046"/>
                  <a:pt x="120770" y="405442"/>
                </a:cubicBezTo>
                <a:cubicBezTo>
                  <a:pt x="127200" y="392582"/>
                  <a:pt x="137181" y="381756"/>
                  <a:pt x="146649" y="370936"/>
                </a:cubicBezTo>
                <a:cubicBezTo>
                  <a:pt x="178871" y="334110"/>
                  <a:pt x="193737" y="328122"/>
                  <a:pt x="232913" y="293298"/>
                </a:cubicBezTo>
                <a:cubicBezTo>
                  <a:pt x="270647" y="259756"/>
                  <a:pt x="256830" y="260101"/>
                  <a:pt x="310551" y="224287"/>
                </a:cubicBezTo>
                <a:cubicBezTo>
                  <a:pt x="488502" y="105653"/>
                  <a:pt x="357953" y="198432"/>
                  <a:pt x="448573" y="146649"/>
                </a:cubicBezTo>
                <a:cubicBezTo>
                  <a:pt x="494655" y="120316"/>
                  <a:pt x="457454" y="131019"/>
                  <a:pt x="526211" y="103517"/>
                </a:cubicBezTo>
                <a:cubicBezTo>
                  <a:pt x="537219" y="99114"/>
                  <a:pt x="549215" y="97766"/>
                  <a:pt x="560717" y="94891"/>
                </a:cubicBezTo>
                <a:cubicBezTo>
                  <a:pt x="589887" y="77389"/>
                  <a:pt x="613439" y="60145"/>
                  <a:pt x="646981" y="51759"/>
                </a:cubicBezTo>
                <a:cubicBezTo>
                  <a:pt x="666707" y="46827"/>
                  <a:pt x="687310" y="46475"/>
                  <a:pt x="707366" y="43132"/>
                </a:cubicBezTo>
                <a:cubicBezTo>
                  <a:pt x="770521" y="32606"/>
                  <a:pt x="729701" y="39215"/>
                  <a:pt x="776377" y="25879"/>
                </a:cubicBezTo>
                <a:cubicBezTo>
                  <a:pt x="787777" y="22622"/>
                  <a:pt x="799290" y="19737"/>
                  <a:pt x="810883" y="17253"/>
                </a:cubicBezTo>
                <a:cubicBezTo>
                  <a:pt x="839556" y="11109"/>
                  <a:pt x="897147" y="0"/>
                  <a:pt x="897147" y="0"/>
                </a:cubicBezTo>
                <a:cubicBezTo>
                  <a:pt x="986287" y="2876"/>
                  <a:pt x="1075688" y="1221"/>
                  <a:pt x="1164566" y="8627"/>
                </a:cubicBezTo>
                <a:cubicBezTo>
                  <a:pt x="1179997" y="9913"/>
                  <a:pt x="1192478" y="23025"/>
                  <a:pt x="1207698" y="25879"/>
                </a:cubicBezTo>
                <a:cubicBezTo>
                  <a:pt x="1238915" y="31732"/>
                  <a:pt x="1270959" y="31630"/>
                  <a:pt x="1302589" y="34506"/>
                </a:cubicBezTo>
                <a:cubicBezTo>
                  <a:pt x="1353359" y="59892"/>
                  <a:pt x="1324896" y="47693"/>
                  <a:pt x="1388853" y="69012"/>
                </a:cubicBezTo>
                <a:lnTo>
                  <a:pt x="1414732" y="77638"/>
                </a:lnTo>
                <a:cubicBezTo>
                  <a:pt x="1423358" y="83389"/>
                  <a:pt x="1433280" y="87560"/>
                  <a:pt x="1440611" y="94891"/>
                </a:cubicBezTo>
                <a:cubicBezTo>
                  <a:pt x="1447942" y="102222"/>
                  <a:pt x="1449768" y="114293"/>
                  <a:pt x="1457864" y="120770"/>
                </a:cubicBezTo>
                <a:cubicBezTo>
                  <a:pt x="1464964" y="126450"/>
                  <a:pt x="1475117" y="126521"/>
                  <a:pt x="1483743" y="129396"/>
                </a:cubicBezTo>
                <a:cubicBezTo>
                  <a:pt x="1492370" y="135147"/>
                  <a:pt x="1500350" y="142012"/>
                  <a:pt x="1509623" y="146649"/>
                </a:cubicBezTo>
                <a:cubicBezTo>
                  <a:pt x="1517756" y="150716"/>
                  <a:pt x="1527144" y="151694"/>
                  <a:pt x="1535502" y="155276"/>
                </a:cubicBezTo>
                <a:cubicBezTo>
                  <a:pt x="1547322" y="160342"/>
                  <a:pt x="1558256" y="167306"/>
                  <a:pt x="1570007" y="172529"/>
                </a:cubicBezTo>
                <a:cubicBezTo>
                  <a:pt x="1584157" y="178818"/>
                  <a:pt x="1599290" y="182856"/>
                  <a:pt x="1613140" y="189781"/>
                </a:cubicBezTo>
                <a:cubicBezTo>
                  <a:pt x="1622413" y="194417"/>
                  <a:pt x="1630017" y="201890"/>
                  <a:pt x="1639019" y="207034"/>
                </a:cubicBezTo>
                <a:cubicBezTo>
                  <a:pt x="1650184" y="213414"/>
                  <a:pt x="1662619" y="217472"/>
                  <a:pt x="1673524" y="224287"/>
                </a:cubicBezTo>
                <a:cubicBezTo>
                  <a:pt x="1685716" y="231907"/>
                  <a:pt x="1695170" y="243736"/>
                  <a:pt x="1708030" y="250166"/>
                </a:cubicBezTo>
                <a:cubicBezTo>
                  <a:pt x="1724296" y="258299"/>
                  <a:pt x="1759789" y="267419"/>
                  <a:pt x="1759789" y="267419"/>
                </a:cubicBezTo>
                <a:cubicBezTo>
                  <a:pt x="1805616" y="297971"/>
                  <a:pt x="1765491" y="273788"/>
                  <a:pt x="1828800" y="301925"/>
                </a:cubicBezTo>
                <a:cubicBezTo>
                  <a:pt x="1887448" y="327991"/>
                  <a:pt x="1840619" y="308678"/>
                  <a:pt x="1889185" y="336430"/>
                </a:cubicBezTo>
                <a:cubicBezTo>
                  <a:pt x="1900350" y="342810"/>
                  <a:pt x="1912188" y="347932"/>
                  <a:pt x="1923690" y="353683"/>
                </a:cubicBezTo>
                <a:cubicBezTo>
                  <a:pt x="1926566" y="362309"/>
                  <a:pt x="1938747" y="373132"/>
                  <a:pt x="1932317" y="379562"/>
                </a:cubicBezTo>
                <a:cubicBezTo>
                  <a:pt x="1921949" y="389930"/>
                  <a:pt x="1903283" y="384161"/>
                  <a:pt x="1889185" y="388189"/>
                </a:cubicBezTo>
                <a:cubicBezTo>
                  <a:pt x="1883003" y="389955"/>
                  <a:pt x="2081841" y="286109"/>
                  <a:pt x="2061713" y="3019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1524000" y="2116773"/>
            <a:ext cx="9144000" cy="2387600"/>
          </a:xfrm>
          <a:solidFill>
            <a:srgbClr val="458EF3"/>
          </a:solidFill>
        </p:spPr>
        <p:txBody>
          <a:bodyPr anchor="ctr"/>
          <a:lstStyle>
            <a:lvl1pPr algn="ctr">
              <a:defRPr sz="6000" b="1">
                <a:solidFill>
                  <a:schemeClr val="bg1"/>
                </a:solidFill>
                <a:latin typeface="Broadway" panose="04040905080B02020502" pitchFamily="82" charset="0"/>
                <a:ea typeface="微软雅黑" panose="020B0503020204020204" pitchFamily="34" charset="-122"/>
              </a:defRPr>
            </a:lvl1pPr>
          </a:lstStyle>
          <a:p>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27634D5-BD77-4428-A610-E149D7834DF6}" type="datetimeFigureOut">
              <a:rPr lang="zh-CN" altLang="en-US" smtClean="0"/>
              <a:t>2025/5/31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DA9EBBE-CED4-4552-A856-6390A1EDBF3C}"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27634D5-BD77-4428-A610-E149D7834DF6}" type="datetimeFigureOut">
              <a:rPr lang="zh-CN" altLang="en-US" smtClean="0"/>
              <a:t>2025/5/31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A9EBBE-CED4-4552-A856-6390A1EDBF3C}"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27634D5-BD77-4428-A610-E149D7834DF6}" type="datetimeFigureOut">
              <a:rPr lang="zh-CN" altLang="en-US" smtClean="0"/>
              <a:t>2025/5/31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A9EBBE-CED4-4552-A856-6390A1EDBF3C}"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hasCustomPrompt="1"/>
          </p:nvPr>
        </p:nvSpPr>
        <p:spPr>
          <a:xfrm>
            <a:off x="333829" y="1309711"/>
            <a:ext cx="11524342" cy="4769179"/>
          </a:xfrm>
        </p:spPr>
        <p:txBody>
          <a:bodyPr/>
          <a:lstStyle>
            <a:lvl1pPr>
              <a:lnSpc>
                <a:spcPct val="100000"/>
              </a:lnSpc>
              <a:defRPr>
                <a:latin typeface="微软雅黑" panose="020B0503020204020204" pitchFamily="34" charset="-122"/>
                <a:ea typeface="微软雅黑" panose="020B0503020204020204" pitchFamily="34" charset="-122"/>
              </a:defRPr>
            </a:lvl1pPr>
            <a:lvl2pPr>
              <a:lnSpc>
                <a:spcPct val="100000"/>
              </a:lnSpc>
              <a:defRPr>
                <a:latin typeface="微软雅黑" panose="020B0503020204020204" pitchFamily="34" charset="-122"/>
                <a:ea typeface="微软雅黑" panose="020B0503020204020204" pitchFamily="34" charset="-122"/>
              </a:defRPr>
            </a:lvl2pPr>
            <a:lvl3pPr>
              <a:lnSpc>
                <a:spcPct val="100000"/>
              </a:lnSpc>
              <a:defRPr>
                <a:latin typeface="微软雅黑" panose="020B0503020204020204" pitchFamily="34" charset="-122"/>
                <a:ea typeface="微软雅黑" panose="020B0503020204020204" pitchFamily="34" charset="-122"/>
              </a:defRPr>
            </a:lvl3pPr>
            <a:lvl4pPr>
              <a:lnSpc>
                <a:spcPct val="100000"/>
              </a:lnSpc>
              <a:defRPr>
                <a:latin typeface="微软雅黑" panose="020B0503020204020204" pitchFamily="34" charset="-122"/>
                <a:ea typeface="微软雅黑" panose="020B0503020204020204" pitchFamily="34" charset="-122"/>
              </a:defRPr>
            </a:lvl4pPr>
            <a:lvl5pPr>
              <a:lnSpc>
                <a:spcPct val="100000"/>
              </a:lnSpc>
              <a:defRPr>
                <a:latin typeface="微软雅黑" panose="020B0503020204020204" pitchFamily="34" charset="-122"/>
                <a:ea typeface="微软雅黑" panose="020B0503020204020204" pitchFamily="34" charset="-122"/>
              </a:defRPr>
            </a:lvl5p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F27634D5-BD77-4428-A610-E149D7834DF6}" type="datetimeFigureOut">
              <a:rPr lang="zh-CN" altLang="en-US" smtClean="0"/>
              <a:t>2025/5/31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A9EBBE-CED4-4552-A856-6390A1EDBF3C}" type="slidenum">
              <a:rPr lang="zh-CN" altLang="en-US" smtClean="0"/>
              <a:t>‹#›</a:t>
            </a:fld>
            <a:endParaRPr lang="zh-CN" altLang="en-US"/>
          </a:p>
        </p:txBody>
      </p:sp>
      <p:sp>
        <p:nvSpPr>
          <p:cNvPr id="7" name="矩形 6"/>
          <p:cNvSpPr/>
          <p:nvPr userDrawn="1"/>
        </p:nvSpPr>
        <p:spPr>
          <a:xfrm>
            <a:off x="0" y="0"/>
            <a:ext cx="12192000" cy="919470"/>
          </a:xfrm>
          <a:prstGeom prst="rect">
            <a:avLst/>
          </a:prstGeom>
          <a:gradFill flip="none" rotWithShape="1">
            <a:gsLst>
              <a:gs pos="46000">
                <a:srgbClr val="3E7DE5"/>
              </a:gs>
              <a:gs pos="64000">
                <a:srgbClr val="4287ED"/>
              </a:gs>
              <a:gs pos="32000">
                <a:srgbClr val="3A74DD"/>
              </a:gs>
              <a:gs pos="70000">
                <a:srgbClr val="458EF3"/>
              </a:gs>
              <a:gs pos="100000">
                <a:srgbClr val="458EF3"/>
              </a:gs>
              <a:gs pos="15000">
                <a:srgbClr val="3467D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userDrawn="1"/>
        </p:nvSpPr>
        <p:spPr>
          <a:xfrm>
            <a:off x="0" y="6600705"/>
            <a:ext cx="12192000" cy="241540"/>
          </a:xfrm>
          <a:prstGeom prst="rect">
            <a:avLst/>
          </a:prstGeom>
          <a:solidFill>
            <a:srgbClr val="458EF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909070" y="-423348"/>
            <a:ext cx="10515600" cy="1325563"/>
          </a:xfrm>
        </p:spPr>
        <p:txBody>
          <a:bodyPr anchor="b"/>
          <a:lstStyle>
            <a:lvl1pPr algn="ctr">
              <a:defRPr b="1">
                <a:solidFill>
                  <a:schemeClr val="bg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28" name="矩形 27"/>
          <p:cNvSpPr/>
          <p:nvPr userDrawn="1"/>
        </p:nvSpPr>
        <p:spPr>
          <a:xfrm>
            <a:off x="-383665" y="5572850"/>
            <a:ext cx="3060343" cy="1422997"/>
          </a:xfrm>
          <a:prstGeom prst="rect">
            <a:avLst/>
          </a:prstGeom>
          <a:blipFill dpi="0" rotWithShape="1">
            <a:blip r:embed="rId2">
              <a:alphaModFix amt="39000"/>
              <a:extLst>
                <a:ext uri="{BEBA8EAE-BF5A-486C-A8C5-ECC9F3942E4B}">
                  <a14:imgProps xmlns:a14="http://schemas.microsoft.com/office/drawing/2010/main">
                    <a14:imgLayer r:embed="rId3">
                      <a14:imgEffect>
                        <a14:artisticPastelsSmooth/>
                      </a14:imgEffect>
                      <a14:imgEffect>
                        <a14:sharpenSoften amount="50000"/>
                      </a14:imgEffect>
                    </a14:imgLayer>
                  </a14:imgProps>
                </a:ext>
              </a:extLst>
            </a:blip>
            <a:srcRect/>
            <a:stretch>
              <a:fillRect/>
            </a:stretch>
          </a:blipFill>
          <a:ln>
            <a:noFill/>
          </a:ln>
          <a:effectLst>
            <a:softEdge rad="457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userDrawn="1"/>
        </p:nvSpPr>
        <p:spPr>
          <a:xfrm flipH="1">
            <a:off x="9515322" y="5757632"/>
            <a:ext cx="3060343" cy="1422997"/>
          </a:xfrm>
          <a:prstGeom prst="rect">
            <a:avLst/>
          </a:prstGeom>
          <a:blipFill dpi="0" rotWithShape="1">
            <a:blip r:embed="rId2">
              <a:alphaModFix amt="39000"/>
              <a:extLst>
                <a:ext uri="{BEBA8EAE-BF5A-486C-A8C5-ECC9F3942E4B}">
                  <a14:imgProps xmlns:a14="http://schemas.microsoft.com/office/drawing/2010/main">
                    <a14:imgLayer r:embed="rId3">
                      <a14:imgEffect>
                        <a14:artisticPastelsSmooth/>
                      </a14:imgEffect>
                      <a14:imgEffect>
                        <a14:sharpenSoften amount="50000"/>
                      </a14:imgEffect>
                    </a14:imgLayer>
                  </a14:imgProps>
                </a:ext>
              </a:extLst>
            </a:blip>
            <a:srcRect/>
            <a:stretch>
              <a:fillRect/>
            </a:stretch>
          </a:blipFill>
          <a:ln>
            <a:noFill/>
          </a:ln>
          <a:effectLst>
            <a:softEdge rad="457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userDrawn="1"/>
        </p:nvSpPr>
        <p:spPr>
          <a:xfrm>
            <a:off x="-239505" y="-138290"/>
            <a:ext cx="3060343" cy="1422997"/>
          </a:xfrm>
          <a:prstGeom prst="rect">
            <a:avLst/>
          </a:prstGeom>
          <a:blipFill dpi="0" rotWithShape="1">
            <a:blip r:embed="rId2">
              <a:alphaModFix amt="39000"/>
              <a:extLst>
                <a:ext uri="{BEBA8EAE-BF5A-486C-A8C5-ECC9F3942E4B}">
                  <a14:imgProps xmlns:a14="http://schemas.microsoft.com/office/drawing/2010/main">
                    <a14:imgLayer r:embed="rId3">
                      <a14:imgEffect>
                        <a14:artisticPastelsSmooth/>
                      </a14:imgEffect>
                      <a14:imgEffect>
                        <a14:sharpenSoften amount="50000"/>
                      </a14:imgEffect>
                    </a14:imgLayer>
                  </a14:imgProps>
                </a:ext>
              </a:extLst>
            </a:blip>
            <a:srcRect/>
            <a:stretch>
              <a:fillRect/>
            </a:stretch>
          </a:blipFill>
          <a:ln>
            <a:noFill/>
          </a:ln>
          <a:effectLst>
            <a:softEdge rad="457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userDrawn="1"/>
        </p:nvSpPr>
        <p:spPr>
          <a:xfrm flipH="1">
            <a:off x="9515322" y="-138290"/>
            <a:ext cx="3060343" cy="1422997"/>
          </a:xfrm>
          <a:prstGeom prst="rect">
            <a:avLst/>
          </a:prstGeom>
          <a:blipFill dpi="0" rotWithShape="1">
            <a:blip r:embed="rId2">
              <a:alphaModFix amt="39000"/>
              <a:extLst>
                <a:ext uri="{BEBA8EAE-BF5A-486C-A8C5-ECC9F3942E4B}">
                  <a14:imgProps xmlns:a14="http://schemas.microsoft.com/office/drawing/2010/main">
                    <a14:imgLayer r:embed="rId3">
                      <a14:imgEffect>
                        <a14:artisticPastelsSmooth/>
                      </a14:imgEffect>
                      <a14:imgEffect>
                        <a14:sharpenSoften amount="50000"/>
                      </a14:imgEffect>
                    </a14:imgLayer>
                  </a14:imgProps>
                </a:ext>
              </a:extLst>
            </a:blip>
            <a:srcRect/>
            <a:stretch>
              <a:fillRect/>
            </a:stretch>
          </a:blipFill>
          <a:ln>
            <a:noFill/>
          </a:ln>
          <a:effectLst>
            <a:softEdge rad="457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F27634D5-BD77-4428-A610-E149D7834DF6}" type="datetimeFigureOut">
              <a:rPr lang="zh-CN" altLang="en-US" smtClean="0"/>
              <a:t>2025/5/31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A9EBBE-CED4-4552-A856-6390A1EDBF3C}"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27634D5-BD77-4428-A610-E149D7834DF6}" type="datetimeFigureOut">
              <a:rPr lang="zh-CN" altLang="en-US" smtClean="0"/>
              <a:t>2025/5/31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DA9EBBE-CED4-4552-A856-6390A1EDBF3C}"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27634D5-BD77-4428-A610-E149D7834DF6}" type="datetimeFigureOut">
              <a:rPr lang="zh-CN" altLang="en-US" smtClean="0"/>
              <a:t>2025/5/31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DA9EBBE-CED4-4552-A856-6390A1EDBF3C}"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27634D5-BD77-4428-A610-E149D7834DF6}" type="datetimeFigureOut">
              <a:rPr lang="zh-CN" altLang="en-US" smtClean="0"/>
              <a:t>2025/5/31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DA9EBBE-CED4-4552-A856-6390A1EDBF3C}"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27634D5-BD77-4428-A610-E149D7834DF6}" type="datetimeFigureOut">
              <a:rPr lang="zh-CN" altLang="en-US" smtClean="0"/>
              <a:t>2025/5/31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DA9EBBE-CED4-4552-A856-6390A1EDBF3C}"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hasCustomPrompt="1"/>
          </p:nvPr>
        </p:nvSpPr>
        <p:spPr>
          <a:xfrm>
            <a:off x="333829" y="1309711"/>
            <a:ext cx="11524342" cy="4769179"/>
          </a:xfrm>
        </p:spPr>
        <p:txBody>
          <a:bodyPr/>
          <a:lstStyle>
            <a:lvl1pPr>
              <a:lnSpc>
                <a:spcPct val="100000"/>
              </a:lnSpc>
              <a:defRPr>
                <a:latin typeface="微软雅黑" panose="020B0503020204020204" pitchFamily="34" charset="-122"/>
                <a:ea typeface="微软雅黑" panose="020B0503020204020204" pitchFamily="34" charset="-122"/>
              </a:defRPr>
            </a:lvl1pPr>
            <a:lvl2pPr>
              <a:lnSpc>
                <a:spcPct val="100000"/>
              </a:lnSpc>
              <a:defRPr>
                <a:latin typeface="微软雅黑" panose="020B0503020204020204" pitchFamily="34" charset="-122"/>
                <a:ea typeface="微软雅黑" panose="020B0503020204020204" pitchFamily="34" charset="-122"/>
              </a:defRPr>
            </a:lvl2pPr>
            <a:lvl3pPr>
              <a:lnSpc>
                <a:spcPct val="100000"/>
              </a:lnSpc>
              <a:defRPr>
                <a:latin typeface="微软雅黑" panose="020B0503020204020204" pitchFamily="34" charset="-122"/>
                <a:ea typeface="微软雅黑" panose="020B0503020204020204" pitchFamily="34" charset="-122"/>
              </a:defRPr>
            </a:lvl3pPr>
            <a:lvl4pPr>
              <a:lnSpc>
                <a:spcPct val="100000"/>
              </a:lnSpc>
              <a:defRPr>
                <a:latin typeface="微软雅黑" panose="020B0503020204020204" pitchFamily="34" charset="-122"/>
                <a:ea typeface="微软雅黑" panose="020B0503020204020204" pitchFamily="34" charset="-122"/>
              </a:defRPr>
            </a:lvl4pPr>
            <a:lvl5pPr>
              <a:lnSpc>
                <a:spcPct val="100000"/>
              </a:lnSpc>
              <a:defRPr>
                <a:latin typeface="微软雅黑" panose="020B0503020204020204" pitchFamily="34" charset="-122"/>
                <a:ea typeface="微软雅黑" panose="020B0503020204020204" pitchFamily="34" charset="-122"/>
              </a:defRPr>
            </a:lvl5p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F27634D5-BD77-4428-A610-E149D7834DF6}" type="datetimeFigureOut">
              <a:rPr lang="zh-CN" altLang="en-US" smtClean="0"/>
              <a:t>2025/5/31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A9EBBE-CED4-4552-A856-6390A1EDBF3C}" type="slidenum">
              <a:rPr lang="zh-CN" altLang="en-US" smtClean="0"/>
              <a:t>‹#›</a:t>
            </a:fld>
            <a:endParaRPr lang="zh-CN" altLang="en-US"/>
          </a:p>
        </p:txBody>
      </p:sp>
      <p:sp>
        <p:nvSpPr>
          <p:cNvPr id="12" name="矩形 11"/>
          <p:cNvSpPr/>
          <p:nvPr userDrawn="1"/>
        </p:nvSpPr>
        <p:spPr>
          <a:xfrm>
            <a:off x="0" y="0"/>
            <a:ext cx="12192000" cy="919470"/>
          </a:xfrm>
          <a:prstGeom prst="rect">
            <a:avLst/>
          </a:prstGeom>
          <a:gradFill flip="none" rotWithShape="1">
            <a:gsLst>
              <a:gs pos="46000">
                <a:srgbClr val="3E7DE5"/>
              </a:gs>
              <a:gs pos="64000">
                <a:srgbClr val="4287ED"/>
              </a:gs>
              <a:gs pos="32000">
                <a:srgbClr val="3A74DD"/>
              </a:gs>
              <a:gs pos="70000">
                <a:srgbClr val="458EF3"/>
              </a:gs>
              <a:gs pos="100000">
                <a:srgbClr val="458EF3"/>
              </a:gs>
              <a:gs pos="15000">
                <a:srgbClr val="3467D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userDrawn="1"/>
        </p:nvSpPr>
        <p:spPr>
          <a:xfrm>
            <a:off x="0" y="6600705"/>
            <a:ext cx="12192000" cy="241540"/>
          </a:xfrm>
          <a:prstGeom prst="rect">
            <a:avLst/>
          </a:prstGeom>
          <a:solidFill>
            <a:srgbClr val="458EF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userDrawn="1"/>
        </p:nvSpPr>
        <p:spPr>
          <a:xfrm flipH="1">
            <a:off x="10266333" y="-164274"/>
            <a:ext cx="2165172" cy="1162089"/>
          </a:xfrm>
          <a:prstGeom prst="rect">
            <a:avLst/>
          </a:prstGeom>
          <a:blipFill dpi="0" rotWithShape="1">
            <a:blip r:embed="rId2">
              <a:alphaModFix amt="39000"/>
              <a:extLst>
                <a:ext uri="{BEBA8EAE-BF5A-486C-A8C5-ECC9F3942E4B}">
                  <a14:imgProps xmlns:a14="http://schemas.microsoft.com/office/drawing/2010/main">
                    <a14:imgLayer r:embed="rId3">
                      <a14:imgEffect>
                        <a14:artisticPastelsSmooth/>
                      </a14:imgEffect>
                    </a14:imgLayer>
                  </a14:imgProps>
                </a:ext>
              </a:extLst>
            </a:blip>
            <a:srcRect/>
            <a:stretch>
              <a:fillRect/>
            </a:stretch>
          </a:blipFill>
          <a:ln>
            <a:noFill/>
          </a:ln>
          <a:effectLst>
            <a:softEdge rad="457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userDrawn="1"/>
        </p:nvSpPr>
        <p:spPr>
          <a:xfrm>
            <a:off x="-239505" y="-138290"/>
            <a:ext cx="3060343" cy="1422997"/>
          </a:xfrm>
          <a:prstGeom prst="rect">
            <a:avLst/>
          </a:prstGeom>
          <a:blipFill dpi="0" rotWithShape="1">
            <a:blip r:embed="rId4">
              <a:alphaModFix amt="39000"/>
              <a:extLst>
                <a:ext uri="{BEBA8EAE-BF5A-486C-A8C5-ECC9F3942E4B}">
                  <a14:imgProps xmlns:a14="http://schemas.microsoft.com/office/drawing/2010/main">
                    <a14:imgLayer r:embed="rId3">
                      <a14:imgEffect>
                        <a14:artisticPastelsSmooth/>
                      </a14:imgEffect>
                      <a14:imgEffect>
                        <a14:sharpenSoften amount="50000"/>
                      </a14:imgEffect>
                    </a14:imgLayer>
                  </a14:imgProps>
                </a:ext>
              </a:extLst>
            </a:blip>
            <a:srcRect/>
            <a:stretch>
              <a:fillRect/>
            </a:stretch>
          </a:blipFill>
          <a:ln>
            <a:noFill/>
          </a:ln>
          <a:effectLst>
            <a:softEdge rad="457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userDrawn="1"/>
        </p:nvSpPr>
        <p:spPr>
          <a:xfrm flipH="1">
            <a:off x="9515322" y="-138290"/>
            <a:ext cx="3060343" cy="1422997"/>
          </a:xfrm>
          <a:prstGeom prst="rect">
            <a:avLst/>
          </a:prstGeom>
          <a:blipFill dpi="0" rotWithShape="1">
            <a:blip r:embed="rId4">
              <a:alphaModFix amt="39000"/>
              <a:extLst>
                <a:ext uri="{BEBA8EAE-BF5A-486C-A8C5-ECC9F3942E4B}">
                  <a14:imgProps xmlns:a14="http://schemas.microsoft.com/office/drawing/2010/main">
                    <a14:imgLayer r:embed="rId3">
                      <a14:imgEffect>
                        <a14:artisticPastelsSmooth/>
                      </a14:imgEffect>
                      <a14:imgEffect>
                        <a14:sharpenSoften amount="50000"/>
                      </a14:imgEffect>
                    </a14:imgLayer>
                  </a14:imgProps>
                </a:ext>
              </a:extLst>
            </a:blip>
            <a:srcRect/>
            <a:stretch>
              <a:fillRect/>
            </a:stretch>
          </a:blipFill>
          <a:ln>
            <a:noFill/>
          </a:ln>
          <a:effectLst>
            <a:softEdge rad="457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userDrawn="1"/>
        </p:nvSpPr>
        <p:spPr>
          <a:xfrm>
            <a:off x="-383665" y="5572850"/>
            <a:ext cx="3060343" cy="1422997"/>
          </a:xfrm>
          <a:prstGeom prst="rect">
            <a:avLst/>
          </a:prstGeom>
          <a:blipFill dpi="0" rotWithShape="1">
            <a:blip r:embed="rId4">
              <a:alphaModFix amt="39000"/>
              <a:extLst>
                <a:ext uri="{BEBA8EAE-BF5A-486C-A8C5-ECC9F3942E4B}">
                  <a14:imgProps xmlns:a14="http://schemas.microsoft.com/office/drawing/2010/main">
                    <a14:imgLayer r:embed="rId3">
                      <a14:imgEffect>
                        <a14:artisticPastelsSmooth/>
                      </a14:imgEffect>
                      <a14:imgEffect>
                        <a14:sharpenSoften amount="50000"/>
                      </a14:imgEffect>
                    </a14:imgLayer>
                  </a14:imgProps>
                </a:ext>
              </a:extLst>
            </a:blip>
            <a:srcRect/>
            <a:stretch>
              <a:fillRect/>
            </a:stretch>
          </a:blipFill>
          <a:ln>
            <a:noFill/>
          </a:ln>
          <a:effectLst>
            <a:softEdge rad="457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userDrawn="1"/>
        </p:nvSpPr>
        <p:spPr>
          <a:xfrm flipH="1">
            <a:off x="9515322" y="5757632"/>
            <a:ext cx="3060343" cy="1422997"/>
          </a:xfrm>
          <a:prstGeom prst="rect">
            <a:avLst/>
          </a:prstGeom>
          <a:blipFill dpi="0" rotWithShape="1">
            <a:blip r:embed="rId4">
              <a:alphaModFix amt="39000"/>
              <a:extLst>
                <a:ext uri="{BEBA8EAE-BF5A-486C-A8C5-ECC9F3942E4B}">
                  <a14:imgProps xmlns:a14="http://schemas.microsoft.com/office/drawing/2010/main">
                    <a14:imgLayer r:embed="rId3">
                      <a14:imgEffect>
                        <a14:artisticPastelsSmooth/>
                      </a14:imgEffect>
                      <a14:imgEffect>
                        <a14:sharpenSoften amount="50000"/>
                      </a14:imgEffect>
                    </a14:imgLayer>
                  </a14:imgProps>
                </a:ext>
              </a:extLst>
            </a:blip>
            <a:srcRect/>
            <a:stretch>
              <a:fillRect/>
            </a:stretch>
          </a:blipFill>
          <a:ln>
            <a:noFill/>
          </a:ln>
          <a:effectLst>
            <a:softEdge rad="457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27634D5-BD77-4428-A610-E149D7834DF6}" type="datetimeFigureOut">
              <a:rPr lang="zh-CN" altLang="en-US" smtClean="0"/>
              <a:t>2025/5/31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DA9EBBE-CED4-4552-A856-6390A1EDBF3C}"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7634D5-BD77-4428-A610-E149D7834DF6}" type="datetimeFigureOut">
              <a:rPr lang="zh-CN" altLang="en-US" smtClean="0"/>
              <a:t>2025/5/31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A9EBBE-CED4-4552-A856-6390A1EDBF3C}"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8.xml"/><Relationship Id="rId4" Type="http://schemas.openxmlformats.org/officeDocument/2006/relationships/image" Target="../media/image34.png"/></Relationships>
</file>

<file path=ppt/slides/_rels/slide1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xml"/><Relationship Id="rId1" Type="http://schemas.openxmlformats.org/officeDocument/2006/relationships/slideLayout" Target="../slideLayouts/slideLayout8.xml"/><Relationship Id="rId5" Type="http://schemas.openxmlformats.org/officeDocument/2006/relationships/image" Target="../media/image38.png"/><Relationship Id="rId4" Type="http://schemas.openxmlformats.org/officeDocument/2006/relationships/image" Target="../media/image37.png"/></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8.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1192530" y="5189221"/>
            <a:ext cx="10104120" cy="45719"/>
          </a:xfrm>
          <a:prstGeom prst="rect">
            <a:avLst/>
          </a:prstGeom>
          <a:solidFill>
            <a:srgbClr val="458E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副标题 2"/>
          <p:cNvSpPr>
            <a:spLocks noGrp="1"/>
          </p:cNvSpPr>
          <p:nvPr>
            <p:ph type="subTitle" idx="1"/>
          </p:nvPr>
        </p:nvSpPr>
        <p:spPr>
          <a:xfrm>
            <a:off x="3554730" y="4829220"/>
            <a:ext cx="5082540" cy="720000"/>
          </a:xfrm>
          <a:solidFill>
            <a:srgbClr val="458EF3"/>
          </a:solidFill>
        </p:spPr>
        <p:txBody>
          <a:bodyPr anchor="ctr">
            <a:normAutofit fontScale="40000" lnSpcReduction="20000"/>
          </a:bodyPr>
          <a:lstStyle/>
          <a:p>
            <a:endParaRPr lang="en-US" altLang="zh-CN" dirty="0">
              <a:solidFill>
                <a:schemeClr val="bg1"/>
              </a:solidFill>
              <a:latin typeface="Broadway" panose="04040905080B02020502" pitchFamily="82" charset="0"/>
            </a:endParaRPr>
          </a:p>
          <a:p>
            <a:r>
              <a:rPr lang="zh-CN" altLang="en-US" sz="7400" dirty="0" smtClean="0">
                <a:solidFill>
                  <a:schemeClr val="bg1"/>
                </a:solidFill>
                <a:latin typeface="Broadway" panose="04040905080B02020502" pitchFamily="82" charset="0"/>
              </a:rPr>
              <a:t>第</a:t>
            </a:r>
            <a:r>
              <a:rPr lang="en-US" altLang="zh-CN" sz="7400" dirty="0" smtClean="0">
                <a:solidFill>
                  <a:schemeClr val="bg1"/>
                </a:solidFill>
                <a:latin typeface="Broadway" panose="04040905080B02020502" pitchFamily="82" charset="0"/>
              </a:rPr>
              <a:t>3</a:t>
            </a:r>
            <a:r>
              <a:rPr lang="zh-CN" altLang="en-US" sz="7400" dirty="0" smtClean="0">
                <a:solidFill>
                  <a:schemeClr val="bg1"/>
                </a:solidFill>
                <a:latin typeface="Broadway" panose="04040905080B02020502" pitchFamily="82" charset="0"/>
              </a:rPr>
              <a:t>章  熟练运用绘图工具</a:t>
            </a:r>
            <a:endParaRPr lang="zh-CN" altLang="en-US" dirty="0">
              <a:solidFill>
                <a:schemeClr val="bg1"/>
              </a:solidFill>
              <a:latin typeface="Broadway" panose="04040905080B02020502" pitchFamily="82" charset="0"/>
            </a:endParaRPr>
          </a:p>
        </p:txBody>
      </p:sp>
      <p:sp>
        <p:nvSpPr>
          <p:cNvPr id="2" name="标题 1"/>
          <p:cNvSpPr>
            <a:spLocks noGrp="1"/>
          </p:cNvSpPr>
          <p:nvPr>
            <p:ph type="ctrTitle"/>
          </p:nvPr>
        </p:nvSpPr>
        <p:spPr/>
        <p:txBody>
          <a:bodyPr/>
          <a:lstStyle/>
          <a:p>
            <a:endParaRPr lang="zh-CN" altLang="en-US" dirty="0"/>
          </a:p>
        </p:txBody>
      </p:sp>
      <p:sp>
        <p:nvSpPr>
          <p:cNvPr id="7" name="标题 4"/>
          <p:cNvSpPr txBox="1"/>
          <p:nvPr/>
        </p:nvSpPr>
        <p:spPr>
          <a:xfrm>
            <a:off x="1524000" y="2235200"/>
            <a:ext cx="9144000" cy="2387600"/>
          </a:xfrm>
          <a:prstGeom prst="rect">
            <a:avLst/>
          </a:prstGeom>
          <a:solidFill>
            <a:srgbClr val="458EF3"/>
          </a:solidFill>
        </p:spPr>
        <p:txBody>
          <a:bodyPr vert="horz" lIns="91440" tIns="45720" rIns="91440" bIns="45720" rtlCol="0" anchor="ctr">
            <a:normAutofit/>
          </a:bodyPr>
          <a:lstStyle>
            <a:lvl1pPr algn="ctr" defTabSz="914400" rtl="0" eaLnBrk="1" latinLnBrk="0" hangingPunct="1">
              <a:lnSpc>
                <a:spcPct val="90000"/>
              </a:lnSpc>
              <a:spcBef>
                <a:spcPct val="0"/>
              </a:spcBef>
              <a:buNone/>
              <a:defRPr sz="6000" b="1" kern="1200">
                <a:solidFill>
                  <a:schemeClr val="bg1"/>
                </a:solidFill>
                <a:latin typeface="Broadway" panose="04040905080B02020502" pitchFamily="82" charset="0"/>
                <a:ea typeface="微软雅黑" panose="020B0503020204020204" pitchFamily="34" charset="-122"/>
                <a:cs typeface="+mj-cs"/>
              </a:defRPr>
            </a:lvl1pPr>
          </a:lstStyle>
          <a:p>
            <a:r>
              <a:rPr lang="zh-CN" altLang="zh-CN" dirty="0" smtClean="0"/>
              <a:t>网络工程设计</a:t>
            </a:r>
            <a:r>
              <a:rPr lang="en-US" altLang="zh-CN" dirty="0" smtClean="0"/>
              <a:t>AutoCAD </a:t>
            </a:r>
            <a:r>
              <a:rPr lang="zh-CN" altLang="en-US" dirty="0" smtClean="0"/>
              <a:t>案例教程</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32659" y="1137524"/>
            <a:ext cx="5762172" cy="4769179"/>
          </a:xfrm>
        </p:spPr>
        <p:txBody>
          <a:bodyPr/>
          <a:lstStyle/>
          <a:p>
            <a:r>
              <a:rPr lang="en-US" altLang="zh-CN" sz="3200" dirty="0"/>
              <a:t> </a:t>
            </a:r>
            <a:r>
              <a:rPr lang="zh-CN" altLang="zh-CN" sz="3200" dirty="0"/>
              <a:t>实例</a:t>
            </a:r>
            <a:r>
              <a:rPr lang="zh-CN" altLang="zh-CN" sz="3200" dirty="0" smtClean="0"/>
              <a:t>—</a:t>
            </a:r>
            <a:r>
              <a:rPr lang="zh-CN" altLang="zh-CN" dirty="0"/>
              <a:t>绘制励磁发电机</a:t>
            </a:r>
            <a:endParaRPr lang="zh-CN" altLang="zh-CN" sz="3200" dirty="0"/>
          </a:p>
          <a:p>
            <a:r>
              <a:rPr lang="zh-CN" altLang="zh-CN" dirty="0"/>
              <a:t>（</a:t>
            </a:r>
            <a:r>
              <a:rPr lang="en-US" altLang="zh-CN" dirty="0"/>
              <a:t>1</a:t>
            </a:r>
            <a:r>
              <a:rPr lang="zh-CN" altLang="zh-CN" dirty="0"/>
              <a:t>）</a:t>
            </a:r>
            <a:r>
              <a:rPr lang="zh-CN" altLang="zh-CN" dirty="0" smtClean="0"/>
              <a:t>设置</a:t>
            </a:r>
            <a:r>
              <a:rPr lang="zh-CN" altLang="en-US" dirty="0" smtClean="0"/>
              <a:t>图层</a:t>
            </a:r>
            <a:r>
              <a:rPr lang="zh-CN" altLang="zh-CN" dirty="0" smtClean="0"/>
              <a:t>。</a:t>
            </a:r>
            <a:endParaRPr lang="en-US" altLang="zh-CN" dirty="0"/>
          </a:p>
          <a:p>
            <a:r>
              <a:rPr lang="zh-CN" altLang="zh-CN" dirty="0"/>
              <a:t>（</a:t>
            </a:r>
            <a:r>
              <a:rPr lang="en-US" altLang="zh-CN" dirty="0"/>
              <a:t>2</a:t>
            </a:r>
            <a:r>
              <a:rPr lang="zh-CN" altLang="zh-CN" dirty="0" smtClean="0"/>
              <a:t>）</a:t>
            </a:r>
            <a:r>
              <a:rPr lang="zh-CN" altLang="en-US" dirty="0" smtClean="0"/>
              <a:t>设置对象捕捉好极轴追踪</a:t>
            </a:r>
            <a:r>
              <a:rPr lang="zh-CN" altLang="zh-CN" dirty="0" smtClean="0"/>
              <a:t>。</a:t>
            </a:r>
            <a:endParaRPr lang="en-US" altLang="zh-CN" dirty="0"/>
          </a:p>
          <a:p>
            <a:r>
              <a:rPr lang="zh-CN" altLang="zh-CN" dirty="0"/>
              <a:t>（</a:t>
            </a:r>
            <a:r>
              <a:rPr lang="en-US" altLang="zh-CN" dirty="0"/>
              <a:t>3</a:t>
            </a:r>
            <a:r>
              <a:rPr lang="zh-CN" altLang="zh-CN" dirty="0" smtClean="0"/>
              <a:t>）</a:t>
            </a:r>
            <a:r>
              <a:rPr lang="zh-CN" altLang="en-US" dirty="0" smtClean="0"/>
              <a:t>利用圆、圆弧、直线绘制。</a:t>
            </a:r>
            <a:endParaRPr lang="en-US" altLang="zh-CN" dirty="0" smtClean="0"/>
          </a:p>
          <a:p>
            <a:r>
              <a:rPr lang="zh-CN" altLang="en-US" dirty="0" smtClean="0"/>
              <a:t>（</a:t>
            </a:r>
            <a:r>
              <a:rPr lang="en-US" altLang="zh-CN" dirty="0" smtClean="0"/>
              <a:t>4</a:t>
            </a:r>
            <a:r>
              <a:rPr lang="zh-CN" altLang="en-US" dirty="0" smtClean="0"/>
              <a:t>）绘制其他线条</a:t>
            </a:r>
            <a:endParaRPr lang="en-US" altLang="zh-CN" dirty="0" smtClean="0"/>
          </a:p>
          <a:p>
            <a:r>
              <a:rPr lang="zh-CN" altLang="en-US" dirty="0" smtClean="0"/>
              <a:t>（</a:t>
            </a:r>
            <a:r>
              <a:rPr lang="en-US" altLang="zh-CN" dirty="0"/>
              <a:t>5</a:t>
            </a:r>
            <a:r>
              <a:rPr lang="zh-CN" altLang="en-US" dirty="0" smtClean="0"/>
              <a:t>）添加文字</a:t>
            </a:r>
            <a:endParaRPr lang="zh-CN" altLang="en-US" dirty="0"/>
          </a:p>
        </p:txBody>
      </p:sp>
      <p:sp>
        <p:nvSpPr>
          <p:cNvPr id="8" name="矩形 7"/>
          <p:cNvSpPr/>
          <p:nvPr/>
        </p:nvSpPr>
        <p:spPr>
          <a:xfrm>
            <a:off x="4497291" y="6137823"/>
            <a:ext cx="1170513" cy="369332"/>
          </a:xfrm>
          <a:prstGeom prst="rect">
            <a:avLst/>
          </a:prstGeom>
        </p:spPr>
        <p:txBody>
          <a:bodyPr wrap="none">
            <a:spAutoFit/>
          </a:bodyPr>
          <a:lstStyle/>
          <a:p>
            <a:r>
              <a:rPr lang="zh-CN" altLang="en-US" dirty="0"/>
              <a:t> </a:t>
            </a:r>
            <a:r>
              <a:rPr lang="zh-CN" altLang="en-US" dirty="0" smtClean="0"/>
              <a:t>设置图层</a:t>
            </a:r>
            <a:endParaRPr lang="zh-CN" altLang="en-US" dirty="0"/>
          </a:p>
        </p:txBody>
      </p:sp>
      <p:sp>
        <p:nvSpPr>
          <p:cNvPr id="3" name="矩形 2"/>
          <p:cNvSpPr/>
          <p:nvPr/>
        </p:nvSpPr>
        <p:spPr>
          <a:xfrm>
            <a:off x="7653079" y="6129099"/>
            <a:ext cx="1107996" cy="369332"/>
          </a:xfrm>
          <a:prstGeom prst="rect">
            <a:avLst/>
          </a:prstGeom>
        </p:spPr>
        <p:txBody>
          <a:bodyPr wrap="none">
            <a:spAutoFit/>
          </a:bodyPr>
          <a:lstStyle/>
          <a:p>
            <a:r>
              <a:rPr lang="zh-CN" altLang="zh-CN" kern="100" dirty="0" smtClean="0">
                <a:latin typeface="Times New Roman" panose="02020603050405020304" pitchFamily="18" charset="0"/>
                <a:ea typeface="宋体" panose="02010600030101010101" pitchFamily="2" charset="-122"/>
                <a:cs typeface="Times New Roman" panose="02020603050405020304" pitchFamily="18" charset="0"/>
              </a:rPr>
              <a:t>绘制</a:t>
            </a:r>
            <a:r>
              <a:rPr lang="zh-CN" altLang="en-US" kern="100" dirty="0" smtClean="0">
                <a:latin typeface="Times New Roman" panose="02020603050405020304" pitchFamily="18" charset="0"/>
                <a:ea typeface="宋体" panose="02010600030101010101" pitchFamily="2" charset="-122"/>
                <a:cs typeface="Times New Roman" panose="02020603050405020304" pitchFamily="18" charset="0"/>
              </a:rPr>
              <a:t>图形</a:t>
            </a:r>
            <a:endParaRPr lang="zh-CN" altLang="en-US" dirty="0"/>
          </a:p>
        </p:txBody>
      </p:sp>
      <p:sp>
        <p:nvSpPr>
          <p:cNvPr id="4" name="矩形 3"/>
          <p:cNvSpPr/>
          <p:nvPr/>
        </p:nvSpPr>
        <p:spPr>
          <a:xfrm>
            <a:off x="9489053" y="6100167"/>
            <a:ext cx="1569660" cy="369332"/>
          </a:xfrm>
          <a:prstGeom prst="rect">
            <a:avLst/>
          </a:prstGeom>
        </p:spPr>
        <p:txBody>
          <a:bodyPr wrap="none">
            <a:spAutoFit/>
          </a:bodyPr>
          <a:lstStyle/>
          <a:p>
            <a:r>
              <a:rPr lang="zh-CN" altLang="en-US" dirty="0" smtClean="0"/>
              <a:t>绘制其他线条</a:t>
            </a:r>
            <a:endParaRPr lang="zh-CN" altLang="en-US" dirty="0"/>
          </a:p>
        </p:txBody>
      </p:sp>
      <p:pic>
        <p:nvPicPr>
          <p:cNvPr id="13" name="图片 12"/>
          <p:cNvPicPr/>
          <p:nvPr/>
        </p:nvPicPr>
        <p:blipFill>
          <a:blip r:embed="rId3" cstate="print">
            <a:extLst>
              <a:ext uri="{28A0092B-C50C-407E-A947-70E740481C1C}">
                <a14:useLocalDpi xmlns:a14="http://schemas.microsoft.com/office/drawing/2010/main" val="0"/>
              </a:ext>
            </a:extLst>
          </a:blip>
          <a:srcRect/>
          <a:stretch>
            <a:fillRect/>
          </a:stretch>
        </p:blipFill>
        <p:spPr>
          <a:xfrm>
            <a:off x="8588807" y="1035666"/>
            <a:ext cx="1763395" cy="1731010"/>
          </a:xfrm>
          <a:prstGeom prst="rect">
            <a:avLst/>
          </a:prstGeom>
          <a:noFill/>
          <a:ln>
            <a:noFill/>
          </a:ln>
        </p:spPr>
      </p:pic>
      <p:sp>
        <p:nvSpPr>
          <p:cNvPr id="12" name="矩形 11"/>
          <p:cNvSpPr/>
          <p:nvPr/>
        </p:nvSpPr>
        <p:spPr>
          <a:xfrm>
            <a:off x="8588807" y="2919290"/>
            <a:ext cx="1800493" cy="369332"/>
          </a:xfrm>
          <a:prstGeom prst="rect">
            <a:avLst/>
          </a:prstGeom>
        </p:spPr>
        <p:txBody>
          <a:bodyPr wrap="none">
            <a:spAutoFit/>
          </a:bodyPr>
          <a:lstStyle/>
          <a:p>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励磁发电机符号</a:t>
            </a:r>
            <a:endParaRPr lang="zh-CN" altLang="en-US" dirty="0"/>
          </a:p>
        </p:txBody>
      </p:sp>
      <p:pic>
        <p:nvPicPr>
          <p:cNvPr id="15" name="图片 14"/>
          <p:cNvPicPr/>
          <p:nvPr/>
        </p:nvPicPr>
        <p:blipFill>
          <a:blip r:embed="rId4" cstate="print">
            <a:extLst>
              <a:ext uri="{28A0092B-C50C-407E-A947-70E740481C1C}">
                <a14:useLocalDpi xmlns:a14="http://schemas.microsoft.com/office/drawing/2010/main" val="0"/>
              </a:ext>
            </a:extLst>
          </a:blip>
          <a:srcRect/>
          <a:stretch>
            <a:fillRect/>
          </a:stretch>
        </p:blipFill>
        <p:spPr>
          <a:xfrm>
            <a:off x="3210568" y="4056900"/>
            <a:ext cx="3743960" cy="2028190"/>
          </a:xfrm>
          <a:prstGeom prst="rect">
            <a:avLst/>
          </a:prstGeom>
          <a:noFill/>
          <a:ln>
            <a:noFill/>
          </a:ln>
        </p:spPr>
      </p:pic>
      <p:pic>
        <p:nvPicPr>
          <p:cNvPr id="16" name="图片 15"/>
          <p:cNvPicPr/>
          <p:nvPr/>
        </p:nvPicPr>
        <p:blipFill>
          <a:blip r:embed="rId5" cstate="print">
            <a:extLst>
              <a:ext uri="{28A0092B-C50C-407E-A947-70E740481C1C}">
                <a14:useLocalDpi xmlns:a14="http://schemas.microsoft.com/office/drawing/2010/main" val="0"/>
              </a:ext>
            </a:extLst>
          </a:blip>
          <a:srcRect/>
          <a:stretch>
            <a:fillRect/>
          </a:stretch>
        </p:blipFill>
        <p:spPr>
          <a:xfrm>
            <a:off x="7518624" y="4684295"/>
            <a:ext cx="1069975" cy="1405890"/>
          </a:xfrm>
          <a:prstGeom prst="rect">
            <a:avLst/>
          </a:prstGeom>
          <a:noFill/>
          <a:ln>
            <a:noFill/>
          </a:ln>
        </p:spPr>
      </p:pic>
      <p:pic>
        <p:nvPicPr>
          <p:cNvPr id="17" name="图片 16"/>
          <p:cNvPicPr/>
          <p:nvPr/>
        </p:nvPicPr>
        <p:blipFill>
          <a:blip r:embed="rId6" cstate="print">
            <a:extLst>
              <a:ext uri="{28A0092B-C50C-407E-A947-70E740481C1C}">
                <a14:useLocalDpi xmlns:a14="http://schemas.microsoft.com/office/drawing/2010/main" val="0"/>
              </a:ext>
            </a:extLst>
          </a:blip>
          <a:srcRect/>
          <a:stretch>
            <a:fillRect/>
          </a:stretch>
        </p:blipFill>
        <p:spPr>
          <a:xfrm>
            <a:off x="9289395" y="4529388"/>
            <a:ext cx="1771650" cy="1377315"/>
          </a:xfrm>
          <a:prstGeom prst="rect">
            <a:avLst/>
          </a:prstGeom>
          <a:noFill/>
          <a:ln>
            <a:noFill/>
          </a:ln>
        </p:spPr>
      </p:pic>
    </p:spTree>
    <p:extLst>
      <p:ext uri="{BB962C8B-B14F-4D97-AF65-F5344CB8AC3E}">
        <p14:creationId xmlns:p14="http://schemas.microsoft.com/office/powerpoint/2010/main" val="31626993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a:xfrm>
            <a:off x="333829" y="1309711"/>
            <a:ext cx="11524342" cy="4769179"/>
          </a:xfrm>
        </p:spPr>
        <p:txBody>
          <a:bodyPr/>
          <a:lstStyle/>
          <a:p>
            <a:r>
              <a:rPr lang="zh-CN" altLang="zh-CN" dirty="0"/>
              <a:t>约束能够精确地控制草图中的对象。草图约束有两种类型：几何约束和尺寸约束。</a:t>
            </a:r>
            <a:endParaRPr lang="en-US" altLang="zh-CN" dirty="0"/>
          </a:p>
          <a:p>
            <a:r>
              <a:rPr lang="zh-CN" altLang="zh-CN" dirty="0"/>
              <a:t>几何约束建立草图对象的几何特性，或是两个或更多草图对象的关系类型。在绘图区用户可以使用“参数化”选项卡来显示有关信息，并显示代表这些约束的直观标记，如图所示的水平标记和共线标记</a:t>
            </a:r>
            <a:r>
              <a:rPr lang="en-US" altLang="zh-CN" dirty="0"/>
              <a:t>.</a:t>
            </a:r>
          </a:p>
          <a:p>
            <a:r>
              <a:rPr lang="zh-CN" altLang="zh-CN" dirty="0"/>
              <a:t>尺寸约束建立草图对象的大小（如直线的长度、圆弧的半径等），或是两个对象之间的关系（如两点之间的距离）。</a:t>
            </a:r>
          </a:p>
          <a:p>
            <a:endParaRPr lang="zh-CN" altLang="en-US" dirty="0"/>
          </a:p>
        </p:txBody>
      </p:sp>
      <p:sp>
        <p:nvSpPr>
          <p:cNvPr id="3" name="标题 2"/>
          <p:cNvSpPr>
            <a:spLocks noGrp="1"/>
          </p:cNvSpPr>
          <p:nvPr>
            <p:ph type="title"/>
          </p:nvPr>
        </p:nvSpPr>
        <p:spPr/>
        <p:txBody>
          <a:bodyPr/>
          <a:lstStyle/>
          <a:p>
            <a:r>
              <a:rPr lang="en-US" altLang="zh-CN" dirty="0" smtClean="0"/>
              <a:t>3.3  </a:t>
            </a:r>
            <a:r>
              <a:rPr lang="zh-CN" altLang="zh-CN" dirty="0"/>
              <a:t>对象约束</a:t>
            </a:r>
            <a:endParaRPr lang="zh-CN" altLang="en-US" dirty="0"/>
          </a:p>
        </p:txBody>
      </p:sp>
      <p:pic>
        <p:nvPicPr>
          <p:cNvPr id="37890" name="Picture 2"/>
          <p:cNvPicPr>
            <a:picLocks noChangeAspect="1" noChangeArrowheads="1"/>
          </p:cNvPicPr>
          <p:nvPr/>
        </p:nvPicPr>
        <p:blipFill>
          <a:blip r:embed="rId3">
            <a:lum bright="-54000" contrast="78000"/>
            <a:extLst>
              <a:ext uri="{28A0092B-C50C-407E-A947-70E740481C1C}">
                <a14:useLocalDpi xmlns:a14="http://schemas.microsoft.com/office/drawing/2010/main" val="0"/>
              </a:ext>
            </a:extLst>
          </a:blip>
          <a:srcRect/>
          <a:stretch>
            <a:fillRect/>
          </a:stretch>
        </p:blipFill>
        <p:spPr bwMode="auto">
          <a:xfrm>
            <a:off x="1943676" y="4704921"/>
            <a:ext cx="2651993" cy="1596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2138594" y="6274155"/>
            <a:ext cx="2262158" cy="369332"/>
          </a:xfrm>
          <a:prstGeom prst="rect">
            <a:avLst/>
          </a:prstGeom>
        </p:spPr>
        <p:txBody>
          <a:bodyPr wrap="none">
            <a:spAutoFit/>
          </a:bodyPr>
          <a:lstStyle/>
          <a:p>
            <a:r>
              <a:rPr lang="zh-CN" altLang="zh-CN" kern="100" dirty="0">
                <a:latin typeface="Times New Roman" panose="02020603050405020304" pitchFamily="18" charset="0"/>
                <a:ea typeface="方正书宋简体"/>
                <a:cs typeface="Times New Roman" panose="02020603050405020304" pitchFamily="18" charset="0"/>
              </a:rPr>
              <a:t>“几何约束”示意图</a:t>
            </a:r>
            <a:endParaRPr lang="zh-CN" altLang="en-US" dirty="0"/>
          </a:p>
        </p:txBody>
      </p:sp>
      <p:pic>
        <p:nvPicPr>
          <p:cNvPr id="37891" name="Picture 3"/>
          <p:cNvPicPr>
            <a:picLocks noChangeAspect="1" noChangeArrowheads="1"/>
          </p:cNvPicPr>
          <p:nvPr/>
        </p:nvPicPr>
        <p:blipFill>
          <a:blip r:embed="rId4">
            <a:lum bright="-36000" contrast="54000"/>
            <a:extLst>
              <a:ext uri="{28A0092B-C50C-407E-A947-70E740481C1C}">
                <a14:useLocalDpi xmlns:a14="http://schemas.microsoft.com/office/drawing/2010/main" val="0"/>
              </a:ext>
            </a:extLst>
          </a:blip>
          <a:srcRect/>
          <a:stretch>
            <a:fillRect/>
          </a:stretch>
        </p:blipFill>
        <p:spPr bwMode="auto">
          <a:xfrm>
            <a:off x="7397260" y="4665210"/>
            <a:ext cx="2432050" cy="167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7711296" y="6301720"/>
            <a:ext cx="2262158" cy="369332"/>
          </a:xfrm>
          <a:prstGeom prst="rect">
            <a:avLst/>
          </a:prstGeom>
        </p:spPr>
        <p:txBody>
          <a:bodyPr wrap="none">
            <a:spAutoFit/>
          </a:bodyPr>
          <a:lstStyle/>
          <a:p>
            <a:r>
              <a:rPr lang="zh-CN" altLang="zh-CN" kern="100" dirty="0">
                <a:latin typeface="Times New Roman" panose="02020603050405020304" pitchFamily="18" charset="0"/>
                <a:ea typeface="方正书宋简体"/>
                <a:cs typeface="Times New Roman" panose="02020603050405020304" pitchFamily="18" charset="0"/>
              </a:rPr>
              <a:t>“尺寸约束”示意图</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p:txBody>
          <a:bodyPr/>
          <a:lstStyle/>
          <a:p>
            <a:r>
              <a:rPr lang="en-US" altLang="zh-CN" sz="3200" dirty="0" smtClean="0"/>
              <a:t>1  </a:t>
            </a:r>
            <a:r>
              <a:rPr lang="zh-CN" altLang="zh-CN" sz="3200" dirty="0"/>
              <a:t>几何约束</a:t>
            </a:r>
          </a:p>
          <a:p>
            <a:r>
              <a:rPr lang="en-US" altLang="zh-CN" dirty="0"/>
              <a:t>1</a:t>
            </a:r>
            <a:r>
              <a:rPr lang="zh-CN" altLang="zh-CN" dirty="0"/>
              <a:t>．建立几何约束</a:t>
            </a:r>
            <a:endParaRPr lang="en-US" altLang="zh-CN" dirty="0"/>
          </a:p>
          <a:p>
            <a:r>
              <a:rPr lang="zh-CN" altLang="zh-CN" dirty="0"/>
              <a:t>利用几何约束工具可以指定草图对象必须遵守的条件，或是草图对象之间必须维持的关系。“</a:t>
            </a:r>
          </a:p>
          <a:p>
            <a:endParaRPr lang="zh-CN" altLang="en-US" dirty="0"/>
          </a:p>
        </p:txBody>
      </p:sp>
      <p:pic>
        <p:nvPicPr>
          <p:cNvPr id="389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8885" y="4028355"/>
            <a:ext cx="2469300" cy="1018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59586" y="4821382"/>
            <a:ext cx="2807105" cy="225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1055917" y="5350225"/>
            <a:ext cx="3023585" cy="369332"/>
          </a:xfrm>
          <a:prstGeom prst="rect">
            <a:avLst/>
          </a:prstGeom>
        </p:spPr>
        <p:txBody>
          <a:bodyPr wrap="none">
            <a:spAutoFit/>
          </a:bodyPr>
          <a:lstStyle/>
          <a:p>
            <a:pPr algn="ctr">
              <a:spcAft>
                <a:spcPts val="600"/>
              </a:spcAft>
            </a:pPr>
            <a:r>
              <a:rPr lang="zh-CN" altLang="zh-CN" kern="100" dirty="0">
                <a:latin typeface="方正兰亭黑简体"/>
                <a:cs typeface="Times New Roman" panose="02020603050405020304" pitchFamily="18" charset="0"/>
              </a:rPr>
              <a:t> “几何约束”面板及工具栏</a:t>
            </a:r>
            <a:endParaRPr lang="zh-CN" altLang="zh-CN" kern="1000" dirty="0">
              <a:latin typeface="方正兰亭黑简体"/>
              <a:cs typeface="Times New Roman" panose="02020603050405020304" pitchFamily="18" charset="0"/>
            </a:endParaRPr>
          </a:p>
        </p:txBody>
      </p:sp>
      <p:pic>
        <p:nvPicPr>
          <p:cNvPr id="6" name="图片 5"/>
          <p:cNvPicPr>
            <a:picLocks noChangeAspect="1"/>
          </p:cNvPicPr>
          <p:nvPr/>
        </p:nvPicPr>
        <p:blipFill rotWithShape="1">
          <a:blip r:embed="rId4"/>
          <a:srcRect b="36431"/>
          <a:stretch>
            <a:fillRect/>
          </a:stretch>
        </p:blipFill>
        <p:spPr>
          <a:xfrm>
            <a:off x="6316616" y="3116940"/>
            <a:ext cx="4480693" cy="2841716"/>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33829" y="1309711"/>
            <a:ext cx="7941953" cy="4769179"/>
          </a:xfrm>
        </p:spPr>
        <p:txBody>
          <a:bodyPr>
            <a:normAutofit/>
          </a:bodyPr>
          <a:lstStyle/>
          <a:p>
            <a:r>
              <a:rPr lang="en-US" altLang="zh-CN" dirty="0"/>
              <a:t>2</a:t>
            </a:r>
            <a:r>
              <a:rPr lang="zh-CN" altLang="zh-CN" dirty="0"/>
              <a:t>．设置几何约束</a:t>
            </a:r>
          </a:p>
          <a:p>
            <a:r>
              <a:rPr lang="zh-CN" altLang="zh-CN" dirty="0"/>
              <a:t>【执行方式】</a:t>
            </a:r>
          </a:p>
          <a:p>
            <a:r>
              <a:rPr lang="zh-CN" altLang="zh-CN" sz="2400" dirty="0"/>
              <a:t>命令行：</a:t>
            </a:r>
            <a:r>
              <a:rPr lang="en-US" altLang="zh-CN" sz="2400" dirty="0"/>
              <a:t>CONSTRAINTSETTINGS</a:t>
            </a:r>
            <a:r>
              <a:rPr lang="zh-CN" altLang="zh-CN" sz="2400" dirty="0"/>
              <a:t>（</a:t>
            </a:r>
            <a:r>
              <a:rPr lang="en-US" altLang="zh-CN" sz="2400" dirty="0"/>
              <a:t>CSETTINGS</a:t>
            </a:r>
            <a:r>
              <a:rPr lang="zh-CN" altLang="zh-CN" sz="2400" dirty="0"/>
              <a:t>）。</a:t>
            </a:r>
          </a:p>
          <a:p>
            <a:r>
              <a:rPr lang="zh-CN" altLang="zh-CN" sz="2400" dirty="0"/>
              <a:t>菜单栏：选择菜单栏中的“参数”</a:t>
            </a:r>
            <a:r>
              <a:rPr lang="en-US" altLang="zh-CN" sz="2400" dirty="0"/>
              <a:t>→</a:t>
            </a:r>
            <a:r>
              <a:rPr lang="zh-CN" altLang="zh-CN" sz="2400" dirty="0"/>
              <a:t>“约束设置”命令。</a:t>
            </a:r>
          </a:p>
          <a:p>
            <a:r>
              <a:rPr lang="zh-CN" altLang="zh-CN" sz="2400" dirty="0"/>
              <a:t>功能区：单击“参数化”功能区中的“几何”选项组中的“对话框启动器”按钮</a:t>
            </a:r>
            <a:endParaRPr lang="en-US" altLang="zh-CN" sz="2400" dirty="0"/>
          </a:p>
          <a:p>
            <a:r>
              <a:rPr lang="zh-CN" altLang="zh-CN" sz="2400" dirty="0"/>
              <a:t>工具栏：单击“参数化”工具栏中的“约束设置”按钮</a:t>
            </a:r>
            <a:endParaRPr lang="zh-CN" altLang="en-US" sz="2400" dirty="0"/>
          </a:p>
        </p:txBody>
      </p:sp>
      <p:pic>
        <p:nvPicPr>
          <p:cNvPr id="399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89656" y="1922825"/>
            <a:ext cx="2683567" cy="2450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8865895" y="4445061"/>
            <a:ext cx="2331087" cy="369332"/>
          </a:xfrm>
          <a:prstGeom prst="rect">
            <a:avLst/>
          </a:prstGeom>
        </p:spPr>
        <p:txBody>
          <a:bodyPr wrap="none">
            <a:spAutoFit/>
          </a:bodyPr>
          <a:lstStyle/>
          <a:p>
            <a:pPr algn="ctr">
              <a:spcAft>
                <a:spcPts val="600"/>
              </a:spcAft>
            </a:pPr>
            <a:r>
              <a:rPr lang="zh-CN" altLang="zh-CN" kern="1000" dirty="0">
                <a:latin typeface="方正兰亭黑简体"/>
                <a:cs typeface="Times New Roman" panose="02020603050405020304" pitchFamily="18" charset="0"/>
              </a:rPr>
              <a:t> “约束设置”对话框</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32659" y="1137524"/>
            <a:ext cx="5762172" cy="4769179"/>
          </a:xfrm>
        </p:spPr>
        <p:txBody>
          <a:bodyPr/>
          <a:lstStyle/>
          <a:p>
            <a:r>
              <a:rPr lang="en-US" altLang="zh-CN" sz="3200" dirty="0"/>
              <a:t> </a:t>
            </a:r>
            <a:r>
              <a:rPr lang="zh-CN" altLang="zh-CN" sz="3200" dirty="0"/>
              <a:t>实例</a:t>
            </a:r>
            <a:r>
              <a:rPr lang="zh-CN" altLang="zh-CN" sz="3200" dirty="0" smtClean="0"/>
              <a:t>—</a:t>
            </a:r>
            <a:r>
              <a:rPr lang="zh-CN" altLang="zh-CN" dirty="0"/>
              <a:t>制带磁芯的电感</a:t>
            </a:r>
            <a:r>
              <a:rPr lang="zh-CN" altLang="zh-CN" dirty="0" smtClean="0"/>
              <a:t>符号</a:t>
            </a:r>
            <a:endParaRPr lang="en-US" altLang="zh-CN" dirty="0" smtClean="0"/>
          </a:p>
          <a:p>
            <a:r>
              <a:rPr lang="zh-CN" altLang="zh-CN" dirty="0" smtClean="0"/>
              <a:t>（</a:t>
            </a:r>
            <a:r>
              <a:rPr lang="en-US" altLang="zh-CN" dirty="0"/>
              <a:t>1</a:t>
            </a:r>
            <a:r>
              <a:rPr lang="zh-CN" altLang="zh-CN" dirty="0" smtClean="0"/>
              <a:t>）</a:t>
            </a:r>
            <a:r>
              <a:rPr lang="zh-CN" altLang="zh-CN" dirty="0"/>
              <a:t>绘制绕线组</a:t>
            </a:r>
            <a:r>
              <a:rPr lang="zh-CN" altLang="zh-CN" dirty="0" smtClean="0"/>
              <a:t>。</a:t>
            </a:r>
            <a:endParaRPr lang="en-US" altLang="zh-CN" dirty="0"/>
          </a:p>
          <a:p>
            <a:r>
              <a:rPr lang="zh-CN" altLang="zh-CN" dirty="0"/>
              <a:t>（</a:t>
            </a:r>
            <a:r>
              <a:rPr lang="en-US" altLang="zh-CN" dirty="0"/>
              <a:t>2</a:t>
            </a:r>
            <a:r>
              <a:rPr lang="zh-CN" altLang="zh-CN" dirty="0" smtClean="0"/>
              <a:t>）</a:t>
            </a:r>
            <a:r>
              <a:rPr lang="zh-CN" altLang="zh-CN" dirty="0"/>
              <a:t>绘制引线</a:t>
            </a:r>
            <a:r>
              <a:rPr lang="zh-CN" altLang="zh-CN" dirty="0" smtClean="0"/>
              <a:t>。</a:t>
            </a:r>
            <a:endParaRPr lang="en-US" altLang="zh-CN" dirty="0"/>
          </a:p>
          <a:p>
            <a:r>
              <a:rPr lang="zh-CN" altLang="zh-CN" dirty="0"/>
              <a:t>（</a:t>
            </a:r>
            <a:r>
              <a:rPr lang="en-US" altLang="zh-CN" dirty="0"/>
              <a:t>3</a:t>
            </a:r>
            <a:r>
              <a:rPr lang="zh-CN" altLang="zh-CN" dirty="0" smtClean="0"/>
              <a:t>）</a:t>
            </a:r>
            <a:r>
              <a:rPr lang="zh-CN" altLang="zh-CN" dirty="0"/>
              <a:t>相切对象</a:t>
            </a:r>
            <a:r>
              <a:rPr lang="zh-CN" altLang="en-US" dirty="0" smtClean="0"/>
              <a:t>。</a:t>
            </a:r>
            <a:endParaRPr lang="en-US" altLang="zh-CN" dirty="0" smtClean="0"/>
          </a:p>
        </p:txBody>
      </p:sp>
      <p:sp>
        <p:nvSpPr>
          <p:cNvPr id="12" name="矩形 11"/>
          <p:cNvSpPr/>
          <p:nvPr/>
        </p:nvSpPr>
        <p:spPr>
          <a:xfrm>
            <a:off x="8270393" y="2886351"/>
            <a:ext cx="2262158" cy="369332"/>
          </a:xfrm>
          <a:prstGeom prst="rect">
            <a:avLst/>
          </a:prstGeom>
        </p:spPr>
        <p:txBody>
          <a:bodyPr wrap="none">
            <a:spAutoFit/>
          </a:bodyPr>
          <a:lstStyle/>
          <a:p>
            <a:r>
              <a:rPr lang="zh-CN" altLang="zh-CN" dirty="0"/>
              <a:t>制带磁芯的电感符号</a:t>
            </a:r>
            <a:endParaRPr lang="en-US" altLang="zh-CN" dirty="0"/>
          </a:p>
        </p:txBody>
      </p:sp>
      <p:pic>
        <p:nvPicPr>
          <p:cNvPr id="11" name="图片 10"/>
          <p:cNvPicPr/>
          <p:nvPr/>
        </p:nvPicPr>
        <p:blipFill>
          <a:blip r:embed="rId3" cstate="print">
            <a:extLst>
              <a:ext uri="{28A0092B-C50C-407E-A947-70E740481C1C}">
                <a14:useLocalDpi xmlns:a14="http://schemas.microsoft.com/office/drawing/2010/main" val="0"/>
              </a:ext>
            </a:extLst>
          </a:blip>
          <a:srcRect/>
          <a:stretch>
            <a:fillRect/>
          </a:stretch>
        </p:blipFill>
        <p:spPr>
          <a:xfrm>
            <a:off x="8627725" y="1307952"/>
            <a:ext cx="1547495" cy="1384935"/>
          </a:xfrm>
          <a:prstGeom prst="rect">
            <a:avLst/>
          </a:prstGeom>
          <a:noFill/>
          <a:ln>
            <a:noFill/>
          </a:ln>
        </p:spPr>
      </p:pic>
      <p:pic>
        <p:nvPicPr>
          <p:cNvPr id="14" name="图片 13"/>
          <p:cNvPicPr/>
          <p:nvPr/>
        </p:nvPicPr>
        <p:blipFill>
          <a:blip r:embed="rId4" cstate="print">
            <a:extLst>
              <a:ext uri="{28A0092B-C50C-407E-A947-70E740481C1C}">
                <a14:useLocalDpi xmlns:a14="http://schemas.microsoft.com/office/drawing/2010/main" val="0"/>
              </a:ext>
            </a:extLst>
          </a:blip>
          <a:srcRect/>
          <a:stretch>
            <a:fillRect/>
          </a:stretch>
        </p:blipFill>
        <p:spPr>
          <a:xfrm>
            <a:off x="1173151" y="4184265"/>
            <a:ext cx="3476625" cy="690245"/>
          </a:xfrm>
          <a:prstGeom prst="rect">
            <a:avLst/>
          </a:prstGeom>
          <a:noFill/>
          <a:ln>
            <a:noFill/>
          </a:ln>
        </p:spPr>
      </p:pic>
      <p:sp>
        <p:nvSpPr>
          <p:cNvPr id="5" name="矩形 4"/>
          <p:cNvSpPr/>
          <p:nvPr/>
        </p:nvSpPr>
        <p:spPr>
          <a:xfrm>
            <a:off x="2346181" y="5202574"/>
            <a:ext cx="877163" cy="369332"/>
          </a:xfrm>
          <a:prstGeom prst="rect">
            <a:avLst/>
          </a:prstGeom>
        </p:spPr>
        <p:txBody>
          <a:bodyPr wrap="none">
            <a:spAutoFit/>
          </a:bodyPr>
          <a:lstStyle/>
          <a:p>
            <a:r>
              <a:rPr lang="zh-CN" altLang="zh-CN" dirty="0"/>
              <a:t>绕线组</a:t>
            </a:r>
            <a:endParaRPr lang="zh-CN" altLang="en-US" dirty="0"/>
          </a:p>
        </p:txBody>
      </p:sp>
      <p:pic>
        <p:nvPicPr>
          <p:cNvPr id="18" name="图片 17"/>
          <p:cNvPicPr/>
          <p:nvPr/>
        </p:nvPicPr>
        <p:blipFill>
          <a:blip r:embed="rId5" cstate="print">
            <a:extLst>
              <a:ext uri="{28A0092B-C50C-407E-A947-70E740481C1C}">
                <a14:useLocalDpi xmlns:a14="http://schemas.microsoft.com/office/drawing/2010/main" val="0"/>
              </a:ext>
            </a:extLst>
          </a:blip>
          <a:srcRect/>
          <a:stretch>
            <a:fillRect/>
          </a:stretch>
        </p:blipFill>
        <p:spPr>
          <a:xfrm>
            <a:off x="5184906" y="4310721"/>
            <a:ext cx="2393529" cy="1799133"/>
          </a:xfrm>
          <a:prstGeom prst="rect">
            <a:avLst/>
          </a:prstGeom>
          <a:noFill/>
          <a:ln>
            <a:noFill/>
          </a:ln>
        </p:spPr>
      </p:pic>
      <p:sp>
        <p:nvSpPr>
          <p:cNvPr id="6" name="矩形 5"/>
          <p:cNvSpPr/>
          <p:nvPr/>
        </p:nvSpPr>
        <p:spPr>
          <a:xfrm>
            <a:off x="5827672" y="6109854"/>
            <a:ext cx="1107996" cy="369332"/>
          </a:xfrm>
          <a:prstGeom prst="rect">
            <a:avLst/>
          </a:prstGeom>
        </p:spPr>
        <p:txBody>
          <a:bodyPr wrap="none">
            <a:spAutoFit/>
          </a:bodyPr>
          <a:lstStyle/>
          <a:p>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绘制引线</a:t>
            </a:r>
            <a:endParaRPr lang="zh-CN" altLang="en-US" dirty="0"/>
          </a:p>
        </p:txBody>
      </p:sp>
    </p:spTree>
    <p:extLst>
      <p:ext uri="{BB962C8B-B14F-4D97-AF65-F5344CB8AC3E}">
        <p14:creationId xmlns:p14="http://schemas.microsoft.com/office/powerpoint/2010/main" val="8248200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smtClean="0"/>
              <a:t>尺寸</a:t>
            </a:r>
            <a:r>
              <a:rPr lang="zh-CN" altLang="zh-CN" dirty="0"/>
              <a:t>约束</a:t>
            </a:r>
          </a:p>
          <a:p>
            <a:r>
              <a:rPr lang="en-US" altLang="zh-CN" dirty="0"/>
              <a:t>1</a:t>
            </a:r>
            <a:r>
              <a:rPr lang="zh-CN" altLang="zh-CN" dirty="0"/>
              <a:t>．建立尺寸约束</a:t>
            </a:r>
          </a:p>
          <a:p>
            <a:r>
              <a:rPr lang="zh-CN" altLang="zh-CN" dirty="0"/>
              <a:t>建立尺寸约束可以限制图形几何对象的大小，也就是与在草图上标注尺寸相似，同样设置尺寸标注线，与此同时也会建立相应的表达式，不同的是可以在后续的编辑工作中实现尺寸的参数化驱动。</a:t>
            </a:r>
            <a:endParaRPr lang="zh-CN" altLang="en-US" dirty="0"/>
          </a:p>
        </p:txBody>
      </p:sp>
      <p:pic>
        <p:nvPicPr>
          <p:cNvPr id="3" name="图片 2"/>
          <p:cNvPicPr>
            <a:picLocks noChangeAspect="1"/>
          </p:cNvPicPr>
          <p:nvPr/>
        </p:nvPicPr>
        <p:blipFill>
          <a:blip r:embed="rId2"/>
          <a:stretch>
            <a:fillRect/>
          </a:stretch>
        </p:blipFill>
        <p:spPr>
          <a:xfrm>
            <a:off x="1614916" y="3795368"/>
            <a:ext cx="3021739" cy="1928769"/>
          </a:xfrm>
          <a:prstGeom prst="rect">
            <a:avLst/>
          </a:prstGeom>
        </p:spPr>
      </p:pic>
      <p:sp>
        <p:nvSpPr>
          <p:cNvPr id="4" name="矩形 3"/>
          <p:cNvSpPr/>
          <p:nvPr/>
        </p:nvSpPr>
        <p:spPr>
          <a:xfrm>
            <a:off x="1354685" y="5894224"/>
            <a:ext cx="3017173" cy="369332"/>
          </a:xfrm>
          <a:prstGeom prst="rect">
            <a:avLst/>
          </a:prstGeom>
        </p:spPr>
        <p:txBody>
          <a:bodyPr wrap="none">
            <a:spAutoFit/>
          </a:bodyPr>
          <a:lstStyle/>
          <a:p>
            <a:r>
              <a:rPr lang="zh-CN" altLang="zh-CN" kern="100" dirty="0">
                <a:ea typeface="Times New Roman" panose="02020603050405020304" pitchFamily="18" charset="0"/>
              </a:rPr>
              <a:t> </a:t>
            </a:r>
            <a:r>
              <a:rPr lang="zh-CN" altLang="zh-CN" kern="100" dirty="0">
                <a:latin typeface="Times New Roman" panose="02020603050405020304" pitchFamily="18" charset="0"/>
                <a:ea typeface="方正书宋简体"/>
                <a:cs typeface="Times New Roman" panose="02020603050405020304" pitchFamily="18" charset="0"/>
              </a:rPr>
              <a:t>“标注约束”面板及工具栏</a:t>
            </a:r>
            <a:endParaRPr lang="zh-CN" altLang="en-US" dirty="0"/>
          </a:p>
        </p:txBody>
      </p:sp>
      <p:pic>
        <p:nvPicPr>
          <p:cNvPr id="409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35813" y="3888144"/>
            <a:ext cx="2381263" cy="2006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6324976" y="5986557"/>
            <a:ext cx="2262158" cy="369332"/>
          </a:xfrm>
          <a:prstGeom prst="rect">
            <a:avLst/>
          </a:prstGeom>
        </p:spPr>
        <p:txBody>
          <a:bodyPr wrap="none">
            <a:spAutoFit/>
          </a:bodyPr>
          <a:lstStyle/>
          <a:p>
            <a:r>
              <a:rPr lang="zh-CN" altLang="zh-CN" kern="100" dirty="0">
                <a:latin typeface="Times New Roman" panose="02020603050405020304" pitchFamily="18" charset="0"/>
                <a:ea typeface="方正书宋简体"/>
                <a:cs typeface="Times New Roman" panose="02020603050405020304" pitchFamily="18" charset="0"/>
              </a:rPr>
              <a:t>编辑尺寸约束示意图</a:t>
            </a:r>
            <a:endParaRPr lang="zh-CN" altLang="en-US" dirty="0"/>
          </a:p>
        </p:txBody>
      </p:sp>
      <p:sp>
        <p:nvSpPr>
          <p:cNvPr id="7" name="标题 2"/>
          <p:cNvSpPr txBox="1">
            <a:spLocks/>
          </p:cNvSpPr>
          <p:nvPr/>
        </p:nvSpPr>
        <p:spPr>
          <a:xfrm>
            <a:off x="723495" y="177548"/>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b="1" dirty="0" smtClean="0">
                <a:solidFill>
                  <a:schemeClr val="bg1"/>
                </a:solidFill>
                <a:latin typeface="黑体" panose="02010609060101010101" pitchFamily="49" charset="-122"/>
                <a:ea typeface="黑体" panose="02010609060101010101" pitchFamily="49" charset="-122"/>
              </a:rPr>
              <a:t>3.4  </a:t>
            </a:r>
            <a:r>
              <a:rPr lang="zh-CN" altLang="en-US" b="1" dirty="0" smtClean="0">
                <a:solidFill>
                  <a:schemeClr val="bg1"/>
                </a:solidFill>
                <a:latin typeface="黑体" panose="02010609060101010101" pitchFamily="49" charset="-122"/>
                <a:ea typeface="黑体" panose="02010609060101010101" pitchFamily="49" charset="-122"/>
              </a:rPr>
              <a:t>尺寸</a:t>
            </a:r>
            <a:r>
              <a:rPr lang="zh-CN" altLang="zh-CN" b="1" dirty="0" smtClean="0">
                <a:solidFill>
                  <a:schemeClr val="bg1"/>
                </a:solidFill>
                <a:latin typeface="黑体" panose="02010609060101010101" pitchFamily="49" charset="-122"/>
                <a:ea typeface="黑体" panose="02010609060101010101" pitchFamily="49" charset="-122"/>
              </a:rPr>
              <a:t>约束</a:t>
            </a:r>
            <a:endParaRPr lang="zh-CN" altLang="en-US" b="1" dirty="0">
              <a:solidFill>
                <a:schemeClr val="bg1"/>
              </a:solidFill>
              <a:latin typeface="黑体" panose="02010609060101010101" pitchFamily="49" charset="-122"/>
              <a:ea typeface="黑体" panose="02010609060101010101" pitchFamily="49"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33829" y="1309711"/>
            <a:ext cx="8542316" cy="4769179"/>
          </a:xfrm>
        </p:spPr>
        <p:txBody>
          <a:bodyPr>
            <a:normAutofit/>
          </a:bodyPr>
          <a:lstStyle/>
          <a:p>
            <a:r>
              <a:rPr lang="zh-CN" altLang="zh-CN" dirty="0" smtClean="0"/>
              <a:t>设置</a:t>
            </a:r>
            <a:r>
              <a:rPr lang="zh-CN" altLang="zh-CN" dirty="0"/>
              <a:t>尺寸约束</a:t>
            </a:r>
            <a:endParaRPr lang="en-US" altLang="zh-CN" dirty="0"/>
          </a:p>
          <a:p>
            <a:r>
              <a:rPr lang="zh-CN" altLang="zh-CN" sz="2600" dirty="0"/>
              <a:t>【执行方式】</a:t>
            </a:r>
          </a:p>
          <a:p>
            <a:r>
              <a:rPr lang="zh-CN" altLang="zh-CN" sz="2600" dirty="0"/>
              <a:t>命令行：</a:t>
            </a:r>
            <a:r>
              <a:rPr lang="en-US" altLang="zh-CN" sz="2600" dirty="0"/>
              <a:t>CONSTRAINTSETTINGS</a:t>
            </a:r>
            <a:r>
              <a:rPr lang="zh-CN" altLang="zh-CN" sz="2600" dirty="0"/>
              <a:t>（</a:t>
            </a:r>
            <a:r>
              <a:rPr lang="en-US" altLang="zh-CN" sz="2600" dirty="0"/>
              <a:t>CSETTINGS</a:t>
            </a:r>
            <a:r>
              <a:rPr lang="zh-CN" altLang="zh-CN" sz="2600" dirty="0"/>
              <a:t>）。</a:t>
            </a:r>
          </a:p>
          <a:p>
            <a:r>
              <a:rPr lang="zh-CN" altLang="zh-CN" sz="2600" dirty="0"/>
              <a:t>菜单栏：选择菜单栏中的“参数”</a:t>
            </a:r>
            <a:r>
              <a:rPr lang="en-US" altLang="zh-CN" sz="2600" dirty="0"/>
              <a:t>→</a:t>
            </a:r>
            <a:r>
              <a:rPr lang="zh-CN" altLang="zh-CN" sz="2600" dirty="0"/>
              <a:t>“约束设置”命令。</a:t>
            </a:r>
          </a:p>
          <a:p>
            <a:r>
              <a:rPr lang="zh-CN" altLang="zh-CN" sz="2600" dirty="0"/>
              <a:t>功能区：单击“参数化”功能区中的“标注”选项组中的“对话框启动器”按钮</a:t>
            </a:r>
            <a:endParaRPr lang="en-US" altLang="zh-CN" sz="2600" dirty="0"/>
          </a:p>
          <a:p>
            <a:r>
              <a:rPr lang="zh-CN" altLang="zh-CN" sz="2600" dirty="0"/>
              <a:t>工具栏：单击“参数化”工具栏中的“约束设置”按钮</a:t>
            </a:r>
            <a:endParaRPr lang="zh-CN" altLang="en-US" sz="2600" dirty="0"/>
          </a:p>
        </p:txBody>
      </p:sp>
      <p:pic>
        <p:nvPicPr>
          <p:cNvPr id="419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71709" y="2119377"/>
            <a:ext cx="2492495" cy="2362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9528371" y="4592843"/>
            <a:ext cx="1800493" cy="369332"/>
          </a:xfrm>
          <a:prstGeom prst="rect">
            <a:avLst/>
          </a:prstGeom>
        </p:spPr>
        <p:txBody>
          <a:bodyPr wrap="none">
            <a:spAutoFit/>
          </a:bodyPr>
          <a:lstStyle/>
          <a:p>
            <a:pPr algn="ctr">
              <a:spcAft>
                <a:spcPts val="600"/>
              </a:spcAft>
            </a:pPr>
            <a:r>
              <a:rPr lang="zh-CN" altLang="zh-CN" kern="1000" dirty="0">
                <a:latin typeface="方正兰亭黑简体"/>
                <a:cs typeface="Times New Roman" panose="02020603050405020304" pitchFamily="18" charset="0"/>
              </a:rPr>
              <a:t>“标注”选项卡</a:t>
            </a:r>
          </a:p>
        </p:txBody>
      </p:sp>
    </p:spTree>
    <p:extLst>
      <p:ext uri="{BB962C8B-B14F-4D97-AF65-F5344CB8AC3E}">
        <p14:creationId xmlns:p14="http://schemas.microsoft.com/office/powerpoint/2010/main" val="593003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32659" y="1137524"/>
            <a:ext cx="5762172" cy="4769179"/>
          </a:xfrm>
        </p:spPr>
        <p:txBody>
          <a:bodyPr/>
          <a:lstStyle/>
          <a:p>
            <a:r>
              <a:rPr lang="en-US" altLang="zh-CN" sz="3200" dirty="0"/>
              <a:t> </a:t>
            </a:r>
            <a:r>
              <a:rPr lang="zh-CN" altLang="zh-CN" sz="3200" dirty="0"/>
              <a:t>实例</a:t>
            </a:r>
            <a:r>
              <a:rPr lang="zh-CN" altLang="zh-CN" sz="3200" dirty="0" smtClean="0"/>
              <a:t>—</a:t>
            </a:r>
            <a:r>
              <a:rPr lang="zh-CN" altLang="zh-CN" dirty="0"/>
              <a:t>修改电阻符号</a:t>
            </a:r>
            <a:r>
              <a:rPr lang="zh-CN" altLang="zh-CN" dirty="0" smtClean="0"/>
              <a:t>尺寸</a:t>
            </a:r>
            <a:endParaRPr lang="en-US" altLang="zh-CN" dirty="0" smtClean="0"/>
          </a:p>
          <a:p>
            <a:r>
              <a:rPr lang="zh-CN" altLang="zh-CN" dirty="0" smtClean="0"/>
              <a:t>（</a:t>
            </a:r>
            <a:r>
              <a:rPr lang="en-US" altLang="zh-CN" dirty="0"/>
              <a:t>1</a:t>
            </a:r>
            <a:r>
              <a:rPr lang="zh-CN" altLang="zh-CN" dirty="0" smtClean="0"/>
              <a:t>）</a:t>
            </a:r>
            <a:r>
              <a:rPr lang="zh-CN" altLang="zh-CN" dirty="0" smtClean="0"/>
              <a:t>绘制</a:t>
            </a:r>
            <a:r>
              <a:rPr lang="zh-CN" altLang="en-US" dirty="0" smtClean="0"/>
              <a:t>电阻</a:t>
            </a:r>
            <a:r>
              <a:rPr lang="zh-CN" altLang="zh-CN" dirty="0" smtClean="0"/>
              <a:t>。</a:t>
            </a:r>
            <a:endParaRPr lang="en-US" altLang="zh-CN" dirty="0"/>
          </a:p>
          <a:p>
            <a:r>
              <a:rPr lang="zh-CN" altLang="zh-CN" dirty="0"/>
              <a:t>（</a:t>
            </a:r>
            <a:r>
              <a:rPr lang="en-US" altLang="zh-CN" dirty="0"/>
              <a:t>2</a:t>
            </a:r>
            <a:r>
              <a:rPr lang="zh-CN" altLang="zh-CN" dirty="0" smtClean="0"/>
              <a:t>）</a:t>
            </a:r>
            <a:r>
              <a:rPr lang="zh-CN" altLang="en-US" dirty="0" smtClean="0"/>
              <a:t>建立约束</a:t>
            </a:r>
            <a:r>
              <a:rPr lang="zh-CN" altLang="zh-CN" dirty="0" smtClean="0"/>
              <a:t>。</a:t>
            </a:r>
            <a:endParaRPr lang="en-US" altLang="zh-CN" dirty="0"/>
          </a:p>
          <a:p>
            <a:r>
              <a:rPr lang="zh-CN" altLang="zh-CN" dirty="0"/>
              <a:t>（</a:t>
            </a:r>
            <a:r>
              <a:rPr lang="en-US" altLang="zh-CN" dirty="0"/>
              <a:t>3</a:t>
            </a:r>
            <a:r>
              <a:rPr lang="zh-CN" altLang="zh-CN" dirty="0" smtClean="0"/>
              <a:t>）</a:t>
            </a:r>
            <a:r>
              <a:rPr lang="zh-CN" altLang="en-US" dirty="0" smtClean="0"/>
              <a:t>调整尺寸</a:t>
            </a:r>
            <a:r>
              <a:rPr lang="zh-CN" altLang="en-US" dirty="0" smtClean="0"/>
              <a:t>。</a:t>
            </a:r>
            <a:endParaRPr lang="en-US" altLang="zh-CN" dirty="0" smtClean="0"/>
          </a:p>
        </p:txBody>
      </p:sp>
      <p:sp>
        <p:nvSpPr>
          <p:cNvPr id="12" name="矩形 11"/>
          <p:cNvSpPr/>
          <p:nvPr/>
        </p:nvSpPr>
        <p:spPr>
          <a:xfrm>
            <a:off x="8270393" y="2886351"/>
            <a:ext cx="1569660" cy="369332"/>
          </a:xfrm>
          <a:prstGeom prst="rect">
            <a:avLst/>
          </a:prstGeom>
        </p:spPr>
        <p:txBody>
          <a:bodyPr wrap="none">
            <a:spAutoFit/>
          </a:bodyPr>
          <a:lstStyle/>
          <a:p>
            <a:r>
              <a:rPr lang="zh-CN" altLang="en-US" dirty="0" smtClean="0"/>
              <a:t>尺寸约束电阻</a:t>
            </a:r>
            <a:endParaRPr lang="en-US" altLang="zh-CN" dirty="0"/>
          </a:p>
        </p:txBody>
      </p:sp>
      <p:sp>
        <p:nvSpPr>
          <p:cNvPr id="5" name="矩形 4"/>
          <p:cNvSpPr/>
          <p:nvPr/>
        </p:nvSpPr>
        <p:spPr>
          <a:xfrm>
            <a:off x="2096798" y="5327968"/>
            <a:ext cx="1107996" cy="369332"/>
          </a:xfrm>
          <a:prstGeom prst="rect">
            <a:avLst/>
          </a:prstGeom>
        </p:spPr>
        <p:txBody>
          <a:bodyPr wrap="none">
            <a:spAutoFit/>
          </a:bodyPr>
          <a:lstStyle/>
          <a:p>
            <a:r>
              <a:rPr lang="zh-CN" altLang="en-US" dirty="0" smtClean="0"/>
              <a:t>绘制电阻</a:t>
            </a:r>
            <a:endParaRPr lang="zh-CN" altLang="en-US" dirty="0"/>
          </a:p>
        </p:txBody>
      </p:sp>
      <p:sp>
        <p:nvSpPr>
          <p:cNvPr id="6" name="矩形 5"/>
          <p:cNvSpPr/>
          <p:nvPr/>
        </p:nvSpPr>
        <p:spPr>
          <a:xfrm>
            <a:off x="5719960" y="5398153"/>
            <a:ext cx="1107996" cy="369332"/>
          </a:xfrm>
          <a:prstGeom prst="rect">
            <a:avLst/>
          </a:prstGeom>
        </p:spPr>
        <p:txBody>
          <a:bodyPr wrap="none">
            <a:spAutoFit/>
          </a:bodyPr>
          <a:lstStyle/>
          <a:p>
            <a:r>
              <a:rPr lang="zh-CN" altLang="en-US" kern="100" dirty="0" smtClean="0">
                <a:latin typeface="Times New Roman" panose="02020603050405020304" pitchFamily="18" charset="0"/>
                <a:ea typeface="宋体" panose="02010600030101010101" pitchFamily="2" charset="-122"/>
                <a:cs typeface="Times New Roman" panose="02020603050405020304" pitchFamily="18" charset="0"/>
              </a:rPr>
              <a:t>建立约束</a:t>
            </a:r>
            <a:endParaRPr lang="zh-CN" altLang="en-US" dirty="0"/>
          </a:p>
        </p:txBody>
      </p:sp>
      <p:pic>
        <p:nvPicPr>
          <p:cNvPr id="3" name="图片 2"/>
          <p:cNvPicPr>
            <a:picLocks noChangeAspect="1"/>
          </p:cNvPicPr>
          <p:nvPr/>
        </p:nvPicPr>
        <p:blipFill>
          <a:blip r:embed="rId3"/>
          <a:stretch>
            <a:fillRect/>
          </a:stretch>
        </p:blipFill>
        <p:spPr>
          <a:xfrm>
            <a:off x="6748468" y="1290377"/>
            <a:ext cx="4874191" cy="1595974"/>
          </a:xfrm>
          <a:prstGeom prst="rect">
            <a:avLst/>
          </a:prstGeom>
        </p:spPr>
      </p:pic>
      <p:pic>
        <p:nvPicPr>
          <p:cNvPr id="10" name="图片 9"/>
          <p:cNvPicPr/>
          <p:nvPr/>
        </p:nvPicPr>
        <p:blipFill>
          <a:blip r:embed="rId4" cstate="print">
            <a:extLst>
              <a:ext uri="{28A0092B-C50C-407E-A947-70E740481C1C}">
                <a14:useLocalDpi xmlns:a14="http://schemas.microsoft.com/office/drawing/2010/main" val="0"/>
              </a:ext>
            </a:extLst>
          </a:blip>
          <a:srcRect/>
          <a:stretch>
            <a:fillRect/>
          </a:stretch>
        </p:blipFill>
        <p:spPr>
          <a:xfrm>
            <a:off x="1066800" y="4294910"/>
            <a:ext cx="2715403" cy="849410"/>
          </a:xfrm>
          <a:prstGeom prst="rect">
            <a:avLst/>
          </a:prstGeom>
          <a:noFill/>
          <a:ln>
            <a:noFill/>
          </a:ln>
        </p:spPr>
      </p:pic>
      <p:pic>
        <p:nvPicPr>
          <p:cNvPr id="15" name="图片 14"/>
          <p:cNvPicPr/>
          <p:nvPr/>
        </p:nvPicPr>
        <p:blipFill>
          <a:blip r:embed="rId5" cstate="print">
            <a:extLst>
              <a:ext uri="{28A0092B-C50C-407E-A947-70E740481C1C}">
                <a14:useLocalDpi xmlns:a14="http://schemas.microsoft.com/office/drawing/2010/main" val="0"/>
              </a:ext>
            </a:extLst>
          </a:blip>
          <a:srcRect/>
          <a:stretch>
            <a:fillRect/>
          </a:stretch>
        </p:blipFill>
        <p:spPr>
          <a:xfrm>
            <a:off x="4616344" y="4230347"/>
            <a:ext cx="3098165" cy="978535"/>
          </a:xfrm>
          <a:prstGeom prst="rect">
            <a:avLst/>
          </a:prstGeom>
          <a:noFill/>
          <a:ln>
            <a:noFill/>
          </a:ln>
        </p:spPr>
      </p:pic>
      <p:pic>
        <p:nvPicPr>
          <p:cNvPr id="16" name="图片 15"/>
          <p:cNvPicPr/>
          <p:nvPr/>
        </p:nvPicPr>
        <p:blipFill>
          <a:blip r:embed="rId6" cstate="print">
            <a:extLst>
              <a:ext uri="{28A0092B-C50C-407E-A947-70E740481C1C}">
                <a14:useLocalDpi xmlns:a14="http://schemas.microsoft.com/office/drawing/2010/main" val="0"/>
              </a:ext>
            </a:extLst>
          </a:blip>
          <a:srcRect/>
          <a:stretch>
            <a:fillRect/>
          </a:stretch>
        </p:blipFill>
        <p:spPr>
          <a:xfrm>
            <a:off x="8165888" y="3780340"/>
            <a:ext cx="3703320" cy="1363980"/>
          </a:xfrm>
          <a:prstGeom prst="rect">
            <a:avLst/>
          </a:prstGeom>
          <a:noFill/>
          <a:ln>
            <a:noFill/>
          </a:ln>
        </p:spPr>
      </p:pic>
      <p:sp>
        <p:nvSpPr>
          <p:cNvPr id="4" name="矩形 3"/>
          <p:cNvSpPr/>
          <p:nvPr/>
        </p:nvSpPr>
        <p:spPr>
          <a:xfrm>
            <a:off x="9463550" y="5398153"/>
            <a:ext cx="1107996" cy="369332"/>
          </a:xfrm>
          <a:prstGeom prst="rect">
            <a:avLst/>
          </a:prstGeom>
        </p:spPr>
        <p:txBody>
          <a:bodyPr wrap="none">
            <a:spAutoFit/>
          </a:bodyPr>
          <a:lstStyle/>
          <a:p>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调整尺寸</a:t>
            </a:r>
            <a:endParaRPr lang="zh-CN" altLang="en-US" dirty="0"/>
          </a:p>
        </p:txBody>
      </p:sp>
    </p:spTree>
    <p:extLst>
      <p:ext uri="{BB962C8B-B14F-4D97-AF65-F5344CB8AC3E}">
        <p14:creationId xmlns:p14="http://schemas.microsoft.com/office/powerpoint/2010/main" val="417687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1"/>
          <p:cNvSpPr txBox="1"/>
          <p:nvPr/>
        </p:nvSpPr>
        <p:spPr>
          <a:xfrm>
            <a:off x="6096000" y="1298376"/>
            <a:ext cx="5762171" cy="4769179"/>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zh-CN" dirty="0"/>
              <a:t>【实验</a:t>
            </a:r>
            <a:r>
              <a:rPr lang="en-US" altLang="zh-CN" dirty="0"/>
              <a:t>2</a:t>
            </a:r>
            <a:r>
              <a:rPr lang="zh-CN" altLang="zh-CN" dirty="0"/>
              <a:t>】利用精确定位工具绘制图所示的电磁阀。</a:t>
            </a:r>
          </a:p>
          <a:p>
            <a:r>
              <a:rPr lang="zh-CN" altLang="zh-CN" dirty="0"/>
              <a:t>操作提示：</a:t>
            </a:r>
          </a:p>
          <a:p>
            <a:r>
              <a:rPr lang="zh-CN" altLang="zh-CN" dirty="0"/>
              <a:t>灵活利用精确定位工具。</a:t>
            </a:r>
          </a:p>
          <a:p>
            <a:endParaRPr lang="zh-CN" altLang="en-US" dirty="0"/>
          </a:p>
        </p:txBody>
      </p:sp>
      <p:sp>
        <p:nvSpPr>
          <p:cNvPr id="4" name="内容占位符 1"/>
          <p:cNvSpPr txBox="1"/>
          <p:nvPr/>
        </p:nvSpPr>
        <p:spPr>
          <a:xfrm>
            <a:off x="333829" y="1298376"/>
            <a:ext cx="5762171" cy="4769179"/>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200" dirty="0" smtClean="0"/>
              <a:t>  </a:t>
            </a:r>
            <a:r>
              <a:rPr lang="zh-CN" altLang="zh-CN" sz="3200" dirty="0"/>
              <a:t>上机实验</a:t>
            </a:r>
          </a:p>
          <a:p>
            <a:r>
              <a:rPr lang="zh-CN" altLang="zh-CN" dirty="0"/>
              <a:t>【实验</a:t>
            </a:r>
            <a:r>
              <a:rPr lang="en-US" altLang="zh-CN" dirty="0"/>
              <a:t>1</a:t>
            </a:r>
            <a:r>
              <a:rPr lang="zh-CN" altLang="zh-CN" dirty="0"/>
              <a:t>】利用图层命令和精确定位工具绘制图所示的简单电路布局。</a:t>
            </a:r>
          </a:p>
          <a:p>
            <a:r>
              <a:rPr lang="zh-CN" altLang="zh-CN" dirty="0"/>
              <a:t>操作提示：</a:t>
            </a:r>
          </a:p>
          <a:p>
            <a:r>
              <a:rPr lang="zh-CN" altLang="zh-CN" dirty="0"/>
              <a:t>（</a:t>
            </a:r>
            <a:r>
              <a:rPr lang="en-US" altLang="zh-CN" dirty="0"/>
              <a:t>1</a:t>
            </a:r>
            <a:r>
              <a:rPr lang="zh-CN" altLang="zh-CN" dirty="0"/>
              <a:t>）设置两个新图层。</a:t>
            </a:r>
          </a:p>
          <a:p>
            <a:r>
              <a:rPr lang="zh-CN" altLang="zh-CN" dirty="0"/>
              <a:t>（</a:t>
            </a:r>
            <a:r>
              <a:rPr lang="en-US" altLang="zh-CN" dirty="0"/>
              <a:t>2</a:t>
            </a:r>
            <a:r>
              <a:rPr lang="zh-CN" altLang="zh-CN" dirty="0"/>
              <a:t>）利用精确定位工具配合绘制各图线。</a:t>
            </a:r>
          </a:p>
          <a:p>
            <a:endParaRPr lang="zh-CN" altLang="en-US" dirty="0"/>
          </a:p>
        </p:txBody>
      </p:sp>
      <p:pic>
        <p:nvPicPr>
          <p:cNvPr id="4505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16253" y="3806938"/>
            <a:ext cx="1246909" cy="1891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5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14615" y="4270574"/>
            <a:ext cx="1606550"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6292361" y="5882889"/>
            <a:ext cx="1694695" cy="369332"/>
          </a:xfrm>
          <a:prstGeom prst="rect">
            <a:avLst/>
          </a:prstGeom>
        </p:spPr>
        <p:txBody>
          <a:bodyPr wrap="none">
            <a:spAutoFit/>
          </a:bodyPr>
          <a:lstStyle/>
          <a:p>
            <a:r>
              <a:rPr lang="zh-CN" altLang="en-US" dirty="0"/>
              <a:t> 简单电路布局 </a:t>
            </a:r>
          </a:p>
        </p:txBody>
      </p:sp>
      <p:sp>
        <p:nvSpPr>
          <p:cNvPr id="8" name="矩形 7"/>
          <p:cNvSpPr/>
          <p:nvPr/>
        </p:nvSpPr>
        <p:spPr>
          <a:xfrm>
            <a:off x="8748050" y="5882889"/>
            <a:ext cx="939681" cy="369332"/>
          </a:xfrm>
          <a:prstGeom prst="rect">
            <a:avLst/>
          </a:prstGeom>
        </p:spPr>
        <p:txBody>
          <a:bodyPr wrap="none">
            <a:spAutoFit/>
          </a:bodyPr>
          <a:lstStyle/>
          <a:p>
            <a:r>
              <a:rPr lang="zh-CN" altLang="en-US" dirty="0"/>
              <a:t> 电磁阀</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p:txBody>
          <a:bodyPr anchor="ctr">
            <a:normAutofit fontScale="92500" lnSpcReduction="20000"/>
          </a:bodyPr>
          <a:lstStyle/>
          <a:p>
            <a:r>
              <a:rPr lang="zh-CN" altLang="zh-CN" b="1" dirty="0"/>
              <a:t>学习重点</a:t>
            </a:r>
            <a:endParaRPr lang="zh-CN" altLang="zh-CN" dirty="0"/>
          </a:p>
          <a:p>
            <a:pPr lvl="0"/>
            <a:r>
              <a:rPr lang="zh-CN" altLang="zh-CN" dirty="0"/>
              <a:t>掌握图层功能。</a:t>
            </a:r>
          </a:p>
          <a:p>
            <a:pPr lvl="0"/>
            <a:r>
              <a:rPr lang="zh-CN" altLang="zh-CN" dirty="0"/>
              <a:t>熟悉精确定位工具。</a:t>
            </a:r>
          </a:p>
          <a:p>
            <a:pPr lvl="0"/>
            <a:r>
              <a:rPr lang="zh-CN" altLang="zh-CN" dirty="0"/>
              <a:t>掌握对象捕捉工具。</a:t>
            </a:r>
          </a:p>
          <a:p>
            <a:pPr lvl="0"/>
            <a:r>
              <a:rPr lang="zh-CN" altLang="zh-CN" dirty="0"/>
              <a:t>了解对象约束功能。</a:t>
            </a:r>
          </a:p>
          <a:p>
            <a:r>
              <a:rPr lang="zh-CN" altLang="zh-CN" b="1" dirty="0"/>
              <a:t>学习目标</a:t>
            </a:r>
            <a:endParaRPr lang="zh-CN" altLang="zh-CN" dirty="0"/>
          </a:p>
          <a:p>
            <a:r>
              <a:rPr lang="zh-CN" altLang="zh-CN" dirty="0"/>
              <a:t>在第</a:t>
            </a:r>
            <a:r>
              <a:rPr lang="en-US" altLang="zh-CN" dirty="0"/>
              <a:t>2</a:t>
            </a:r>
            <a:r>
              <a:rPr lang="zh-CN" altLang="zh-CN" dirty="0"/>
              <a:t>章的学习过程中，读者会注意到有时候绘图不是很方便，比如，很难准确指定某些特殊的点，不知道怎样绘制不同的线型、线宽的图线等。为了解决这些问题，</a:t>
            </a:r>
            <a:r>
              <a:rPr lang="en-US" altLang="zh-CN" dirty="0"/>
              <a:t>AutoCAD</a:t>
            </a:r>
            <a:r>
              <a:rPr lang="zh-CN" altLang="zh-CN"/>
              <a:t>提供了很多基本绘图工具，如图层工具、对象捕捉工具、栅格和正交模式等。利用这些工具，可以方便、迅速、准确地实现图形的绘制和编辑，不仅可提高工作效率，而且能更好地保证图形的质量。</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6"/>
          <p:cNvSpPr>
            <a:spLocks noGrp="1"/>
          </p:cNvSpPr>
          <p:nvPr>
            <p:ph idx="1"/>
          </p:nvPr>
        </p:nvSpPr>
        <p:spPr>
          <a:xfrm>
            <a:off x="6095999" y="1309711"/>
            <a:ext cx="5762171" cy="4769179"/>
          </a:xfrm>
        </p:spPr>
        <p:txBody>
          <a:bodyPr>
            <a:normAutofit/>
          </a:bodyPr>
          <a:lstStyle/>
          <a:p>
            <a:r>
              <a:rPr lang="zh-CN" altLang="zh-CN" dirty="0"/>
              <a:t>精确定位工具是指能够帮助用户快速、准确地定位某些特殊点和特殊位置的工具，包括</a:t>
            </a:r>
            <a:r>
              <a:rPr lang="en-US" altLang="zh-CN" dirty="0"/>
              <a:t>27</a:t>
            </a:r>
            <a:r>
              <a:rPr lang="zh-CN" altLang="zh-CN" dirty="0"/>
              <a:t>个功能开关按钮，这些工具主要集中在状态栏上，如图所示。</a:t>
            </a:r>
          </a:p>
          <a:p>
            <a:endParaRPr lang="zh-CN" altLang="en-US" dirty="0"/>
          </a:p>
        </p:txBody>
      </p:sp>
      <p:sp>
        <p:nvSpPr>
          <p:cNvPr id="6" name="标题 5"/>
          <p:cNvSpPr>
            <a:spLocks noGrp="1"/>
          </p:cNvSpPr>
          <p:nvPr>
            <p:ph type="title"/>
          </p:nvPr>
        </p:nvSpPr>
        <p:spPr/>
        <p:txBody>
          <a:bodyPr/>
          <a:lstStyle/>
          <a:p>
            <a:r>
              <a:rPr lang="en-US" altLang="zh-CN" dirty="0"/>
              <a:t>3.1  </a:t>
            </a:r>
            <a:r>
              <a:rPr lang="zh-CN" altLang="zh-CN" dirty="0"/>
              <a:t>精确定位工具</a:t>
            </a:r>
            <a:endParaRPr lang="zh-CN" altLang="en-US" dirty="0"/>
          </a:p>
        </p:txBody>
      </p:sp>
      <p:pic>
        <p:nvPicPr>
          <p:cNvPr id="317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2958" y="1011840"/>
            <a:ext cx="3231406" cy="2213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432958" y="3207822"/>
            <a:ext cx="3017173" cy="369332"/>
          </a:xfrm>
          <a:prstGeom prst="rect">
            <a:avLst/>
          </a:prstGeom>
        </p:spPr>
        <p:txBody>
          <a:bodyPr wrap="none">
            <a:spAutoFit/>
          </a:bodyPr>
          <a:lstStyle/>
          <a:p>
            <a:r>
              <a:rPr lang="zh-CN" altLang="en-US" dirty="0"/>
              <a:t> “加载或重载线型”对话框</a:t>
            </a:r>
          </a:p>
        </p:txBody>
      </p:sp>
      <p:pic>
        <p:nvPicPr>
          <p:cNvPr id="317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4498" y="3742723"/>
            <a:ext cx="3108325" cy="210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1537302" y="5977587"/>
            <a:ext cx="2561920" cy="369332"/>
          </a:xfrm>
          <a:prstGeom prst="rect">
            <a:avLst/>
          </a:prstGeom>
        </p:spPr>
        <p:txBody>
          <a:bodyPr wrap="none">
            <a:spAutoFit/>
          </a:bodyPr>
          <a:lstStyle/>
          <a:p>
            <a:pPr algn="ctr">
              <a:spcAft>
                <a:spcPts val="600"/>
              </a:spcAft>
            </a:pPr>
            <a:r>
              <a:rPr lang="zh-CN" altLang="zh-CN" kern="100" dirty="0">
                <a:latin typeface="方正兰亭黑简体"/>
                <a:cs typeface="Times New Roman" panose="02020603050405020304" pitchFamily="18" charset="0"/>
              </a:rPr>
              <a:t> “线型管理器”对话框</a:t>
            </a:r>
            <a:endParaRPr lang="zh-CN" altLang="zh-CN" kern="1000" dirty="0">
              <a:latin typeface="方正兰亭黑简体"/>
              <a:cs typeface="Times New Roman" panose="02020603050405020304" pitchFamily="18" charset="0"/>
            </a:endParaRPr>
          </a:p>
        </p:txBody>
      </p:sp>
      <p:pic>
        <p:nvPicPr>
          <p:cNvPr id="317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61018" y="3894087"/>
            <a:ext cx="4871027" cy="253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8157789" y="4369957"/>
            <a:ext cx="1638590" cy="369332"/>
          </a:xfrm>
          <a:prstGeom prst="rect">
            <a:avLst/>
          </a:prstGeom>
        </p:spPr>
        <p:txBody>
          <a:bodyPr wrap="none">
            <a:spAutoFit/>
          </a:bodyPr>
          <a:lstStyle/>
          <a:p>
            <a:pPr algn="ctr">
              <a:spcAft>
                <a:spcPts val="600"/>
              </a:spcAft>
            </a:pPr>
            <a:r>
              <a:rPr lang="zh-CN" altLang="zh-CN" kern="100" dirty="0">
                <a:latin typeface="方正兰亭黑简体"/>
                <a:cs typeface="Times New Roman" panose="02020603050405020304" pitchFamily="18" charset="0"/>
              </a:rPr>
              <a:t> 功能开关按钮</a:t>
            </a:r>
            <a:endParaRPr lang="zh-CN" altLang="zh-CN" kern="1000" dirty="0">
              <a:latin typeface="方正兰亭黑简体"/>
              <a:cs typeface="Times New Roman" panose="02020603050405020304"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a:xfrm>
            <a:off x="333829" y="1309711"/>
            <a:ext cx="5762171" cy="4769179"/>
          </a:xfrm>
        </p:spPr>
        <p:txBody>
          <a:bodyPr>
            <a:normAutofit/>
          </a:bodyPr>
          <a:lstStyle/>
          <a:p>
            <a:r>
              <a:rPr lang="en-US" altLang="zh-CN" sz="3200" dirty="0"/>
              <a:t>1  </a:t>
            </a:r>
            <a:r>
              <a:rPr lang="zh-CN" altLang="zh-CN" sz="3200" dirty="0"/>
              <a:t>正交模式</a:t>
            </a:r>
          </a:p>
          <a:p>
            <a:r>
              <a:rPr lang="zh-CN" altLang="zh-CN" dirty="0"/>
              <a:t>【执行方式】</a:t>
            </a:r>
          </a:p>
          <a:p>
            <a:r>
              <a:rPr lang="zh-CN" altLang="zh-CN" dirty="0"/>
              <a:t>命令行：</a:t>
            </a:r>
            <a:r>
              <a:rPr lang="en-US" altLang="zh-CN" dirty="0"/>
              <a:t>ORTHO</a:t>
            </a:r>
            <a:r>
              <a:rPr lang="zh-CN" altLang="zh-CN" dirty="0"/>
              <a:t>。</a:t>
            </a:r>
          </a:p>
          <a:p>
            <a:r>
              <a:rPr lang="zh-CN" altLang="zh-CN" dirty="0"/>
              <a:t>状态栏：按下状态栏中的“正交模式”按钮</a:t>
            </a:r>
            <a:endParaRPr lang="en-US" altLang="zh-CN" dirty="0"/>
          </a:p>
          <a:p>
            <a:r>
              <a:rPr lang="zh-CN" altLang="zh-CN" dirty="0"/>
              <a:t>快捷键：按</a:t>
            </a:r>
            <a:r>
              <a:rPr lang="en-US" altLang="zh-CN" dirty="0"/>
              <a:t>&lt;F8&gt;</a:t>
            </a:r>
            <a:r>
              <a:rPr lang="zh-CN" altLang="zh-CN" dirty="0"/>
              <a:t>键。</a:t>
            </a:r>
          </a:p>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a:xfrm>
            <a:off x="333829" y="1309711"/>
            <a:ext cx="5762171" cy="4769179"/>
          </a:xfrm>
        </p:spPr>
        <p:txBody>
          <a:bodyPr/>
          <a:lstStyle/>
          <a:p>
            <a:r>
              <a:rPr lang="en-US" altLang="zh-CN" sz="3200" dirty="0"/>
              <a:t>2  </a:t>
            </a:r>
            <a:r>
              <a:rPr lang="zh-CN" altLang="zh-CN" sz="3200" dirty="0"/>
              <a:t>特殊位置点捕捉</a:t>
            </a:r>
          </a:p>
          <a:p>
            <a:r>
              <a:rPr lang="zh-CN" altLang="zh-CN" dirty="0"/>
              <a:t>在绘制</a:t>
            </a:r>
            <a:r>
              <a:rPr lang="en-US" altLang="zh-CN" dirty="0"/>
              <a:t>AutoCAD</a:t>
            </a:r>
            <a:r>
              <a:rPr lang="zh-CN" altLang="zh-CN" dirty="0"/>
              <a:t>图形时，有时需要指定一些特殊位置的点，如圆心、端点、中点、平行线上的点等，这些点如表所示。可以通过对象捕捉功能来捕捉这些点。</a:t>
            </a:r>
          </a:p>
          <a:p>
            <a:endParaRPr lang="zh-CN" altLang="zh-CN" dirty="0"/>
          </a:p>
          <a:p>
            <a:endParaRPr lang="zh-CN" altLang="en-US" dirty="0"/>
          </a:p>
        </p:txBody>
      </p:sp>
      <p:pic>
        <p:nvPicPr>
          <p:cNvPr id="5" name="图片 4"/>
          <p:cNvPicPr>
            <a:picLocks noChangeAspect="1"/>
          </p:cNvPicPr>
          <p:nvPr/>
        </p:nvPicPr>
        <p:blipFill>
          <a:blip r:embed="rId3"/>
          <a:stretch>
            <a:fillRect/>
          </a:stretch>
        </p:blipFill>
        <p:spPr>
          <a:xfrm>
            <a:off x="6256759" y="1132906"/>
            <a:ext cx="5793865" cy="5122787"/>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32659" y="1137524"/>
            <a:ext cx="5762172" cy="4769179"/>
          </a:xfrm>
        </p:spPr>
        <p:txBody>
          <a:bodyPr/>
          <a:lstStyle/>
          <a:p>
            <a:r>
              <a:rPr lang="en-US" altLang="zh-CN" sz="3200" dirty="0"/>
              <a:t> </a:t>
            </a:r>
            <a:r>
              <a:rPr lang="zh-CN" altLang="zh-CN" sz="3200" dirty="0"/>
              <a:t>实例—绘制动合触点符号</a:t>
            </a:r>
          </a:p>
          <a:p>
            <a:r>
              <a:rPr lang="zh-CN" altLang="zh-CN" dirty="0"/>
              <a:t>（</a:t>
            </a:r>
            <a:r>
              <a:rPr lang="en-US" altLang="zh-CN" dirty="0"/>
              <a:t>1</a:t>
            </a:r>
            <a:r>
              <a:rPr lang="zh-CN" altLang="zh-CN" dirty="0"/>
              <a:t>）设置特殊点捕捉。</a:t>
            </a:r>
            <a:endParaRPr lang="en-US" altLang="zh-CN" dirty="0"/>
          </a:p>
          <a:p>
            <a:r>
              <a:rPr lang="zh-CN" altLang="zh-CN" dirty="0"/>
              <a:t>（</a:t>
            </a:r>
            <a:r>
              <a:rPr lang="en-US" altLang="zh-CN" dirty="0"/>
              <a:t>2</a:t>
            </a:r>
            <a:r>
              <a:rPr lang="zh-CN" altLang="zh-CN" dirty="0"/>
              <a:t>）绘制圆弧和直线。</a:t>
            </a:r>
            <a:endParaRPr lang="en-US" altLang="zh-CN" dirty="0"/>
          </a:p>
          <a:p>
            <a:r>
              <a:rPr lang="zh-CN" altLang="zh-CN" dirty="0"/>
              <a:t>（</a:t>
            </a:r>
            <a:r>
              <a:rPr lang="en-US" altLang="zh-CN" dirty="0"/>
              <a:t>3</a:t>
            </a:r>
            <a:r>
              <a:rPr lang="zh-CN" altLang="zh-CN" dirty="0" smtClean="0"/>
              <a:t>）</a:t>
            </a:r>
            <a:r>
              <a:rPr lang="zh-CN" altLang="en-US" dirty="0" smtClean="0"/>
              <a:t>捕捉点并绘制直线</a:t>
            </a:r>
            <a:endParaRPr lang="en-US" altLang="zh-CN" dirty="0" smtClean="0"/>
          </a:p>
          <a:p>
            <a:r>
              <a:rPr lang="zh-CN" altLang="en-US" dirty="0" smtClean="0"/>
              <a:t>（</a:t>
            </a:r>
            <a:r>
              <a:rPr lang="en-US" altLang="zh-CN" dirty="0" smtClean="0"/>
              <a:t>4</a:t>
            </a:r>
            <a:r>
              <a:rPr lang="zh-CN" altLang="en-US" dirty="0" smtClean="0"/>
              <a:t>）正交状态绘制连接线</a:t>
            </a:r>
            <a:endParaRPr lang="zh-CN" altLang="en-US" dirty="0"/>
          </a:p>
        </p:txBody>
      </p:sp>
      <p:pic>
        <p:nvPicPr>
          <p:cNvPr id="3482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3752" y="3890414"/>
            <a:ext cx="883761" cy="2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232659" y="6263477"/>
            <a:ext cx="1845945" cy="368300"/>
          </a:xfrm>
          <a:prstGeom prst="rect">
            <a:avLst/>
          </a:prstGeom>
        </p:spPr>
        <p:txBody>
          <a:bodyPr wrap="none">
            <a:spAutoFit/>
          </a:bodyPr>
          <a:lstStyle/>
          <a:p>
            <a:r>
              <a:rPr lang="zh-CN" altLang="en-US" dirty="0"/>
              <a:t> 设置特殊点捕捉</a:t>
            </a:r>
          </a:p>
        </p:txBody>
      </p:sp>
      <p:pic>
        <p:nvPicPr>
          <p:cNvPr id="5" name="图片 4"/>
          <p:cNvPicPr/>
          <p:nvPr/>
        </p:nvPicPr>
        <p:blipFill>
          <a:blip r:embed="rId4" cstate="print">
            <a:extLst>
              <a:ext uri="{28A0092B-C50C-407E-A947-70E740481C1C}">
                <a14:useLocalDpi xmlns:a14="http://schemas.microsoft.com/office/drawing/2010/main" val="0"/>
              </a:ext>
            </a:extLst>
          </a:blip>
          <a:srcRect/>
          <a:stretch>
            <a:fillRect/>
          </a:stretch>
        </p:blipFill>
        <p:spPr>
          <a:xfrm>
            <a:off x="2785962" y="4551517"/>
            <a:ext cx="2440940" cy="1711960"/>
          </a:xfrm>
          <a:prstGeom prst="rect">
            <a:avLst/>
          </a:prstGeom>
          <a:noFill/>
          <a:ln>
            <a:noFill/>
          </a:ln>
        </p:spPr>
      </p:pic>
      <p:sp>
        <p:nvSpPr>
          <p:cNvPr id="3" name="矩形 2"/>
          <p:cNvSpPr/>
          <p:nvPr/>
        </p:nvSpPr>
        <p:spPr>
          <a:xfrm>
            <a:off x="3011342" y="6263477"/>
            <a:ext cx="1569660" cy="369332"/>
          </a:xfrm>
          <a:prstGeom prst="rect">
            <a:avLst/>
          </a:prstGeom>
        </p:spPr>
        <p:txBody>
          <a:bodyPr wrap="none">
            <a:spAutoFit/>
          </a:bodyPr>
          <a:lstStyle/>
          <a:p>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绘制连续直线</a:t>
            </a:r>
            <a:endParaRPr lang="zh-CN" altLang="en-US" dirty="0"/>
          </a:p>
        </p:txBody>
      </p:sp>
      <p:pic>
        <p:nvPicPr>
          <p:cNvPr id="7" name="图片 6"/>
          <p:cNvPicPr/>
          <p:nvPr/>
        </p:nvPicPr>
        <p:blipFill>
          <a:blip r:embed="rId5" cstate="print">
            <a:extLst>
              <a:ext uri="{28A0092B-C50C-407E-A947-70E740481C1C}">
                <a14:useLocalDpi xmlns:a14="http://schemas.microsoft.com/office/drawing/2010/main" val="0"/>
              </a:ext>
            </a:extLst>
          </a:blip>
          <a:srcRect/>
          <a:stretch>
            <a:fillRect/>
          </a:stretch>
        </p:blipFill>
        <p:spPr>
          <a:xfrm>
            <a:off x="5315881" y="4453823"/>
            <a:ext cx="2303145" cy="1452880"/>
          </a:xfrm>
          <a:prstGeom prst="rect">
            <a:avLst/>
          </a:prstGeom>
          <a:noFill/>
          <a:ln>
            <a:noFill/>
          </a:ln>
        </p:spPr>
      </p:pic>
      <p:sp>
        <p:nvSpPr>
          <p:cNvPr id="4" name="矩形 3"/>
          <p:cNvSpPr/>
          <p:nvPr/>
        </p:nvSpPr>
        <p:spPr>
          <a:xfrm>
            <a:off x="5634404" y="6263477"/>
            <a:ext cx="1338828" cy="369332"/>
          </a:xfrm>
          <a:prstGeom prst="rect">
            <a:avLst/>
          </a:prstGeom>
        </p:spPr>
        <p:txBody>
          <a:bodyPr wrap="none">
            <a:spAutoFit/>
          </a:bodyPr>
          <a:lstStyle/>
          <a:p>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显示追踪线</a:t>
            </a:r>
            <a:endParaRPr lang="zh-CN" altLang="en-US" dirty="0"/>
          </a:p>
        </p:txBody>
      </p:sp>
      <p:pic>
        <p:nvPicPr>
          <p:cNvPr id="9" name="图片 8"/>
          <p:cNvPicPr/>
          <p:nvPr/>
        </p:nvPicPr>
        <p:blipFill>
          <a:blip r:embed="rId6" cstate="print">
            <a:extLst>
              <a:ext uri="{28A0092B-C50C-407E-A947-70E740481C1C}">
                <a14:useLocalDpi xmlns:a14="http://schemas.microsoft.com/office/drawing/2010/main" val="0"/>
              </a:ext>
            </a:extLst>
          </a:blip>
          <a:srcRect/>
          <a:stretch>
            <a:fillRect/>
          </a:stretch>
        </p:blipFill>
        <p:spPr>
          <a:xfrm>
            <a:off x="7875385" y="3810568"/>
            <a:ext cx="1595120" cy="2096135"/>
          </a:xfrm>
          <a:prstGeom prst="rect">
            <a:avLst/>
          </a:prstGeom>
          <a:noFill/>
          <a:ln>
            <a:noFill/>
          </a:ln>
        </p:spPr>
      </p:pic>
      <p:sp>
        <p:nvSpPr>
          <p:cNvPr id="6" name="矩形 5"/>
          <p:cNvSpPr/>
          <p:nvPr/>
        </p:nvSpPr>
        <p:spPr>
          <a:xfrm>
            <a:off x="8123643" y="6263477"/>
            <a:ext cx="1569660" cy="369332"/>
          </a:xfrm>
          <a:prstGeom prst="rect">
            <a:avLst/>
          </a:prstGeom>
        </p:spPr>
        <p:txBody>
          <a:bodyPr wrap="none">
            <a:spAutoFit/>
          </a:bodyPr>
          <a:lstStyle/>
          <a:p>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捕捉直线终点</a:t>
            </a:r>
            <a:endParaRPr lang="zh-CN" altLang="en-US" dirty="0"/>
          </a:p>
        </p:txBody>
      </p:sp>
      <p:pic>
        <p:nvPicPr>
          <p:cNvPr id="11" name="图片 10"/>
          <p:cNvPicPr/>
          <p:nvPr/>
        </p:nvPicPr>
        <p:blipFill>
          <a:blip r:embed="rId7" cstate="print">
            <a:extLst>
              <a:ext uri="{28A0092B-C50C-407E-A947-70E740481C1C}">
                <a14:useLocalDpi xmlns:a14="http://schemas.microsoft.com/office/drawing/2010/main" val="0"/>
              </a:ext>
            </a:extLst>
          </a:blip>
          <a:srcRect/>
          <a:stretch>
            <a:fillRect/>
          </a:stretch>
        </p:blipFill>
        <p:spPr>
          <a:xfrm>
            <a:off x="7431837" y="1468409"/>
            <a:ext cx="887095" cy="1565910"/>
          </a:xfrm>
          <a:prstGeom prst="rect">
            <a:avLst/>
          </a:prstGeom>
          <a:noFill/>
          <a:ln>
            <a:noFill/>
          </a:ln>
        </p:spPr>
      </p:pic>
      <p:sp>
        <p:nvSpPr>
          <p:cNvPr id="10" name="矩形 9"/>
          <p:cNvSpPr/>
          <p:nvPr/>
        </p:nvSpPr>
        <p:spPr>
          <a:xfrm>
            <a:off x="7090554" y="3190073"/>
            <a:ext cx="1569660" cy="369332"/>
          </a:xfrm>
          <a:prstGeom prst="rect">
            <a:avLst/>
          </a:prstGeom>
        </p:spPr>
        <p:txBody>
          <a:bodyPr wrap="none">
            <a:spAutoFit/>
          </a:bodyPr>
          <a:lstStyle/>
          <a:p>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动合触点符号</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a16="http://schemas.microsoft.com/office/drawing/2014/main" id="{2770FACE-C553-46A8-95D8-385E93DA417E}"/>
              </a:ext>
            </a:extLst>
          </p:cNvPr>
          <p:cNvSpPr>
            <a:spLocks noGrp="1"/>
          </p:cNvSpPr>
          <p:nvPr>
            <p:ph idx="1"/>
          </p:nvPr>
        </p:nvSpPr>
        <p:spPr/>
        <p:txBody>
          <a:bodyPr>
            <a:normAutofit fontScale="85000" lnSpcReduction="20000"/>
          </a:bodyPr>
          <a:lstStyle/>
          <a:p>
            <a:r>
              <a:rPr lang="en-US" altLang="zh-CN" sz="3800" dirty="0" smtClean="0"/>
              <a:t>1  </a:t>
            </a:r>
            <a:r>
              <a:rPr lang="zh-CN" altLang="zh-CN" sz="3800" dirty="0"/>
              <a:t>设置图层</a:t>
            </a:r>
          </a:p>
          <a:p>
            <a:r>
              <a:rPr lang="en-US" altLang="zh-CN" dirty="0"/>
              <a:t>1</a:t>
            </a:r>
            <a:r>
              <a:rPr lang="zh-CN" altLang="zh-CN" dirty="0"/>
              <a:t>．利用对话框设置图层</a:t>
            </a:r>
          </a:p>
          <a:p>
            <a:pPr>
              <a:lnSpc>
                <a:spcPct val="120000"/>
              </a:lnSpc>
            </a:pPr>
            <a:r>
              <a:rPr lang="en-US" altLang="zh-CN" dirty="0"/>
              <a:t>AutoCAD 2016</a:t>
            </a:r>
            <a:r>
              <a:rPr lang="zh-CN" altLang="en-US" dirty="0"/>
              <a:t>提供了详细直观的“图层特性管理器”选项板，用户可以方便地通过对该对话框中的各选项及其二级对话框进行设置，从而实现创建新图层、设置图层颜色及线型的各种操作。</a:t>
            </a:r>
          </a:p>
          <a:p>
            <a:r>
              <a:rPr lang="en-US" altLang="zh-CN" dirty="0"/>
              <a:t>【</a:t>
            </a:r>
            <a:r>
              <a:rPr lang="zh-CN" altLang="en-US" dirty="0"/>
              <a:t>执行方式</a:t>
            </a:r>
            <a:r>
              <a:rPr lang="en-US" altLang="zh-CN" dirty="0"/>
              <a:t>】</a:t>
            </a:r>
          </a:p>
          <a:p>
            <a:r>
              <a:rPr lang="zh-CN" altLang="en-US" dirty="0"/>
              <a:t>命令行：</a:t>
            </a:r>
            <a:r>
              <a:rPr lang="en-US" altLang="zh-CN" dirty="0"/>
              <a:t>LAYER</a:t>
            </a:r>
            <a:r>
              <a:rPr lang="zh-CN" altLang="en-US" dirty="0"/>
              <a:t>。</a:t>
            </a:r>
          </a:p>
          <a:p>
            <a:r>
              <a:rPr lang="zh-CN" altLang="en-US" dirty="0"/>
              <a:t>菜单栏：选择菜单栏中的“格式”→“图层”命令。</a:t>
            </a:r>
          </a:p>
          <a:p>
            <a:r>
              <a:rPr lang="zh-CN" altLang="en-US" dirty="0"/>
              <a:t>工具栏：单击“图层”工具栏中的“图层特性管理器”按钮 。</a:t>
            </a:r>
          </a:p>
          <a:p>
            <a:r>
              <a:rPr lang="zh-CN" altLang="en-US" dirty="0"/>
              <a:t>功能区：单击“默认”选项卡“图层”面板中的“图层特性”按钮 </a:t>
            </a:r>
          </a:p>
          <a:p>
            <a:r>
              <a:rPr lang="zh-CN" altLang="en-US" dirty="0"/>
              <a:t>执行上述操作后，系统打开如图所示的“图层特性管理器”对话框。</a:t>
            </a:r>
          </a:p>
          <a:p>
            <a:endParaRPr lang="zh-CN" altLang="en-US" dirty="0"/>
          </a:p>
        </p:txBody>
      </p:sp>
      <p:sp>
        <p:nvSpPr>
          <p:cNvPr id="3" name="标题 2">
            <a:extLst>
              <a:ext uri="{FF2B5EF4-FFF2-40B4-BE49-F238E27FC236}">
                <a16:creationId xmlns:a16="http://schemas.microsoft.com/office/drawing/2014/main" id="{7BF7A601-673A-4B7F-86ED-2CF98FF8BA1D}"/>
              </a:ext>
            </a:extLst>
          </p:cNvPr>
          <p:cNvSpPr>
            <a:spLocks noGrp="1"/>
          </p:cNvSpPr>
          <p:nvPr>
            <p:ph type="title"/>
          </p:nvPr>
        </p:nvSpPr>
        <p:spPr/>
        <p:txBody>
          <a:bodyPr/>
          <a:lstStyle/>
          <a:p>
            <a:r>
              <a:rPr lang="en-US" altLang="zh-CN" dirty="0" smtClean="0"/>
              <a:t>3.2  </a:t>
            </a:r>
            <a:r>
              <a:rPr lang="zh-CN" altLang="zh-CN" dirty="0"/>
              <a:t>图</a:t>
            </a:r>
            <a:r>
              <a:rPr lang="zh-CN" altLang="zh-CN" dirty="0" smtClean="0"/>
              <a:t>层</a:t>
            </a:r>
            <a:r>
              <a:rPr lang="zh-CN" altLang="en-US" dirty="0"/>
              <a:t>功能</a:t>
            </a:r>
            <a:endParaRPr lang="zh-CN" altLang="en-US" dirty="0"/>
          </a:p>
        </p:txBody>
      </p:sp>
      <p:pic>
        <p:nvPicPr>
          <p:cNvPr id="28678" name="Picture 6" descr="ͳ⢘ᲁ">
            <a:extLst>
              <a:ext uri="{FF2B5EF4-FFF2-40B4-BE49-F238E27FC236}">
                <a16:creationId xmlns:a16="http://schemas.microsoft.com/office/drawing/2014/main" id="{28777532-28D0-4C7A-901F-D11B868DF557}"/>
              </a:ext>
            </a:extLst>
          </p:cNvPr>
          <p:cNvPicPr>
            <a:picLocks noChangeAspect="1" noChangeArrowheads="1"/>
          </p:cNvPicPr>
          <p:nvPr/>
        </p:nvPicPr>
        <p:blipFill>
          <a:blip r:embed="rId2">
            <a:lum contrast="18000"/>
            <a:extLst>
              <a:ext uri="{28A0092B-C50C-407E-A947-70E740481C1C}">
                <a14:useLocalDpi xmlns:a14="http://schemas.microsoft.com/office/drawing/2010/main" val="0"/>
              </a:ext>
            </a:extLst>
          </a:blip>
          <a:srcRect/>
          <a:stretch>
            <a:fillRect/>
          </a:stretch>
        </p:blipFill>
        <p:spPr bwMode="auto">
          <a:xfrm>
            <a:off x="10187709" y="3392488"/>
            <a:ext cx="1571914" cy="173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a:extLst>
              <a:ext uri="{FF2B5EF4-FFF2-40B4-BE49-F238E27FC236}">
                <a16:creationId xmlns:a16="http://schemas.microsoft.com/office/drawing/2014/main" id="{6E500ECD-79C4-4322-B00F-EA420F20ADDE}"/>
              </a:ext>
            </a:extLst>
          </p:cNvPr>
          <p:cNvSpPr/>
          <p:nvPr/>
        </p:nvSpPr>
        <p:spPr>
          <a:xfrm>
            <a:off x="10566584" y="5211435"/>
            <a:ext cx="1107996" cy="369332"/>
          </a:xfrm>
          <a:prstGeom prst="rect">
            <a:avLst/>
          </a:prstGeom>
        </p:spPr>
        <p:txBody>
          <a:bodyPr wrap="none">
            <a:spAutoFit/>
          </a:bodyPr>
          <a:lstStyle/>
          <a:p>
            <a:r>
              <a:rPr lang="zh-CN" altLang="zh-CN" kern="100" dirty="0">
                <a:latin typeface="Times New Roman" panose="02020603050405020304" pitchFamily="18" charset="0"/>
                <a:ea typeface="方正书宋简体"/>
                <a:cs typeface="Times New Roman" panose="02020603050405020304" pitchFamily="18" charset="0"/>
              </a:rPr>
              <a:t>图层效果</a:t>
            </a:r>
            <a:endParaRPr lang="zh-CN" altLang="en-US" dirty="0"/>
          </a:p>
        </p:txBody>
      </p:sp>
    </p:spTree>
    <p:extLst>
      <p:ext uri="{BB962C8B-B14F-4D97-AF65-F5344CB8AC3E}">
        <p14:creationId xmlns:p14="http://schemas.microsoft.com/office/powerpoint/2010/main" val="18758257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a:extLst>
              <a:ext uri="{FF2B5EF4-FFF2-40B4-BE49-F238E27FC236}">
                <a16:creationId xmlns:a16="http://schemas.microsoft.com/office/drawing/2014/main" id="{B386BFEA-0F35-4AF1-9A22-4CECD4CC9B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8435" y="1146517"/>
            <a:ext cx="4591054" cy="1967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a:extLst>
              <a:ext uri="{FF2B5EF4-FFF2-40B4-BE49-F238E27FC236}">
                <a16:creationId xmlns:a16="http://schemas.microsoft.com/office/drawing/2014/main" id="{3D961969-B96D-4918-B543-9D99AF66C1F3}"/>
              </a:ext>
            </a:extLst>
          </p:cNvPr>
          <p:cNvSpPr/>
          <p:nvPr/>
        </p:nvSpPr>
        <p:spPr>
          <a:xfrm>
            <a:off x="676242" y="3068904"/>
            <a:ext cx="3468898" cy="369332"/>
          </a:xfrm>
          <a:prstGeom prst="rect">
            <a:avLst/>
          </a:prstGeom>
        </p:spPr>
        <p:txBody>
          <a:bodyPr wrap="none">
            <a:spAutoFit/>
          </a:bodyPr>
          <a:lstStyle/>
          <a:p>
            <a:pPr indent="509270" algn="just">
              <a:spcAft>
                <a:spcPts val="600"/>
              </a:spcAft>
              <a:tabLst>
                <a:tab pos="2628900" algn="l"/>
              </a:tabLst>
            </a:pPr>
            <a:r>
              <a:rPr lang="zh-CN" altLang="zh-CN" kern="100" dirty="0">
                <a:latin typeface="方正兰亭黑简体"/>
                <a:cs typeface="Times New Roman" panose="02020603050405020304" pitchFamily="18" charset="0"/>
              </a:rPr>
              <a:t>“图层特性管理器”对话框</a:t>
            </a:r>
            <a:endParaRPr lang="zh-CN" altLang="zh-CN" kern="1000" dirty="0">
              <a:latin typeface="方正兰亭黑简体"/>
              <a:cs typeface="Times New Roman" panose="02020603050405020304" pitchFamily="18" charset="0"/>
            </a:endParaRPr>
          </a:p>
        </p:txBody>
      </p:sp>
      <p:pic>
        <p:nvPicPr>
          <p:cNvPr id="29699" name="Picture 3">
            <a:extLst>
              <a:ext uri="{FF2B5EF4-FFF2-40B4-BE49-F238E27FC236}">
                <a16:creationId xmlns:a16="http://schemas.microsoft.com/office/drawing/2014/main" id="{64E0050A-9400-49A5-B726-1B9EE8285A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55519" y="1146517"/>
            <a:ext cx="3072533" cy="19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a16="http://schemas.microsoft.com/office/drawing/2014/main" id="{8794631C-F685-4F59-A0BD-F040A74AF1D3}"/>
              </a:ext>
            </a:extLst>
          </p:cNvPr>
          <p:cNvSpPr/>
          <p:nvPr/>
        </p:nvSpPr>
        <p:spPr>
          <a:xfrm>
            <a:off x="5114459" y="3068904"/>
            <a:ext cx="2954655" cy="369332"/>
          </a:xfrm>
          <a:prstGeom prst="rect">
            <a:avLst/>
          </a:prstGeom>
        </p:spPr>
        <p:txBody>
          <a:bodyPr wrap="none">
            <a:spAutoFit/>
          </a:bodyPr>
          <a:lstStyle/>
          <a:p>
            <a:r>
              <a:rPr lang="zh-CN" altLang="zh-CN" kern="100" dirty="0">
                <a:latin typeface="方正兰亭黑简体"/>
                <a:cs typeface="Times New Roman" panose="02020603050405020304" pitchFamily="18" charset="0"/>
              </a:rPr>
              <a:t>“图层过滤器特性”对话框</a:t>
            </a:r>
            <a:endParaRPr lang="zh-CN" altLang="en-US" kern="100" dirty="0">
              <a:latin typeface="方正兰亭黑简体"/>
              <a:cs typeface="Times New Roman" panose="02020603050405020304" pitchFamily="18" charset="0"/>
            </a:endParaRPr>
          </a:p>
        </p:txBody>
      </p:sp>
      <p:pic>
        <p:nvPicPr>
          <p:cNvPr id="29700" name="Picture 4">
            <a:extLst>
              <a:ext uri="{FF2B5EF4-FFF2-40B4-BE49-F238E27FC236}">
                <a16:creationId xmlns:a16="http://schemas.microsoft.com/office/drawing/2014/main" id="{1C98BD2B-3590-4004-98DD-4D2F02411F9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7407" y="1110850"/>
            <a:ext cx="2058520" cy="1948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a:extLst>
              <a:ext uri="{FF2B5EF4-FFF2-40B4-BE49-F238E27FC236}">
                <a16:creationId xmlns:a16="http://schemas.microsoft.com/office/drawing/2014/main" id="{0120625E-21D4-4488-8237-A91D157D2866}"/>
              </a:ext>
            </a:extLst>
          </p:cNvPr>
          <p:cNvSpPr/>
          <p:nvPr/>
        </p:nvSpPr>
        <p:spPr>
          <a:xfrm>
            <a:off x="8534797" y="3068904"/>
            <a:ext cx="3017173" cy="369332"/>
          </a:xfrm>
          <a:prstGeom prst="rect">
            <a:avLst/>
          </a:prstGeom>
        </p:spPr>
        <p:txBody>
          <a:bodyPr wrap="none">
            <a:spAutoFit/>
          </a:bodyPr>
          <a:lstStyle/>
          <a:p>
            <a:r>
              <a:rPr lang="zh-CN" altLang="zh-CN" kern="100" dirty="0">
                <a:ea typeface="Times New Roman" panose="02020603050405020304" pitchFamily="18" charset="0"/>
              </a:rPr>
              <a:t> </a:t>
            </a:r>
            <a:r>
              <a:rPr lang="zh-CN" altLang="zh-CN" kern="100" dirty="0">
                <a:latin typeface="Times New Roman" panose="02020603050405020304" pitchFamily="18" charset="0"/>
                <a:ea typeface="方正书宋简体"/>
                <a:cs typeface="Times New Roman" panose="02020603050405020304" pitchFamily="18" charset="0"/>
              </a:rPr>
              <a:t>“</a:t>
            </a:r>
            <a:r>
              <a:rPr lang="zh-CN" altLang="zh-CN" kern="100" dirty="0">
                <a:latin typeface="方正兰亭黑简体"/>
                <a:cs typeface="Times New Roman" panose="02020603050405020304" pitchFamily="18" charset="0"/>
              </a:rPr>
              <a:t>图层状态管理器”对话框</a:t>
            </a:r>
            <a:endParaRPr lang="zh-CN" altLang="en-US" kern="100" dirty="0">
              <a:latin typeface="方正兰亭黑简体"/>
              <a:cs typeface="Times New Roman" panose="02020603050405020304" pitchFamily="18" charset="0"/>
            </a:endParaRPr>
          </a:p>
        </p:txBody>
      </p:sp>
      <p:pic>
        <p:nvPicPr>
          <p:cNvPr id="6" name="图片 5">
            <a:extLst>
              <a:ext uri="{FF2B5EF4-FFF2-40B4-BE49-F238E27FC236}">
                <a16:creationId xmlns:a16="http://schemas.microsoft.com/office/drawing/2014/main" id="{ED6B7701-437B-49A1-A76E-A4EBD0C71D95}"/>
              </a:ext>
            </a:extLst>
          </p:cNvPr>
          <p:cNvPicPr>
            <a:picLocks noChangeAspect="1"/>
          </p:cNvPicPr>
          <p:nvPr/>
        </p:nvPicPr>
        <p:blipFill>
          <a:blip r:embed="rId5"/>
          <a:stretch>
            <a:fillRect/>
          </a:stretch>
        </p:blipFill>
        <p:spPr>
          <a:xfrm>
            <a:off x="115164" y="3547284"/>
            <a:ext cx="4591054" cy="2698437"/>
          </a:xfrm>
          <a:prstGeom prst="rect">
            <a:avLst/>
          </a:prstGeom>
        </p:spPr>
      </p:pic>
      <p:pic>
        <p:nvPicPr>
          <p:cNvPr id="29701" name="Picture 5">
            <a:extLst>
              <a:ext uri="{FF2B5EF4-FFF2-40B4-BE49-F238E27FC236}">
                <a16:creationId xmlns:a16="http://schemas.microsoft.com/office/drawing/2014/main" id="{10A9A141-65BA-466E-99D7-1251C104DCC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87822" y="3642044"/>
            <a:ext cx="2741165" cy="2603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a:extLst>
              <a:ext uri="{FF2B5EF4-FFF2-40B4-BE49-F238E27FC236}">
                <a16:creationId xmlns:a16="http://schemas.microsoft.com/office/drawing/2014/main" id="{01FFC59D-9370-4B88-928C-BC87859CE107}"/>
              </a:ext>
            </a:extLst>
          </p:cNvPr>
          <p:cNvSpPr/>
          <p:nvPr/>
        </p:nvSpPr>
        <p:spPr>
          <a:xfrm>
            <a:off x="5245862" y="6264863"/>
            <a:ext cx="2262158" cy="369332"/>
          </a:xfrm>
          <a:prstGeom prst="rect">
            <a:avLst/>
          </a:prstGeom>
        </p:spPr>
        <p:txBody>
          <a:bodyPr wrap="none">
            <a:spAutoFit/>
          </a:bodyPr>
          <a:lstStyle/>
          <a:p>
            <a:r>
              <a:rPr lang="zh-CN" altLang="en-US" dirty="0"/>
              <a:t>“选择颜色”对话框</a:t>
            </a:r>
          </a:p>
        </p:txBody>
      </p:sp>
      <p:pic>
        <p:nvPicPr>
          <p:cNvPr id="29702" name="Picture 6">
            <a:extLst>
              <a:ext uri="{FF2B5EF4-FFF2-40B4-BE49-F238E27FC236}">
                <a16:creationId xmlns:a16="http://schemas.microsoft.com/office/drawing/2014/main" id="{C38AB26F-FAB1-4B9A-8217-3DCEA30AD42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87544" y="4500881"/>
            <a:ext cx="2702611" cy="167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a:extLst>
              <a:ext uri="{FF2B5EF4-FFF2-40B4-BE49-F238E27FC236}">
                <a16:creationId xmlns:a16="http://schemas.microsoft.com/office/drawing/2014/main" id="{D6338C10-DBC5-4BD5-8D54-33AE665E3EDF}"/>
              </a:ext>
            </a:extLst>
          </p:cNvPr>
          <p:cNvSpPr/>
          <p:nvPr/>
        </p:nvSpPr>
        <p:spPr>
          <a:xfrm>
            <a:off x="7269415" y="6256897"/>
            <a:ext cx="2845331" cy="369332"/>
          </a:xfrm>
          <a:prstGeom prst="rect">
            <a:avLst/>
          </a:prstGeom>
        </p:spPr>
        <p:txBody>
          <a:bodyPr wrap="none">
            <a:spAutoFit/>
          </a:bodyPr>
          <a:lstStyle/>
          <a:p>
            <a:pPr indent="509270" algn="just">
              <a:spcAft>
                <a:spcPts val="600"/>
              </a:spcAft>
              <a:tabLst>
                <a:tab pos="3293745" algn="l"/>
              </a:tabLst>
            </a:pPr>
            <a:r>
              <a:rPr lang="zh-CN" altLang="zh-CN" kern="100" dirty="0">
                <a:latin typeface="方正兰亭黑简体"/>
                <a:cs typeface="Times New Roman" panose="02020603050405020304" pitchFamily="18" charset="0"/>
              </a:rPr>
              <a:t> “选择线型”对话框</a:t>
            </a:r>
            <a:endParaRPr lang="zh-CN" altLang="zh-CN" kern="1000" dirty="0">
              <a:latin typeface="方正兰亭黑简体"/>
              <a:cs typeface="Times New Roman" panose="02020603050405020304" pitchFamily="18" charset="0"/>
            </a:endParaRPr>
          </a:p>
        </p:txBody>
      </p:sp>
      <p:pic>
        <p:nvPicPr>
          <p:cNvPr id="29703" name="Picture 7">
            <a:extLst>
              <a:ext uri="{FF2B5EF4-FFF2-40B4-BE49-F238E27FC236}">
                <a16:creationId xmlns:a16="http://schemas.microsoft.com/office/drawing/2014/main" id="{D3F89E75-8C90-479B-AA93-F1D89F8E918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348712" y="4149665"/>
            <a:ext cx="1739507" cy="2025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a:extLst>
              <a:ext uri="{FF2B5EF4-FFF2-40B4-BE49-F238E27FC236}">
                <a16:creationId xmlns:a16="http://schemas.microsoft.com/office/drawing/2014/main" id="{5CE34C79-6A3B-4CE9-BEC5-D0BADD514608}"/>
              </a:ext>
            </a:extLst>
          </p:cNvPr>
          <p:cNvSpPr/>
          <p:nvPr/>
        </p:nvSpPr>
        <p:spPr>
          <a:xfrm>
            <a:off x="10309704" y="6264863"/>
            <a:ext cx="1800493" cy="369332"/>
          </a:xfrm>
          <a:prstGeom prst="rect">
            <a:avLst/>
          </a:prstGeom>
        </p:spPr>
        <p:txBody>
          <a:bodyPr wrap="none">
            <a:spAutoFit/>
          </a:bodyPr>
          <a:lstStyle/>
          <a:p>
            <a:r>
              <a:rPr lang="zh-CN" altLang="en-US" dirty="0"/>
              <a:t>“线宽”对话框</a:t>
            </a:r>
          </a:p>
        </p:txBody>
      </p:sp>
    </p:spTree>
    <p:extLst>
      <p:ext uri="{BB962C8B-B14F-4D97-AF65-F5344CB8AC3E}">
        <p14:creationId xmlns:p14="http://schemas.microsoft.com/office/powerpoint/2010/main" val="32388881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8825E08E-BF96-4D48-B718-3EDA1C84E0F9}"/>
              </a:ext>
            </a:extLst>
          </p:cNvPr>
          <p:cNvSpPr>
            <a:spLocks noGrp="1"/>
          </p:cNvSpPr>
          <p:nvPr>
            <p:ph idx="1"/>
          </p:nvPr>
        </p:nvSpPr>
        <p:spPr>
          <a:xfrm>
            <a:off x="333829" y="1309711"/>
            <a:ext cx="4108862" cy="4769179"/>
          </a:xfrm>
        </p:spPr>
        <p:txBody>
          <a:bodyPr/>
          <a:lstStyle/>
          <a:p>
            <a:r>
              <a:rPr lang="en-US" altLang="zh-CN" dirty="0"/>
              <a:t>2</a:t>
            </a:r>
            <a:r>
              <a:rPr lang="zh-CN" altLang="zh-CN" dirty="0"/>
              <a:t>．利用面板设置图层</a:t>
            </a:r>
          </a:p>
          <a:p>
            <a:endParaRPr lang="zh-CN" altLang="en-US" dirty="0"/>
          </a:p>
        </p:txBody>
      </p:sp>
      <p:pic>
        <p:nvPicPr>
          <p:cNvPr id="30722" name="Picture 2">
            <a:extLst>
              <a:ext uri="{FF2B5EF4-FFF2-40B4-BE49-F238E27FC236}">
                <a16:creationId xmlns:a16="http://schemas.microsoft.com/office/drawing/2014/main" id="{59CF8A1B-47E9-4E1D-886E-62F6D612380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3330" y="2544966"/>
            <a:ext cx="2108778" cy="2298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a:extLst>
              <a:ext uri="{FF2B5EF4-FFF2-40B4-BE49-F238E27FC236}">
                <a16:creationId xmlns:a16="http://schemas.microsoft.com/office/drawing/2014/main" id="{4C9FFF3F-61FC-4EE1-BA64-F6AA8149E2EC}"/>
              </a:ext>
            </a:extLst>
          </p:cNvPr>
          <p:cNvSpPr/>
          <p:nvPr/>
        </p:nvSpPr>
        <p:spPr>
          <a:xfrm>
            <a:off x="717550" y="5121346"/>
            <a:ext cx="2505941" cy="369332"/>
          </a:xfrm>
          <a:prstGeom prst="rect">
            <a:avLst/>
          </a:prstGeom>
        </p:spPr>
        <p:txBody>
          <a:bodyPr wrap="square">
            <a:spAutoFit/>
          </a:bodyPr>
          <a:lstStyle/>
          <a:p>
            <a:pPr indent="919480" algn="just">
              <a:spcAft>
                <a:spcPts val="600"/>
              </a:spcAft>
              <a:tabLst>
                <a:tab pos="3417570" algn="l"/>
              </a:tabLst>
            </a:pPr>
            <a:r>
              <a:rPr lang="zh-CN" altLang="zh-CN" kern="100" dirty="0">
                <a:latin typeface="方正兰亭黑简体"/>
                <a:cs typeface="Times New Roman" panose="02020603050405020304" pitchFamily="18" charset="0"/>
              </a:rPr>
              <a:t>“特性”面板</a:t>
            </a:r>
            <a:endParaRPr lang="zh-CN" altLang="zh-CN" kern="1000" dirty="0">
              <a:latin typeface="方正兰亭黑简体"/>
              <a:cs typeface="Times New Roman" panose="02020603050405020304" pitchFamily="18" charset="0"/>
            </a:endParaRPr>
          </a:p>
        </p:txBody>
      </p:sp>
      <p:sp>
        <p:nvSpPr>
          <p:cNvPr id="5" name="内容占位符 1">
            <a:extLst>
              <a:ext uri="{FF2B5EF4-FFF2-40B4-BE49-F238E27FC236}">
                <a16:creationId xmlns:a16="http://schemas.microsoft.com/office/drawing/2014/main" id="{14DB4D00-051A-42E5-8D98-92FF5D8D3ED9}"/>
              </a:ext>
            </a:extLst>
          </p:cNvPr>
          <p:cNvSpPr txBox="1">
            <a:spLocks/>
          </p:cNvSpPr>
          <p:nvPr/>
        </p:nvSpPr>
        <p:spPr>
          <a:xfrm>
            <a:off x="6095999" y="1294004"/>
            <a:ext cx="6003637" cy="5439305"/>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3500" dirty="0" smtClean="0"/>
              <a:t>2  </a:t>
            </a:r>
            <a:r>
              <a:rPr lang="zh-CN" altLang="zh-CN" sz="3500" dirty="0"/>
              <a:t>图层的线型</a:t>
            </a:r>
            <a:endParaRPr lang="en-US" altLang="zh-CN" sz="3500" dirty="0"/>
          </a:p>
          <a:p>
            <a:endParaRPr lang="en-US" altLang="zh-CN" dirty="0"/>
          </a:p>
          <a:p>
            <a:endParaRPr lang="en-US" altLang="zh-CN" dirty="0"/>
          </a:p>
          <a:p>
            <a:endParaRPr lang="en-US" altLang="zh-CN" dirty="0"/>
          </a:p>
          <a:p>
            <a:endParaRPr lang="en-US" altLang="zh-CN" dirty="0"/>
          </a:p>
          <a:p>
            <a:endParaRPr lang="en-US" altLang="zh-CN" dirty="0"/>
          </a:p>
          <a:p>
            <a:pPr marL="0" indent="0">
              <a:buNone/>
            </a:pPr>
            <a:endParaRPr lang="en-US" altLang="zh-CN" dirty="0"/>
          </a:p>
          <a:p>
            <a:r>
              <a:rPr lang="en-US" altLang="zh-CN" sz="2400" dirty="0"/>
              <a:t>1</a:t>
            </a:r>
            <a:r>
              <a:rPr lang="zh-CN" altLang="zh-CN" sz="2400" dirty="0"/>
              <a:t>．在“图层特性管理器”选项板中设置线型</a:t>
            </a:r>
            <a:endParaRPr lang="en-US" altLang="zh-CN" sz="2400" dirty="0"/>
          </a:p>
          <a:p>
            <a:r>
              <a:rPr lang="en-US" altLang="zh-CN" sz="2400" dirty="0"/>
              <a:t>2</a:t>
            </a:r>
            <a:r>
              <a:rPr lang="zh-CN" altLang="en-US" sz="2400" dirty="0"/>
              <a:t>．直接设置线型</a:t>
            </a:r>
          </a:p>
          <a:p>
            <a:r>
              <a:rPr lang="en-US" altLang="zh-CN" sz="2400" dirty="0"/>
              <a:t>【</a:t>
            </a:r>
            <a:r>
              <a:rPr lang="zh-CN" altLang="en-US" sz="2400" dirty="0"/>
              <a:t>执行方式</a:t>
            </a:r>
            <a:r>
              <a:rPr lang="en-US" altLang="zh-CN" sz="2400" dirty="0"/>
              <a:t>】</a:t>
            </a:r>
          </a:p>
          <a:p>
            <a:r>
              <a:rPr lang="zh-CN" altLang="en-US" sz="2400" dirty="0"/>
              <a:t>命令行：</a:t>
            </a:r>
            <a:r>
              <a:rPr lang="en-US" altLang="zh-CN" sz="2400" dirty="0"/>
              <a:t>LINETYPE</a:t>
            </a:r>
            <a:r>
              <a:rPr lang="zh-CN" altLang="en-US" sz="2400" dirty="0"/>
              <a:t>。</a:t>
            </a:r>
          </a:p>
          <a:p>
            <a:endParaRPr lang="zh-CN" altLang="zh-CN" sz="2000" dirty="0"/>
          </a:p>
          <a:p>
            <a:endParaRPr lang="zh-CN" altLang="en-US" dirty="0"/>
          </a:p>
        </p:txBody>
      </p:sp>
      <p:pic>
        <p:nvPicPr>
          <p:cNvPr id="4" name="图片 3">
            <a:extLst>
              <a:ext uri="{FF2B5EF4-FFF2-40B4-BE49-F238E27FC236}">
                <a16:creationId xmlns:a16="http://schemas.microsoft.com/office/drawing/2014/main" id="{1201470E-6E75-4073-93A4-D8A14034BA1C}"/>
              </a:ext>
            </a:extLst>
          </p:cNvPr>
          <p:cNvPicPr>
            <a:picLocks noChangeAspect="1"/>
          </p:cNvPicPr>
          <p:nvPr/>
        </p:nvPicPr>
        <p:blipFill>
          <a:blip r:embed="rId3"/>
          <a:stretch>
            <a:fillRect/>
          </a:stretch>
        </p:blipFill>
        <p:spPr>
          <a:xfrm>
            <a:off x="6096000" y="1932920"/>
            <a:ext cx="5762172" cy="2629277"/>
          </a:xfrm>
          <a:prstGeom prst="rect">
            <a:avLst/>
          </a:prstGeom>
        </p:spPr>
      </p:pic>
    </p:spTree>
    <p:extLst>
      <p:ext uri="{BB962C8B-B14F-4D97-AF65-F5344CB8AC3E}">
        <p14:creationId xmlns:p14="http://schemas.microsoft.com/office/powerpoint/2010/main" val="407703509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72</TotalTime>
  <Words>1077</Words>
  <Application>Microsoft Office PowerPoint</Application>
  <PresentationFormat>宽屏</PresentationFormat>
  <Paragraphs>134</Paragraphs>
  <Slides>18</Slides>
  <Notes>7</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18</vt:i4>
      </vt:variant>
    </vt:vector>
  </HeadingPairs>
  <TitlesOfParts>
    <vt:vector size="29" baseType="lpstr">
      <vt:lpstr>等线</vt:lpstr>
      <vt:lpstr>等线 Light</vt:lpstr>
      <vt:lpstr>方正兰亭黑简体</vt:lpstr>
      <vt:lpstr>方正书宋简体</vt:lpstr>
      <vt:lpstr>黑体</vt:lpstr>
      <vt:lpstr>宋体</vt:lpstr>
      <vt:lpstr>微软雅黑</vt:lpstr>
      <vt:lpstr>Arial</vt:lpstr>
      <vt:lpstr>Broadway</vt:lpstr>
      <vt:lpstr>Times New Roman</vt:lpstr>
      <vt:lpstr>Office 主题​​</vt:lpstr>
      <vt:lpstr>PowerPoint 演示文稿</vt:lpstr>
      <vt:lpstr>PowerPoint 演示文稿</vt:lpstr>
      <vt:lpstr>3.1  精确定位工具</vt:lpstr>
      <vt:lpstr>PowerPoint 演示文稿</vt:lpstr>
      <vt:lpstr>PowerPoint 演示文稿</vt:lpstr>
      <vt:lpstr>PowerPoint 演示文稿</vt:lpstr>
      <vt:lpstr>3.2  图层功能</vt:lpstr>
      <vt:lpstr>PowerPoint 演示文稿</vt:lpstr>
      <vt:lpstr>PowerPoint 演示文稿</vt:lpstr>
      <vt:lpstr>PowerPoint 演示文稿</vt:lpstr>
      <vt:lpstr>3.3  对象约束</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87</cp:revision>
  <dcterms:created xsi:type="dcterms:W3CDTF">2018-01-24T06:20:00Z</dcterms:created>
  <dcterms:modified xsi:type="dcterms:W3CDTF">2025-05-31T02:16:01Z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2052-11.8.2.8875</vt:lpwstr>
  </property>
</Properties>
</file>