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62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13" Type="http://schemas.openxmlformats.org/officeDocument/2006/relationships/image" Target="../media/image6.svg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12" Type="http://schemas.openxmlformats.org/officeDocument/2006/relationships/image" Target="../media/image6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image" Target="../media/image1.png"/><Relationship Id="rId5" Type="http://schemas.openxmlformats.org/officeDocument/2006/relationships/tags" Target="../tags/tag7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69.xml"/><Relationship Id="rId9" Type="http://schemas.openxmlformats.org/officeDocument/2006/relationships/tags" Target="../tags/tag74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image" Target="../media/image5.png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12" Type="http://schemas.openxmlformats.org/officeDocument/2006/relationships/image" Target="../media/image1.png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9.xml"/><Relationship Id="rId15" Type="http://schemas.openxmlformats.org/officeDocument/2006/relationships/image" Target="../media/image6.svg"/><Relationship Id="rId10" Type="http://schemas.openxmlformats.org/officeDocument/2006/relationships/tags" Target="../tags/tag84.xml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tags" Target="../tags/tag97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tags" Target="../tags/tag96.xml"/><Relationship Id="rId17" Type="http://schemas.openxmlformats.org/officeDocument/2006/relationships/tags" Target="../tags/tag101.xml"/><Relationship Id="rId2" Type="http://schemas.openxmlformats.org/officeDocument/2006/relationships/tags" Target="../tags/tag86.xml"/><Relationship Id="rId16" Type="http://schemas.openxmlformats.org/officeDocument/2006/relationships/tags" Target="../tags/tag100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tags" Target="../tags/tag95.xml"/><Relationship Id="rId5" Type="http://schemas.openxmlformats.org/officeDocument/2006/relationships/tags" Target="../tags/tag89.xml"/><Relationship Id="rId15" Type="http://schemas.openxmlformats.org/officeDocument/2006/relationships/tags" Target="../tags/tag99.xml"/><Relationship Id="rId10" Type="http://schemas.openxmlformats.org/officeDocument/2006/relationships/tags" Target="../tags/tag94.xml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tags" Target="../tags/tag98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13" Type="http://schemas.openxmlformats.org/officeDocument/2006/relationships/tags" Target="../tags/tag114.xml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12" Type="http://schemas.openxmlformats.org/officeDocument/2006/relationships/tags" Target="../tags/tag113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tags" Target="../tags/tag112.xml"/><Relationship Id="rId5" Type="http://schemas.openxmlformats.org/officeDocument/2006/relationships/tags" Target="../tags/tag106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111.xml"/><Relationship Id="rId4" Type="http://schemas.openxmlformats.org/officeDocument/2006/relationships/tags" Target="../tags/tag105.xml"/><Relationship Id="rId9" Type="http://schemas.openxmlformats.org/officeDocument/2006/relationships/tags" Target="../tags/tag110.xml"/><Relationship Id="rId14" Type="http://schemas.openxmlformats.org/officeDocument/2006/relationships/tags" Target="../tags/tag115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13" Type="http://schemas.openxmlformats.org/officeDocument/2006/relationships/tags" Target="../tags/tag128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12" Type="http://schemas.openxmlformats.org/officeDocument/2006/relationships/tags" Target="../tags/tag127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117.xml"/><Relationship Id="rId16" Type="http://schemas.openxmlformats.org/officeDocument/2006/relationships/tags" Target="../tags/tag131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11" Type="http://schemas.openxmlformats.org/officeDocument/2006/relationships/tags" Target="../tags/tag126.xml"/><Relationship Id="rId5" Type="http://schemas.openxmlformats.org/officeDocument/2006/relationships/tags" Target="../tags/tag120.xml"/><Relationship Id="rId15" Type="http://schemas.openxmlformats.org/officeDocument/2006/relationships/tags" Target="../tags/tag130.xml"/><Relationship Id="rId10" Type="http://schemas.openxmlformats.org/officeDocument/2006/relationships/tags" Target="../tags/tag125.xml"/><Relationship Id="rId4" Type="http://schemas.openxmlformats.org/officeDocument/2006/relationships/tags" Target="../tags/tag119.xml"/><Relationship Id="rId9" Type="http://schemas.openxmlformats.org/officeDocument/2006/relationships/tags" Target="../tags/tag124.xml"/><Relationship Id="rId14" Type="http://schemas.openxmlformats.org/officeDocument/2006/relationships/tags" Target="../tags/tag129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13" Type="http://schemas.openxmlformats.org/officeDocument/2006/relationships/tags" Target="../tags/tag144.xml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12" Type="http://schemas.openxmlformats.org/officeDocument/2006/relationships/tags" Target="../tags/tag143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tags" Target="../tags/tag142.xml"/><Relationship Id="rId5" Type="http://schemas.openxmlformats.org/officeDocument/2006/relationships/tags" Target="../tags/tag136.xml"/><Relationship Id="rId10" Type="http://schemas.openxmlformats.org/officeDocument/2006/relationships/tags" Target="../tags/tag141.xml"/><Relationship Id="rId4" Type="http://schemas.openxmlformats.org/officeDocument/2006/relationships/tags" Target="../tags/tag135.xml"/><Relationship Id="rId9" Type="http://schemas.openxmlformats.org/officeDocument/2006/relationships/tags" Target="../tags/tag140.xml"/><Relationship Id="rId14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52.xml"/><Relationship Id="rId3" Type="http://schemas.openxmlformats.org/officeDocument/2006/relationships/tags" Target="../tags/tag147.xml"/><Relationship Id="rId7" Type="http://schemas.openxmlformats.org/officeDocument/2006/relationships/tags" Target="../tags/tag151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tags" Target="../tags/tag150.xml"/><Relationship Id="rId11" Type="http://schemas.openxmlformats.org/officeDocument/2006/relationships/tags" Target="../tags/tag155.xml"/><Relationship Id="rId5" Type="http://schemas.openxmlformats.org/officeDocument/2006/relationships/tags" Target="../tags/tag149.xml"/><Relationship Id="rId10" Type="http://schemas.openxmlformats.org/officeDocument/2006/relationships/tags" Target="../tags/tag154.xml"/><Relationship Id="rId4" Type="http://schemas.openxmlformats.org/officeDocument/2006/relationships/tags" Target="../tags/tag148.xml"/><Relationship Id="rId9" Type="http://schemas.openxmlformats.org/officeDocument/2006/relationships/tags" Target="../tags/tag153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63.xml"/><Relationship Id="rId13" Type="http://schemas.openxmlformats.org/officeDocument/2006/relationships/tags" Target="../tags/tag168.xml"/><Relationship Id="rId3" Type="http://schemas.openxmlformats.org/officeDocument/2006/relationships/tags" Target="../tags/tag158.xml"/><Relationship Id="rId7" Type="http://schemas.openxmlformats.org/officeDocument/2006/relationships/tags" Target="../tags/tag162.xml"/><Relationship Id="rId12" Type="http://schemas.openxmlformats.org/officeDocument/2006/relationships/tags" Target="../tags/tag167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tags" Target="../tags/tag161.xml"/><Relationship Id="rId11" Type="http://schemas.openxmlformats.org/officeDocument/2006/relationships/tags" Target="../tags/tag166.xml"/><Relationship Id="rId5" Type="http://schemas.openxmlformats.org/officeDocument/2006/relationships/tags" Target="../tags/tag160.xml"/><Relationship Id="rId15" Type="http://schemas.openxmlformats.org/officeDocument/2006/relationships/slideMaster" Target="../slideMasters/slideMaster1.xml"/><Relationship Id="rId10" Type="http://schemas.openxmlformats.org/officeDocument/2006/relationships/tags" Target="../tags/tag165.xml"/><Relationship Id="rId4" Type="http://schemas.openxmlformats.org/officeDocument/2006/relationships/tags" Target="../tags/tag159.xml"/><Relationship Id="rId9" Type="http://schemas.openxmlformats.org/officeDocument/2006/relationships/tags" Target="../tags/tag164.xml"/><Relationship Id="rId14" Type="http://schemas.openxmlformats.org/officeDocument/2006/relationships/tags" Target="../tags/tag169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77.xml"/><Relationship Id="rId13" Type="http://schemas.openxmlformats.org/officeDocument/2006/relationships/tags" Target="../tags/tag182.xml"/><Relationship Id="rId3" Type="http://schemas.openxmlformats.org/officeDocument/2006/relationships/tags" Target="../tags/tag172.xml"/><Relationship Id="rId7" Type="http://schemas.openxmlformats.org/officeDocument/2006/relationships/tags" Target="../tags/tag176.xml"/><Relationship Id="rId12" Type="http://schemas.openxmlformats.org/officeDocument/2006/relationships/tags" Target="../tags/tag181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tags" Target="../tags/tag180.xml"/><Relationship Id="rId5" Type="http://schemas.openxmlformats.org/officeDocument/2006/relationships/tags" Target="../tags/tag174.xml"/><Relationship Id="rId10" Type="http://schemas.openxmlformats.org/officeDocument/2006/relationships/tags" Target="../tags/tag179.xml"/><Relationship Id="rId4" Type="http://schemas.openxmlformats.org/officeDocument/2006/relationships/tags" Target="../tags/tag173.xml"/><Relationship Id="rId9" Type="http://schemas.openxmlformats.org/officeDocument/2006/relationships/tags" Target="../tags/tag178.xml"/><Relationship Id="rId14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90.xml"/><Relationship Id="rId3" Type="http://schemas.openxmlformats.org/officeDocument/2006/relationships/tags" Target="../tags/tag185.xml"/><Relationship Id="rId7" Type="http://schemas.openxmlformats.org/officeDocument/2006/relationships/tags" Target="../tags/tag189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11" Type="http://schemas.openxmlformats.org/officeDocument/2006/relationships/tags" Target="../tags/tag193.xml"/><Relationship Id="rId5" Type="http://schemas.openxmlformats.org/officeDocument/2006/relationships/tags" Target="../tags/tag187.xml"/><Relationship Id="rId10" Type="http://schemas.openxmlformats.org/officeDocument/2006/relationships/tags" Target="../tags/tag192.xml"/><Relationship Id="rId4" Type="http://schemas.openxmlformats.org/officeDocument/2006/relationships/tags" Target="../tags/tag186.xml"/><Relationship Id="rId9" Type="http://schemas.openxmlformats.org/officeDocument/2006/relationships/tags" Target="../tags/tag19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image" Target="../media/image1.png"/><Relationship Id="rId5" Type="http://schemas.openxmlformats.org/officeDocument/2006/relationships/tags" Target="../tags/tag22.xml"/><Relationship Id="rId10" Type="http://schemas.openxmlformats.org/officeDocument/2006/relationships/image" Target="../media/image4.png"/><Relationship Id="rId4" Type="http://schemas.openxmlformats.org/officeDocument/2006/relationships/tags" Target="../tags/tag21.xml"/><Relationship Id="rId9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201.xml"/><Relationship Id="rId13" Type="http://schemas.openxmlformats.org/officeDocument/2006/relationships/tags" Target="../tags/tag206.xml"/><Relationship Id="rId18" Type="http://schemas.openxmlformats.org/officeDocument/2006/relationships/tags" Target="../tags/tag211.xml"/><Relationship Id="rId3" Type="http://schemas.openxmlformats.org/officeDocument/2006/relationships/tags" Target="../tags/tag196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200.xml"/><Relationship Id="rId12" Type="http://schemas.openxmlformats.org/officeDocument/2006/relationships/tags" Target="../tags/tag205.xml"/><Relationship Id="rId17" Type="http://schemas.openxmlformats.org/officeDocument/2006/relationships/tags" Target="../tags/tag210.xml"/><Relationship Id="rId2" Type="http://schemas.openxmlformats.org/officeDocument/2006/relationships/tags" Target="../tags/tag195.xml"/><Relationship Id="rId16" Type="http://schemas.openxmlformats.org/officeDocument/2006/relationships/tags" Target="../tags/tag209.xml"/><Relationship Id="rId20" Type="http://schemas.openxmlformats.org/officeDocument/2006/relationships/tags" Target="../tags/tag213.xml"/><Relationship Id="rId1" Type="http://schemas.openxmlformats.org/officeDocument/2006/relationships/tags" Target="../tags/tag194.xml"/><Relationship Id="rId6" Type="http://schemas.openxmlformats.org/officeDocument/2006/relationships/tags" Target="../tags/tag199.xml"/><Relationship Id="rId11" Type="http://schemas.openxmlformats.org/officeDocument/2006/relationships/tags" Target="../tags/tag204.xml"/><Relationship Id="rId5" Type="http://schemas.openxmlformats.org/officeDocument/2006/relationships/tags" Target="../tags/tag198.xml"/><Relationship Id="rId15" Type="http://schemas.openxmlformats.org/officeDocument/2006/relationships/tags" Target="../tags/tag208.xml"/><Relationship Id="rId10" Type="http://schemas.openxmlformats.org/officeDocument/2006/relationships/tags" Target="../tags/tag203.xml"/><Relationship Id="rId19" Type="http://schemas.openxmlformats.org/officeDocument/2006/relationships/tags" Target="../tags/tag212.xml"/><Relationship Id="rId4" Type="http://schemas.openxmlformats.org/officeDocument/2006/relationships/tags" Target="../tags/tag197.xml"/><Relationship Id="rId9" Type="http://schemas.openxmlformats.org/officeDocument/2006/relationships/tags" Target="../tags/tag202.xml"/><Relationship Id="rId14" Type="http://schemas.openxmlformats.org/officeDocument/2006/relationships/tags" Target="../tags/tag207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221.xml"/><Relationship Id="rId13" Type="http://schemas.openxmlformats.org/officeDocument/2006/relationships/tags" Target="../tags/tag226.xml"/><Relationship Id="rId18" Type="http://schemas.openxmlformats.org/officeDocument/2006/relationships/tags" Target="../tags/tag231.xml"/><Relationship Id="rId3" Type="http://schemas.openxmlformats.org/officeDocument/2006/relationships/tags" Target="../tags/tag216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220.xml"/><Relationship Id="rId12" Type="http://schemas.openxmlformats.org/officeDocument/2006/relationships/tags" Target="../tags/tag225.xml"/><Relationship Id="rId17" Type="http://schemas.openxmlformats.org/officeDocument/2006/relationships/tags" Target="../tags/tag230.xml"/><Relationship Id="rId2" Type="http://schemas.openxmlformats.org/officeDocument/2006/relationships/tags" Target="../tags/tag215.xml"/><Relationship Id="rId16" Type="http://schemas.openxmlformats.org/officeDocument/2006/relationships/tags" Target="../tags/tag229.xml"/><Relationship Id="rId20" Type="http://schemas.openxmlformats.org/officeDocument/2006/relationships/tags" Target="../tags/tag233.xml"/><Relationship Id="rId1" Type="http://schemas.openxmlformats.org/officeDocument/2006/relationships/tags" Target="../tags/tag214.xml"/><Relationship Id="rId6" Type="http://schemas.openxmlformats.org/officeDocument/2006/relationships/tags" Target="../tags/tag219.xml"/><Relationship Id="rId11" Type="http://schemas.openxmlformats.org/officeDocument/2006/relationships/tags" Target="../tags/tag224.xml"/><Relationship Id="rId5" Type="http://schemas.openxmlformats.org/officeDocument/2006/relationships/tags" Target="../tags/tag218.xml"/><Relationship Id="rId15" Type="http://schemas.openxmlformats.org/officeDocument/2006/relationships/tags" Target="../tags/tag228.xml"/><Relationship Id="rId10" Type="http://schemas.openxmlformats.org/officeDocument/2006/relationships/tags" Target="../tags/tag223.xml"/><Relationship Id="rId19" Type="http://schemas.openxmlformats.org/officeDocument/2006/relationships/tags" Target="../tags/tag232.xml"/><Relationship Id="rId4" Type="http://schemas.openxmlformats.org/officeDocument/2006/relationships/tags" Target="../tags/tag217.xml"/><Relationship Id="rId9" Type="http://schemas.openxmlformats.org/officeDocument/2006/relationships/tags" Target="../tags/tag222.xml"/><Relationship Id="rId14" Type="http://schemas.openxmlformats.org/officeDocument/2006/relationships/tags" Target="../tags/tag227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13" Type="http://schemas.openxmlformats.org/officeDocument/2006/relationships/tags" Target="../tags/tag246.xml"/><Relationship Id="rId18" Type="http://schemas.openxmlformats.org/officeDocument/2006/relationships/tags" Target="../tags/tag251.xml"/><Relationship Id="rId26" Type="http://schemas.openxmlformats.org/officeDocument/2006/relationships/tags" Target="../tags/tag259.xml"/><Relationship Id="rId3" Type="http://schemas.openxmlformats.org/officeDocument/2006/relationships/tags" Target="../tags/tag236.xml"/><Relationship Id="rId21" Type="http://schemas.openxmlformats.org/officeDocument/2006/relationships/tags" Target="../tags/tag254.xml"/><Relationship Id="rId7" Type="http://schemas.openxmlformats.org/officeDocument/2006/relationships/tags" Target="../tags/tag240.xml"/><Relationship Id="rId12" Type="http://schemas.openxmlformats.org/officeDocument/2006/relationships/tags" Target="../tags/tag245.xml"/><Relationship Id="rId17" Type="http://schemas.openxmlformats.org/officeDocument/2006/relationships/tags" Target="../tags/tag250.xml"/><Relationship Id="rId25" Type="http://schemas.openxmlformats.org/officeDocument/2006/relationships/tags" Target="../tags/tag258.xml"/><Relationship Id="rId2" Type="http://schemas.openxmlformats.org/officeDocument/2006/relationships/tags" Target="../tags/tag235.xml"/><Relationship Id="rId16" Type="http://schemas.openxmlformats.org/officeDocument/2006/relationships/tags" Target="../tags/tag249.xml"/><Relationship Id="rId20" Type="http://schemas.openxmlformats.org/officeDocument/2006/relationships/tags" Target="../tags/tag253.xml"/><Relationship Id="rId29" Type="http://schemas.openxmlformats.org/officeDocument/2006/relationships/slideMaster" Target="../slideMasters/slideMaster1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1" Type="http://schemas.openxmlformats.org/officeDocument/2006/relationships/tags" Target="../tags/tag244.xml"/><Relationship Id="rId24" Type="http://schemas.openxmlformats.org/officeDocument/2006/relationships/tags" Target="../tags/tag257.xml"/><Relationship Id="rId5" Type="http://schemas.openxmlformats.org/officeDocument/2006/relationships/tags" Target="../tags/tag238.xml"/><Relationship Id="rId15" Type="http://schemas.openxmlformats.org/officeDocument/2006/relationships/tags" Target="../tags/tag248.xml"/><Relationship Id="rId23" Type="http://schemas.openxmlformats.org/officeDocument/2006/relationships/tags" Target="../tags/tag256.xml"/><Relationship Id="rId28" Type="http://schemas.openxmlformats.org/officeDocument/2006/relationships/tags" Target="../tags/tag261.xml"/><Relationship Id="rId10" Type="http://schemas.openxmlformats.org/officeDocument/2006/relationships/tags" Target="../tags/tag243.xml"/><Relationship Id="rId19" Type="http://schemas.openxmlformats.org/officeDocument/2006/relationships/tags" Target="../tags/tag252.xml"/><Relationship Id="rId4" Type="http://schemas.openxmlformats.org/officeDocument/2006/relationships/tags" Target="../tags/tag237.xml"/><Relationship Id="rId9" Type="http://schemas.openxmlformats.org/officeDocument/2006/relationships/tags" Target="../tags/tag242.xml"/><Relationship Id="rId14" Type="http://schemas.openxmlformats.org/officeDocument/2006/relationships/tags" Target="../tags/tag247.xml"/><Relationship Id="rId22" Type="http://schemas.openxmlformats.org/officeDocument/2006/relationships/tags" Target="../tags/tag255.xml"/><Relationship Id="rId27" Type="http://schemas.openxmlformats.org/officeDocument/2006/relationships/tags" Target="../tags/tag260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269.xml"/><Relationship Id="rId13" Type="http://schemas.openxmlformats.org/officeDocument/2006/relationships/tags" Target="../tags/tag274.xml"/><Relationship Id="rId18" Type="http://schemas.openxmlformats.org/officeDocument/2006/relationships/tags" Target="../tags/tag279.xml"/><Relationship Id="rId3" Type="http://schemas.openxmlformats.org/officeDocument/2006/relationships/tags" Target="../tags/tag264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268.xml"/><Relationship Id="rId12" Type="http://schemas.openxmlformats.org/officeDocument/2006/relationships/tags" Target="../tags/tag273.xml"/><Relationship Id="rId17" Type="http://schemas.openxmlformats.org/officeDocument/2006/relationships/tags" Target="../tags/tag278.xml"/><Relationship Id="rId2" Type="http://schemas.openxmlformats.org/officeDocument/2006/relationships/tags" Target="../tags/tag263.xml"/><Relationship Id="rId16" Type="http://schemas.openxmlformats.org/officeDocument/2006/relationships/tags" Target="../tags/tag277.xml"/><Relationship Id="rId20" Type="http://schemas.openxmlformats.org/officeDocument/2006/relationships/tags" Target="../tags/tag281.xml"/><Relationship Id="rId1" Type="http://schemas.openxmlformats.org/officeDocument/2006/relationships/tags" Target="../tags/tag262.xml"/><Relationship Id="rId6" Type="http://schemas.openxmlformats.org/officeDocument/2006/relationships/tags" Target="../tags/tag267.xml"/><Relationship Id="rId11" Type="http://schemas.openxmlformats.org/officeDocument/2006/relationships/tags" Target="../tags/tag272.xml"/><Relationship Id="rId5" Type="http://schemas.openxmlformats.org/officeDocument/2006/relationships/tags" Target="../tags/tag266.xml"/><Relationship Id="rId15" Type="http://schemas.openxmlformats.org/officeDocument/2006/relationships/tags" Target="../tags/tag276.xml"/><Relationship Id="rId10" Type="http://schemas.openxmlformats.org/officeDocument/2006/relationships/tags" Target="../tags/tag271.xml"/><Relationship Id="rId19" Type="http://schemas.openxmlformats.org/officeDocument/2006/relationships/tags" Target="../tags/tag280.xml"/><Relationship Id="rId4" Type="http://schemas.openxmlformats.org/officeDocument/2006/relationships/tags" Target="../tags/tag265.xml"/><Relationship Id="rId9" Type="http://schemas.openxmlformats.org/officeDocument/2006/relationships/tags" Target="../tags/tag270.xml"/><Relationship Id="rId14" Type="http://schemas.openxmlformats.org/officeDocument/2006/relationships/tags" Target="../tags/tag275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289.xml"/><Relationship Id="rId13" Type="http://schemas.openxmlformats.org/officeDocument/2006/relationships/tags" Target="../tags/tag294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284.xml"/><Relationship Id="rId7" Type="http://schemas.openxmlformats.org/officeDocument/2006/relationships/tags" Target="../tags/tag288.xml"/><Relationship Id="rId12" Type="http://schemas.openxmlformats.org/officeDocument/2006/relationships/tags" Target="../tags/tag293.xml"/><Relationship Id="rId17" Type="http://schemas.openxmlformats.org/officeDocument/2006/relationships/tags" Target="../tags/tag298.xml"/><Relationship Id="rId2" Type="http://schemas.openxmlformats.org/officeDocument/2006/relationships/tags" Target="../tags/tag283.xml"/><Relationship Id="rId16" Type="http://schemas.openxmlformats.org/officeDocument/2006/relationships/tags" Target="../tags/tag297.xml"/><Relationship Id="rId1" Type="http://schemas.openxmlformats.org/officeDocument/2006/relationships/tags" Target="../tags/tag282.xml"/><Relationship Id="rId6" Type="http://schemas.openxmlformats.org/officeDocument/2006/relationships/tags" Target="../tags/tag287.xml"/><Relationship Id="rId11" Type="http://schemas.openxmlformats.org/officeDocument/2006/relationships/tags" Target="../tags/tag292.xml"/><Relationship Id="rId5" Type="http://schemas.openxmlformats.org/officeDocument/2006/relationships/tags" Target="../tags/tag286.xml"/><Relationship Id="rId15" Type="http://schemas.openxmlformats.org/officeDocument/2006/relationships/tags" Target="../tags/tag296.xml"/><Relationship Id="rId10" Type="http://schemas.openxmlformats.org/officeDocument/2006/relationships/tags" Target="../tags/tag291.xml"/><Relationship Id="rId4" Type="http://schemas.openxmlformats.org/officeDocument/2006/relationships/tags" Target="../tags/tag285.xml"/><Relationship Id="rId9" Type="http://schemas.openxmlformats.org/officeDocument/2006/relationships/tags" Target="../tags/tag290.xml"/><Relationship Id="rId14" Type="http://schemas.openxmlformats.org/officeDocument/2006/relationships/tags" Target="../tags/tag295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306.xml"/><Relationship Id="rId13" Type="http://schemas.openxmlformats.org/officeDocument/2006/relationships/tags" Target="../tags/tag311.xml"/><Relationship Id="rId3" Type="http://schemas.openxmlformats.org/officeDocument/2006/relationships/tags" Target="../tags/tag301.xml"/><Relationship Id="rId7" Type="http://schemas.openxmlformats.org/officeDocument/2006/relationships/tags" Target="../tags/tag305.xml"/><Relationship Id="rId12" Type="http://schemas.openxmlformats.org/officeDocument/2006/relationships/tags" Target="../tags/tag310.xml"/><Relationship Id="rId2" Type="http://schemas.openxmlformats.org/officeDocument/2006/relationships/tags" Target="../tags/tag300.xml"/><Relationship Id="rId1" Type="http://schemas.openxmlformats.org/officeDocument/2006/relationships/tags" Target="../tags/tag299.xml"/><Relationship Id="rId6" Type="http://schemas.openxmlformats.org/officeDocument/2006/relationships/tags" Target="../tags/tag304.xml"/><Relationship Id="rId11" Type="http://schemas.openxmlformats.org/officeDocument/2006/relationships/tags" Target="../tags/tag309.xml"/><Relationship Id="rId5" Type="http://schemas.openxmlformats.org/officeDocument/2006/relationships/tags" Target="../tags/tag303.xml"/><Relationship Id="rId10" Type="http://schemas.openxmlformats.org/officeDocument/2006/relationships/tags" Target="../tags/tag308.xml"/><Relationship Id="rId4" Type="http://schemas.openxmlformats.org/officeDocument/2006/relationships/tags" Target="../tags/tag302.xml"/><Relationship Id="rId9" Type="http://schemas.openxmlformats.org/officeDocument/2006/relationships/tags" Target="../tags/tag307.xml"/><Relationship Id="rId14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319.xml"/><Relationship Id="rId13" Type="http://schemas.openxmlformats.org/officeDocument/2006/relationships/tags" Target="../tags/tag324.xml"/><Relationship Id="rId18" Type="http://schemas.openxmlformats.org/officeDocument/2006/relationships/tags" Target="../tags/tag329.xml"/><Relationship Id="rId3" Type="http://schemas.openxmlformats.org/officeDocument/2006/relationships/tags" Target="../tags/tag314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318.xml"/><Relationship Id="rId12" Type="http://schemas.openxmlformats.org/officeDocument/2006/relationships/tags" Target="../tags/tag323.xml"/><Relationship Id="rId17" Type="http://schemas.openxmlformats.org/officeDocument/2006/relationships/tags" Target="../tags/tag328.xml"/><Relationship Id="rId2" Type="http://schemas.openxmlformats.org/officeDocument/2006/relationships/tags" Target="../tags/tag313.xml"/><Relationship Id="rId16" Type="http://schemas.openxmlformats.org/officeDocument/2006/relationships/tags" Target="../tags/tag327.xml"/><Relationship Id="rId20" Type="http://schemas.openxmlformats.org/officeDocument/2006/relationships/tags" Target="../tags/tag331.xml"/><Relationship Id="rId1" Type="http://schemas.openxmlformats.org/officeDocument/2006/relationships/tags" Target="../tags/tag312.xml"/><Relationship Id="rId6" Type="http://schemas.openxmlformats.org/officeDocument/2006/relationships/tags" Target="../tags/tag317.xml"/><Relationship Id="rId11" Type="http://schemas.openxmlformats.org/officeDocument/2006/relationships/tags" Target="../tags/tag322.xml"/><Relationship Id="rId5" Type="http://schemas.openxmlformats.org/officeDocument/2006/relationships/tags" Target="../tags/tag316.xml"/><Relationship Id="rId15" Type="http://schemas.openxmlformats.org/officeDocument/2006/relationships/tags" Target="../tags/tag326.xml"/><Relationship Id="rId10" Type="http://schemas.openxmlformats.org/officeDocument/2006/relationships/tags" Target="../tags/tag321.xml"/><Relationship Id="rId19" Type="http://schemas.openxmlformats.org/officeDocument/2006/relationships/tags" Target="../tags/tag330.xml"/><Relationship Id="rId4" Type="http://schemas.openxmlformats.org/officeDocument/2006/relationships/tags" Target="../tags/tag315.xml"/><Relationship Id="rId9" Type="http://schemas.openxmlformats.org/officeDocument/2006/relationships/tags" Target="../tags/tag320.xml"/><Relationship Id="rId14" Type="http://schemas.openxmlformats.org/officeDocument/2006/relationships/tags" Target="../tags/tag32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9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image" Target="../media/image5.png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56.xml"/><Relationship Id="rId16" Type="http://schemas.openxmlformats.org/officeDocument/2006/relationships/image" Target="../media/image6.svg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tags" Target="../tags/tag65.xml"/><Relationship Id="rId5" Type="http://schemas.openxmlformats.org/officeDocument/2006/relationships/tags" Target="../tags/tag59.xml"/><Relationship Id="rId15" Type="http://schemas.openxmlformats.org/officeDocument/2006/relationships/image" Target="../media/image2.png"/><Relationship Id="rId10" Type="http://schemas.openxmlformats.org/officeDocument/2006/relationships/tags" Target="../tags/tag64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页_1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4"/>
          <p:cNvSpPr>
            <a:spLocks noGrp="1"/>
          </p:cNvSpPr>
          <p:nvPr>
            <p:ph type="dt" sz="half" idx="16385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6386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6387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1" name="图片 20" descr="徽标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11" cstate="print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85"/>
          <a:stretch>
            <a:fillRect/>
          </a:stretch>
        </p:blipFill>
        <p:spPr>
          <a:xfrm>
            <a:off x="1116209" y="841463"/>
            <a:ext cx="2179441" cy="737923"/>
          </a:xfrm>
          <a:prstGeom prst="rect">
            <a:avLst/>
          </a:prstGeom>
        </p:spPr>
      </p:pic>
      <p:sp>
        <p:nvSpPr>
          <p:cNvPr id="15" name="图形 9"/>
          <p:cNvSpPr/>
          <p:nvPr userDrawn="1">
            <p:custDataLst>
              <p:tags r:id="rId5"/>
            </p:custDataLst>
          </p:nvPr>
        </p:nvSpPr>
        <p:spPr>
          <a:xfrm>
            <a:off x="7864475" y="2094865"/>
            <a:ext cx="4327525" cy="2633980"/>
          </a:xfrm>
          <a:custGeom>
            <a:avLst/>
            <a:gdLst>
              <a:gd name="connsiteX0" fmla="*/ 3810965 w 3810964"/>
              <a:gd name="connsiteY0" fmla="*/ 2319519 h 2319519"/>
              <a:gd name="connsiteX1" fmla="*/ 3400071 w 3810964"/>
              <a:gd name="connsiteY1" fmla="*/ 1106135 h 2319519"/>
              <a:gd name="connsiteX2" fmla="*/ 3040578 w 3810964"/>
              <a:gd name="connsiteY2" fmla="*/ 916337 h 2319519"/>
              <a:gd name="connsiteX3" fmla="*/ 2865958 w 3810964"/>
              <a:gd name="connsiteY3" fmla="*/ 957037 h 2319519"/>
              <a:gd name="connsiteX4" fmla="*/ 2619386 w 3810964"/>
              <a:gd name="connsiteY4" fmla="*/ 685884 h 2319519"/>
              <a:gd name="connsiteX5" fmla="*/ 2311250 w 3810964"/>
              <a:gd name="connsiteY5" fmla="*/ 184412 h 2319519"/>
              <a:gd name="connsiteX6" fmla="*/ 2116078 w 3810964"/>
              <a:gd name="connsiteY6" fmla="*/ 143757 h 2319519"/>
              <a:gd name="connsiteX7" fmla="*/ 1951712 w 3810964"/>
              <a:gd name="connsiteY7" fmla="*/ 170935 h 2319519"/>
              <a:gd name="connsiteX8" fmla="*/ 1219070 w 3810964"/>
              <a:gd name="connsiteY8" fmla="*/ 739210 h 2319519"/>
              <a:gd name="connsiteX9" fmla="*/ 1099120 w 3810964"/>
              <a:gd name="connsiteY9" fmla="*/ 509831 h 2319519"/>
              <a:gd name="connsiteX10" fmla="*/ 472503 w 3810964"/>
              <a:gd name="connsiteY10" fmla="*/ 1485911 h 2319519"/>
              <a:gd name="connsiteX11" fmla="*/ 441699 w 3810964"/>
              <a:gd name="connsiteY11" fmla="*/ 1377468 h 2319519"/>
              <a:gd name="connsiteX12" fmla="*/ 0 w 3810964"/>
              <a:gd name="connsiteY12" fmla="*/ 2319519 h 231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964" h="2319519">
                <a:moveTo>
                  <a:pt x="3810965" y="2319519"/>
                </a:moveTo>
                <a:cubicBezTo>
                  <a:pt x="3708253" y="1831479"/>
                  <a:pt x="3429040" y="1089703"/>
                  <a:pt x="3400071" y="1106135"/>
                </a:cubicBezTo>
                <a:cubicBezTo>
                  <a:pt x="3287106" y="1133269"/>
                  <a:pt x="3174095" y="929904"/>
                  <a:pt x="3040578" y="916337"/>
                </a:cubicBezTo>
                <a:cubicBezTo>
                  <a:pt x="2968671" y="889249"/>
                  <a:pt x="2937866" y="984125"/>
                  <a:pt x="2865958" y="957037"/>
                </a:cubicBezTo>
                <a:cubicBezTo>
                  <a:pt x="2773499" y="929904"/>
                  <a:pt x="2670787" y="794372"/>
                  <a:pt x="2619386" y="685884"/>
                </a:cubicBezTo>
                <a:cubicBezTo>
                  <a:pt x="2506421" y="468997"/>
                  <a:pt x="2526972" y="279244"/>
                  <a:pt x="2311250" y="184412"/>
                </a:cubicBezTo>
                <a:cubicBezTo>
                  <a:pt x="2290698" y="170979"/>
                  <a:pt x="2126332" y="143757"/>
                  <a:pt x="2116078" y="143757"/>
                </a:cubicBezTo>
                <a:cubicBezTo>
                  <a:pt x="2044171" y="143801"/>
                  <a:pt x="2023798" y="76103"/>
                  <a:pt x="1951712" y="170935"/>
                </a:cubicBezTo>
                <a:cubicBezTo>
                  <a:pt x="1561369" y="-344194"/>
                  <a:pt x="1434748" y="441013"/>
                  <a:pt x="1219070" y="739210"/>
                </a:cubicBezTo>
                <a:cubicBezTo>
                  <a:pt x="1208772" y="644333"/>
                  <a:pt x="1166863" y="470116"/>
                  <a:pt x="1099120" y="509831"/>
                </a:cubicBezTo>
                <a:cubicBezTo>
                  <a:pt x="770431" y="631796"/>
                  <a:pt x="636870" y="1065615"/>
                  <a:pt x="472503" y="1485911"/>
                </a:cubicBezTo>
                <a:cubicBezTo>
                  <a:pt x="472503" y="1458823"/>
                  <a:pt x="488712" y="1358886"/>
                  <a:pt x="441699" y="1377468"/>
                </a:cubicBezTo>
                <a:cubicBezTo>
                  <a:pt x="225976" y="1553655"/>
                  <a:pt x="113010" y="2034844"/>
                  <a:pt x="0" y="2319519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25000">
                <a:schemeClr val="accent2">
                  <a:lumMod val="60000"/>
                  <a:lumOff val="40000"/>
                  <a:alpha val="10000"/>
                </a:schemeClr>
              </a:gs>
              <a:gs pos="100000">
                <a:schemeClr val="accent2">
                  <a:lumMod val="60000"/>
                  <a:lumOff val="40000"/>
                  <a:alpha val="25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37" name="任意多边形: 形状 36"/>
          <p:cNvSpPr/>
          <p:nvPr userDrawn="1">
            <p:custDataLst>
              <p:tags r:id="rId6"/>
            </p:custDataLst>
          </p:nvPr>
        </p:nvSpPr>
        <p:spPr>
          <a:xfrm>
            <a:off x="4182110" y="3435350"/>
            <a:ext cx="4742180" cy="1380490"/>
          </a:xfrm>
          <a:custGeom>
            <a:avLst/>
            <a:gdLst>
              <a:gd name="connsiteX0" fmla="*/ 3133671 w 4176000"/>
              <a:gd name="connsiteY0" fmla="*/ 683 h 1215585"/>
              <a:gd name="connsiteX1" fmla="*/ 3227103 w 4176000"/>
              <a:gd name="connsiteY1" fmla="*/ 115716 h 1215585"/>
              <a:gd name="connsiteX2" fmla="*/ 3564335 w 4176000"/>
              <a:gd name="connsiteY2" fmla="*/ 240483 h 1215585"/>
              <a:gd name="connsiteX3" fmla="*/ 3600971 w 4176000"/>
              <a:gd name="connsiteY3" fmla="*/ 287493 h 1215585"/>
              <a:gd name="connsiteX4" fmla="*/ 3540361 w 4176000"/>
              <a:gd name="connsiteY4" fmla="*/ 378700 h 1215585"/>
              <a:gd name="connsiteX5" fmla="*/ 3242794 w 4176000"/>
              <a:gd name="connsiteY5" fmla="*/ 1139259 h 1215585"/>
              <a:gd name="connsiteX6" fmla="*/ 4146671 w 4176000"/>
              <a:gd name="connsiteY6" fmla="*/ 1139259 h 1215585"/>
              <a:gd name="connsiteX7" fmla="*/ 4148032 w 4176000"/>
              <a:gd name="connsiteY7" fmla="*/ 1141428 h 1215585"/>
              <a:gd name="connsiteX8" fmla="*/ 4176000 w 4176000"/>
              <a:gd name="connsiteY8" fmla="*/ 1215585 h 1215585"/>
              <a:gd name="connsiteX9" fmla="*/ 0 w 4176000"/>
              <a:gd name="connsiteY9" fmla="*/ 1215585 h 1215585"/>
              <a:gd name="connsiteX10" fmla="*/ 783554 w 4176000"/>
              <a:gd name="connsiteY10" fmla="*/ 590146 h 1215585"/>
              <a:gd name="connsiteX11" fmla="*/ 1035144 w 4176000"/>
              <a:gd name="connsiteY11" fmla="*/ 561398 h 1215585"/>
              <a:gd name="connsiteX12" fmla="*/ 1265171 w 4176000"/>
              <a:gd name="connsiteY12" fmla="*/ 604560 h 1215585"/>
              <a:gd name="connsiteX13" fmla="*/ 1495198 w 4176000"/>
              <a:gd name="connsiteY13" fmla="*/ 345744 h 1215585"/>
              <a:gd name="connsiteX14" fmla="*/ 1631910 w 4176000"/>
              <a:gd name="connsiteY14" fmla="*/ 352931 h 1215585"/>
              <a:gd name="connsiteX15" fmla="*/ 1779403 w 4176000"/>
              <a:gd name="connsiteY15" fmla="*/ 472613 h 1215585"/>
              <a:gd name="connsiteX16" fmla="*/ 1933848 w 4176000"/>
              <a:gd name="connsiteY16" fmla="*/ 259498 h 1215585"/>
              <a:gd name="connsiteX17" fmla="*/ 2135205 w 4176000"/>
              <a:gd name="connsiteY17" fmla="*/ 210595 h 1215585"/>
              <a:gd name="connsiteX18" fmla="*/ 2393903 w 4176000"/>
              <a:gd name="connsiteY18" fmla="*/ 374649 h 1215585"/>
              <a:gd name="connsiteX19" fmla="*/ 2697091 w 4176000"/>
              <a:gd name="connsiteY19" fmla="*/ 364805 h 1215585"/>
              <a:gd name="connsiteX20" fmla="*/ 2882589 w 4176000"/>
              <a:gd name="connsiteY20" fmla="*/ 239499 h 1215585"/>
              <a:gd name="connsiteX21" fmla="*/ 3133671 w 4176000"/>
              <a:gd name="connsiteY21" fmla="*/ 683 h 1215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176000" h="1215585">
                <a:moveTo>
                  <a:pt x="3133671" y="683"/>
                </a:moveTo>
                <a:cubicBezTo>
                  <a:pt x="3212729" y="-6504"/>
                  <a:pt x="3241477" y="43845"/>
                  <a:pt x="3227103" y="115716"/>
                </a:cubicBezTo>
                <a:cubicBezTo>
                  <a:pt x="3290137" y="-46019"/>
                  <a:pt x="3442857" y="92646"/>
                  <a:pt x="3564335" y="240483"/>
                </a:cubicBezTo>
                <a:lnTo>
                  <a:pt x="3600971" y="287493"/>
                </a:lnTo>
                <a:lnTo>
                  <a:pt x="3540361" y="378700"/>
                </a:lnTo>
                <a:cubicBezTo>
                  <a:pt x="3412284" y="601708"/>
                  <a:pt x="3327552" y="925753"/>
                  <a:pt x="3242794" y="1139259"/>
                </a:cubicBezTo>
                <a:lnTo>
                  <a:pt x="4146671" y="1139259"/>
                </a:lnTo>
                <a:lnTo>
                  <a:pt x="4148032" y="1141428"/>
                </a:lnTo>
                <a:cubicBezTo>
                  <a:pt x="4160725" y="1165693"/>
                  <a:pt x="4170610" y="1190411"/>
                  <a:pt x="4176000" y="1215585"/>
                </a:cubicBezTo>
                <a:lnTo>
                  <a:pt x="0" y="1215585"/>
                </a:lnTo>
                <a:cubicBezTo>
                  <a:pt x="273151" y="1035906"/>
                  <a:pt x="546340" y="813026"/>
                  <a:pt x="783554" y="590146"/>
                </a:cubicBezTo>
                <a:cubicBezTo>
                  <a:pt x="876987" y="626121"/>
                  <a:pt x="948898" y="561398"/>
                  <a:pt x="1035144" y="561398"/>
                </a:cubicBezTo>
                <a:cubicBezTo>
                  <a:pt x="1142989" y="561398"/>
                  <a:pt x="1171855" y="640495"/>
                  <a:pt x="1265171" y="604560"/>
                </a:cubicBezTo>
                <a:cubicBezTo>
                  <a:pt x="1373017" y="561398"/>
                  <a:pt x="1387391" y="396093"/>
                  <a:pt x="1495198" y="345744"/>
                </a:cubicBezTo>
                <a:cubicBezTo>
                  <a:pt x="1581483" y="302777"/>
                  <a:pt x="1538165" y="345744"/>
                  <a:pt x="1631910" y="352931"/>
                </a:cubicBezTo>
                <a:cubicBezTo>
                  <a:pt x="1718195" y="352931"/>
                  <a:pt x="1678783" y="515736"/>
                  <a:pt x="1779403" y="472613"/>
                </a:cubicBezTo>
                <a:cubicBezTo>
                  <a:pt x="1836900" y="451051"/>
                  <a:pt x="1861937" y="266685"/>
                  <a:pt x="1933848" y="259498"/>
                </a:cubicBezTo>
                <a:cubicBezTo>
                  <a:pt x="1976815" y="252311"/>
                  <a:pt x="2084856" y="203407"/>
                  <a:pt x="2135205" y="210595"/>
                </a:cubicBezTo>
                <a:cubicBezTo>
                  <a:pt x="2243012" y="232156"/>
                  <a:pt x="2293283" y="331370"/>
                  <a:pt x="2393903" y="374649"/>
                </a:cubicBezTo>
                <a:cubicBezTo>
                  <a:pt x="2566433" y="446560"/>
                  <a:pt x="2597018" y="617684"/>
                  <a:pt x="2697091" y="364805"/>
                </a:cubicBezTo>
                <a:cubicBezTo>
                  <a:pt x="2746853" y="239108"/>
                  <a:pt x="2825092" y="361720"/>
                  <a:pt x="2882589" y="239499"/>
                </a:cubicBezTo>
                <a:cubicBezTo>
                  <a:pt x="2911220" y="160167"/>
                  <a:pt x="3033011" y="7830"/>
                  <a:pt x="3133671" y="683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36000">
                <a:schemeClr val="accent2">
                  <a:lumMod val="60000"/>
                  <a:lumOff val="40000"/>
                  <a:alpha val="8000"/>
                </a:schemeClr>
              </a:gs>
              <a:gs pos="100000">
                <a:schemeClr val="accent2">
                  <a:lumMod val="60000"/>
                  <a:lumOff val="40000"/>
                  <a:alpha val="2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pic>
        <p:nvPicPr>
          <p:cNvPr id="45" name="图形 4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1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 r="8735"/>
          <a:stretch>
            <a:fillRect/>
          </a:stretch>
        </p:blipFill>
        <p:spPr>
          <a:xfrm>
            <a:off x="5390118" y="4239704"/>
            <a:ext cx="6801882" cy="1291079"/>
          </a:xfrm>
          <a:prstGeom prst="rect">
            <a:avLst/>
          </a:prstGeom>
        </p:spPr>
      </p:pic>
      <p:sp>
        <p:nvSpPr>
          <p:cNvPr id="10" name="标题 1"/>
          <p:cNvSpPr>
            <a:spLocks noGrp="1"/>
          </p:cNvSpPr>
          <p:nvPr>
            <p:ph type="title" idx="16388" hasCustomPrompt="1"/>
            <p:custDataLst>
              <p:tags r:id="rId8"/>
            </p:custDataLst>
          </p:nvPr>
        </p:nvSpPr>
        <p:spPr>
          <a:xfrm>
            <a:off x="1016000" y="3530600"/>
            <a:ext cx="6352117" cy="1524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</a:p>
        </p:txBody>
      </p:sp>
      <p:sp>
        <p:nvSpPr>
          <p:cNvPr id="11" name="节编号 3"/>
          <p:cNvSpPr>
            <a:spLocks noGrp="1"/>
          </p:cNvSpPr>
          <p:nvPr>
            <p:ph type="body" sz="quarter" idx="16389" hasCustomPrompt="1"/>
            <p:custDataLst>
              <p:tags r:id="rId9"/>
            </p:custDataLst>
          </p:nvPr>
        </p:nvSpPr>
        <p:spPr>
          <a:xfrm>
            <a:off x="1016000" y="1905000"/>
            <a:ext cx="1527175" cy="1524000"/>
          </a:xfrm>
        </p:spPr>
        <p:txBody>
          <a:bodyPr vert="horz" wrap="none" lIns="0" tIns="0" rIns="0" bIns="0" anchor="ctr">
            <a:normAutofit/>
          </a:bodyPr>
          <a:lstStyle>
            <a:lvl1pPr marL="0" indent="0" algn="l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1" spc="0">
                <a:solidFill>
                  <a:schemeClr val="accent1">
                    <a:alpha val="8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01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页_1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形 10"/>
          <p:cNvSpPr/>
          <p:nvPr userDrawn="1">
            <p:custDataLst>
              <p:tags r:id="rId1"/>
            </p:custDataLst>
          </p:nvPr>
        </p:nvSpPr>
        <p:spPr>
          <a:xfrm>
            <a:off x="6096000" y="4155824"/>
            <a:ext cx="4836886" cy="1407957"/>
          </a:xfrm>
          <a:custGeom>
            <a:avLst/>
            <a:gdLst>
              <a:gd name="connsiteX0" fmla="*/ 0 w 6830127"/>
              <a:gd name="connsiteY0" fmla="*/ 1988166 h 1988165"/>
              <a:gd name="connsiteX1" fmla="*/ 1281555 w 6830127"/>
              <a:gd name="connsiteY1" fmla="*/ 965221 h 1988165"/>
              <a:gd name="connsiteX2" fmla="*/ 1693046 w 6830127"/>
              <a:gd name="connsiteY2" fmla="*/ 918201 h 1988165"/>
              <a:gd name="connsiteX3" fmla="*/ 2069271 w 6830127"/>
              <a:gd name="connsiteY3" fmla="*/ 988795 h 1988165"/>
              <a:gd name="connsiteX4" fmla="*/ 2445497 w 6830127"/>
              <a:gd name="connsiteY4" fmla="*/ 565486 h 1988165"/>
              <a:gd name="connsiteX5" fmla="*/ 2669098 w 6830127"/>
              <a:gd name="connsiteY5" fmla="*/ 577241 h 1988165"/>
              <a:gd name="connsiteX6" fmla="*/ 2910332 w 6830127"/>
              <a:gd name="connsiteY6" fmla="*/ 772988 h 1988165"/>
              <a:gd name="connsiteX7" fmla="*/ 3162937 w 6830127"/>
              <a:gd name="connsiteY7" fmla="*/ 424425 h 1988165"/>
              <a:gd name="connsiteX8" fmla="*/ 3492270 w 6830127"/>
              <a:gd name="connsiteY8" fmla="*/ 344440 h 1988165"/>
              <a:gd name="connsiteX9" fmla="*/ 3915388 w 6830127"/>
              <a:gd name="connsiteY9" fmla="*/ 612762 h 1988165"/>
              <a:gd name="connsiteX10" fmla="*/ 4411272 w 6830127"/>
              <a:gd name="connsiteY10" fmla="*/ 596662 h 1988165"/>
              <a:gd name="connsiteX11" fmla="*/ 4714667 w 6830127"/>
              <a:gd name="connsiteY11" fmla="*/ 391716 h 1988165"/>
              <a:gd name="connsiteX12" fmla="*/ 5125327 w 6830127"/>
              <a:gd name="connsiteY12" fmla="*/ 1116 h 1988165"/>
              <a:gd name="connsiteX13" fmla="*/ 5278143 w 6830127"/>
              <a:gd name="connsiteY13" fmla="*/ 189261 h 1988165"/>
              <a:gd name="connsiteX14" fmla="*/ 6089432 w 6830127"/>
              <a:gd name="connsiteY14" fmla="*/ 741876 h 1988165"/>
              <a:gd name="connsiteX15" fmla="*/ 6547943 w 6830127"/>
              <a:gd name="connsiteY15" fmla="*/ 1529591 h 1988165"/>
              <a:gd name="connsiteX16" fmla="*/ 6830128 w 6830127"/>
              <a:gd name="connsiteY16" fmla="*/ 1988166 h 198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30127" h="1988165">
                <a:moveTo>
                  <a:pt x="0" y="1988166"/>
                </a:moveTo>
                <a:cubicBezTo>
                  <a:pt x="446756" y="1694290"/>
                  <a:pt x="893575" y="1329756"/>
                  <a:pt x="1281555" y="965221"/>
                </a:cubicBezTo>
                <a:cubicBezTo>
                  <a:pt x="1434371" y="1024060"/>
                  <a:pt x="1551985" y="918201"/>
                  <a:pt x="1693046" y="918201"/>
                </a:cubicBezTo>
                <a:cubicBezTo>
                  <a:pt x="1869435" y="918201"/>
                  <a:pt x="1916647" y="1047571"/>
                  <a:pt x="2069271" y="988795"/>
                </a:cubicBezTo>
                <a:cubicBezTo>
                  <a:pt x="2245661" y="918201"/>
                  <a:pt x="2269171" y="647835"/>
                  <a:pt x="2445497" y="565486"/>
                </a:cubicBezTo>
                <a:cubicBezTo>
                  <a:pt x="2586621" y="495211"/>
                  <a:pt x="2515771" y="565486"/>
                  <a:pt x="2669098" y="577241"/>
                </a:cubicBezTo>
                <a:cubicBezTo>
                  <a:pt x="2810222" y="577241"/>
                  <a:pt x="2745761" y="843518"/>
                  <a:pt x="2910332" y="772988"/>
                </a:cubicBezTo>
                <a:cubicBezTo>
                  <a:pt x="3004372" y="737723"/>
                  <a:pt x="3045323" y="436180"/>
                  <a:pt x="3162937" y="424425"/>
                </a:cubicBezTo>
                <a:cubicBezTo>
                  <a:pt x="3233212" y="412670"/>
                  <a:pt x="3409921" y="332685"/>
                  <a:pt x="3492270" y="344440"/>
                </a:cubicBezTo>
                <a:cubicBezTo>
                  <a:pt x="3668596" y="379705"/>
                  <a:pt x="3750817" y="541976"/>
                  <a:pt x="3915388" y="612762"/>
                </a:cubicBezTo>
                <a:cubicBezTo>
                  <a:pt x="4197573" y="730376"/>
                  <a:pt x="4247596" y="1010261"/>
                  <a:pt x="4411272" y="596662"/>
                </a:cubicBezTo>
                <a:cubicBezTo>
                  <a:pt x="4492663" y="391077"/>
                  <a:pt x="4620627" y="591615"/>
                  <a:pt x="4714667" y="391716"/>
                </a:cubicBezTo>
                <a:cubicBezTo>
                  <a:pt x="4761496" y="261963"/>
                  <a:pt x="4960693" y="12807"/>
                  <a:pt x="5125327" y="1116"/>
                </a:cubicBezTo>
                <a:cubicBezTo>
                  <a:pt x="5254633" y="-10639"/>
                  <a:pt x="5301653" y="71710"/>
                  <a:pt x="5278143" y="189261"/>
                </a:cubicBezTo>
                <a:cubicBezTo>
                  <a:pt x="5443097" y="-233985"/>
                  <a:pt x="5983573" y="600559"/>
                  <a:pt x="6089432" y="741876"/>
                </a:cubicBezTo>
                <a:cubicBezTo>
                  <a:pt x="6254003" y="988795"/>
                  <a:pt x="6395128" y="1270916"/>
                  <a:pt x="6547943" y="1529591"/>
                </a:cubicBezTo>
                <a:cubicBezTo>
                  <a:pt x="6641984" y="1670716"/>
                  <a:pt x="6794863" y="1823467"/>
                  <a:pt x="6830128" y="1988166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52000">
                <a:schemeClr val="accent2">
                  <a:lumMod val="60000"/>
                  <a:lumOff val="40000"/>
                  <a:alpha val="10000"/>
                </a:schemeClr>
              </a:gs>
              <a:gs pos="100000">
                <a:schemeClr val="accent2">
                  <a:lumMod val="60000"/>
                  <a:lumOff val="40000"/>
                  <a:alpha val="2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pic>
        <p:nvPicPr>
          <p:cNvPr id="12" name="图片 11" descr="徽标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12" cstate="print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45"/>
          <a:stretch>
            <a:fillRect/>
          </a:stretch>
        </p:blipFill>
        <p:spPr>
          <a:xfrm flipH="1">
            <a:off x="322261" y="207167"/>
            <a:ext cx="2397369" cy="934702"/>
          </a:xfrm>
          <a:prstGeom prst="rect">
            <a:avLst/>
          </a:prstGeom>
        </p:spPr>
      </p:pic>
      <p:sp>
        <p:nvSpPr>
          <p:cNvPr id="16" name="任意多边形: 形状 15"/>
          <p:cNvSpPr/>
          <p:nvPr userDrawn="1">
            <p:custDataLst>
              <p:tags r:id="rId3"/>
            </p:custDataLst>
          </p:nvPr>
        </p:nvSpPr>
        <p:spPr>
          <a:xfrm flipH="1">
            <a:off x="0" y="3078937"/>
            <a:ext cx="2814109" cy="2853203"/>
          </a:xfrm>
          <a:custGeom>
            <a:avLst/>
            <a:gdLst>
              <a:gd name="connsiteX0" fmla="*/ 2094698 w 2814109"/>
              <a:gd name="connsiteY0" fmla="*/ 583 h 2853203"/>
              <a:gd name="connsiteX1" fmla="*/ 2400769 w 2814109"/>
              <a:gd name="connsiteY1" fmla="*/ 210264 h 2853203"/>
              <a:gd name="connsiteX2" fmla="*/ 2602953 w 2814109"/>
              <a:gd name="connsiteY2" fmla="*/ 176832 h 2853203"/>
              <a:gd name="connsiteX3" fmla="*/ 2796627 w 2814109"/>
              <a:gd name="connsiteY3" fmla="*/ 212057 h 2853203"/>
              <a:gd name="connsiteX4" fmla="*/ 2814109 w 2814109"/>
              <a:gd name="connsiteY4" fmla="*/ 216759 h 2853203"/>
              <a:gd name="connsiteX5" fmla="*/ 2814109 w 2814109"/>
              <a:gd name="connsiteY5" fmla="*/ 2853203 h 2853203"/>
              <a:gd name="connsiteX6" fmla="*/ 0 w 2814109"/>
              <a:gd name="connsiteY6" fmla="*/ 2853203 h 2853203"/>
              <a:gd name="connsiteX7" fmla="*/ 543326 w 2814109"/>
              <a:gd name="connsiteY7" fmla="*/ 1694401 h 2853203"/>
              <a:gd name="connsiteX8" fmla="*/ 581218 w 2814109"/>
              <a:gd name="connsiteY8" fmla="*/ 1827795 h 2853203"/>
              <a:gd name="connsiteX9" fmla="*/ 1352009 w 2814109"/>
              <a:gd name="connsiteY9" fmla="*/ 627136 h 2853203"/>
              <a:gd name="connsiteX10" fmla="*/ 1499558 w 2814109"/>
              <a:gd name="connsiteY10" fmla="*/ 909290 h 2853203"/>
              <a:gd name="connsiteX11" fmla="*/ 2094698 w 2814109"/>
              <a:gd name="connsiteY11" fmla="*/ 583 h 285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14109" h="2853203">
                <a:moveTo>
                  <a:pt x="2094698" y="583"/>
                </a:moveTo>
                <a:cubicBezTo>
                  <a:pt x="2180967" y="-6591"/>
                  <a:pt x="2280731" y="51851"/>
                  <a:pt x="2400769" y="210264"/>
                </a:cubicBezTo>
                <a:cubicBezTo>
                  <a:pt x="2489441" y="93613"/>
                  <a:pt x="2514501" y="176888"/>
                  <a:pt x="2602953" y="176832"/>
                </a:cubicBezTo>
                <a:cubicBezTo>
                  <a:pt x="2612413" y="176832"/>
                  <a:pt x="2728506" y="195669"/>
                  <a:pt x="2796627" y="212057"/>
                </a:cubicBezTo>
                <a:lnTo>
                  <a:pt x="2814109" y="216759"/>
                </a:lnTo>
                <a:lnTo>
                  <a:pt x="2814109" y="2853203"/>
                </a:lnTo>
                <a:lnTo>
                  <a:pt x="0" y="2853203"/>
                </a:lnTo>
                <a:cubicBezTo>
                  <a:pt x="139012" y="2503029"/>
                  <a:pt x="277969" y="1911126"/>
                  <a:pt x="543326" y="1694401"/>
                </a:cubicBezTo>
                <a:cubicBezTo>
                  <a:pt x="601156" y="1671544"/>
                  <a:pt x="581218" y="1794474"/>
                  <a:pt x="581218" y="1827795"/>
                </a:cubicBezTo>
                <a:cubicBezTo>
                  <a:pt x="783403" y="1310796"/>
                  <a:pt x="947695" y="777162"/>
                  <a:pt x="1352009" y="627136"/>
                </a:cubicBezTo>
                <a:cubicBezTo>
                  <a:pt x="1435339" y="578283"/>
                  <a:pt x="1486890" y="792584"/>
                  <a:pt x="1499558" y="909290"/>
                </a:cubicBezTo>
                <a:cubicBezTo>
                  <a:pt x="1698535" y="634185"/>
                  <a:pt x="1835891" y="22107"/>
                  <a:pt x="2094698" y="583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52000">
                <a:schemeClr val="accent2">
                  <a:lumMod val="60000"/>
                  <a:lumOff val="40000"/>
                  <a:alpha val="10000"/>
                </a:schemeClr>
              </a:gs>
              <a:gs pos="100000">
                <a:schemeClr val="accent2">
                  <a:lumMod val="60000"/>
                  <a:lumOff val="40000"/>
                  <a:alpha val="2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 descr="黑白色的花&#10;&#10;中度可信度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1" t="5587" r="9686" b="9186"/>
          <a:stretch>
            <a:fillRect/>
          </a:stretch>
        </p:blipFill>
        <p:spPr>
          <a:xfrm flipH="1">
            <a:off x="7588575" y="0"/>
            <a:ext cx="4603425" cy="6858000"/>
          </a:xfrm>
          <a:prstGeom prst="rect">
            <a:avLst/>
          </a:prstGeom>
        </p:spPr>
      </p:pic>
      <p:sp>
        <p:nvSpPr>
          <p:cNvPr id="10" name="日期占位符 3"/>
          <p:cNvSpPr>
            <a:spLocks noGrp="1"/>
          </p:cNvSpPr>
          <p:nvPr userDrawn="1">
            <p:ph type="dt" sz="half" idx="16385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13" name="页脚占位符 4"/>
          <p:cNvSpPr>
            <a:spLocks noGrp="1"/>
          </p:cNvSpPr>
          <p:nvPr userDrawn="1">
            <p:ph type="ftr" sz="quarter" idx="16386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 userDrawn="1">
            <p:ph type="sldNum" sz="quarter" idx="16387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9" name="图形 1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1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 r="1461"/>
          <a:stretch>
            <a:fillRect/>
          </a:stretch>
        </p:blipFill>
        <p:spPr>
          <a:xfrm flipH="1">
            <a:off x="0" y="5158673"/>
            <a:ext cx="5995100" cy="1053942"/>
          </a:xfrm>
          <a:prstGeom prst="rect">
            <a:avLst/>
          </a:prstGeom>
        </p:spPr>
      </p:pic>
      <p:sp>
        <p:nvSpPr>
          <p:cNvPr id="9" name="副标题 2"/>
          <p:cNvSpPr>
            <a:spLocks noGrp="1"/>
          </p:cNvSpPr>
          <p:nvPr userDrawn="1">
            <p:ph type="body" idx="16389" hasCustomPrompt="1"/>
            <p:custDataLst>
              <p:tags r:id="rId9"/>
            </p:custDataLst>
          </p:nvPr>
        </p:nvSpPr>
        <p:spPr>
          <a:xfrm>
            <a:off x="1988820" y="2667000"/>
            <a:ext cx="5449358" cy="4572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1" spc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THE END</a:t>
            </a:r>
          </a:p>
        </p:txBody>
      </p:sp>
      <p:sp>
        <p:nvSpPr>
          <p:cNvPr id="6" name="标题 1"/>
          <p:cNvSpPr>
            <a:spLocks noGrp="1"/>
          </p:cNvSpPr>
          <p:nvPr userDrawn="1">
            <p:ph type="ctrTitle" idx="16388" hasCustomPrompt="1"/>
            <p:custDataLst>
              <p:tags r:id="rId10"/>
            </p:custDataLst>
          </p:nvPr>
        </p:nvSpPr>
        <p:spPr>
          <a:xfrm>
            <a:off x="1988820" y="3175000"/>
            <a:ext cx="5451122" cy="1016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谢谢观看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513" hasCustomPrompt="1"/>
            <p:custDataLst>
              <p:tags r:id="rId4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</a:p>
        </p:txBody>
      </p:sp>
      <p:sp>
        <p:nvSpPr>
          <p:cNvPr id="12" name="Title 11"/>
          <p:cNvSpPr>
            <a:spLocks noGrp="1"/>
          </p:cNvSpPr>
          <p:nvPr>
            <p:ph type="ctrTitle" idx="257" hasCustomPrompt="1"/>
            <p:custDataLst>
              <p:tags r:id="rId5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2561" hasCustomPrompt="1"/>
            <p:custDataLst>
              <p:tags r:id="rId6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2306" hasCustomPrompt="1"/>
            <p:custDataLst>
              <p:tags r:id="rId7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257" hasCustomPrompt="1"/>
            <p:custDataLst>
              <p:tags r:id="rId8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2561" hasCustomPrompt="1"/>
            <p:custDataLst>
              <p:tags r:id="rId9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2306" hasCustomPrompt="1"/>
            <p:custDataLst>
              <p:tags r:id="rId10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257" hasCustomPrompt="1"/>
            <p:custDataLst>
              <p:tags r:id="rId11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2561" hasCustomPrompt="1"/>
            <p:custDataLst>
              <p:tags r:id="rId12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2306" hasCustomPrompt="1"/>
            <p:custDataLst>
              <p:tags r:id="rId13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idx="257" hasCustomPrompt="1"/>
            <p:custDataLst>
              <p:tags r:id="rId14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idx="2561" hasCustomPrompt="1"/>
            <p:custDataLst>
              <p:tags r:id="rId15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2306" hasCustomPrompt="1"/>
            <p:custDataLst>
              <p:tags r:id="rId16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idx="257" hasCustomPrompt="1"/>
            <p:custDataLst>
              <p:tags r:id="rId17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4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9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3_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5"/>
            </p:custDataLst>
          </p:nvPr>
        </p:nvSpPr>
        <p:spPr>
          <a:xfrm>
            <a:off x="609600" y="4165600"/>
            <a:ext cx="3454400" cy="2082800"/>
          </a:xfrm>
          <a:custGeom>
            <a:avLst/>
            <a:gdLst>
              <a:gd name="connisteX0" fmla="*/ 0 w 3454400"/>
              <a:gd name="connsiteY0" fmla="*/ 0 h 2082800"/>
              <a:gd name="connisteX1" fmla="*/ 3454400 w 3454400"/>
              <a:gd name="connsiteY1" fmla="*/ 0 h 2082800"/>
              <a:gd name="connisteX2" fmla="*/ 3454400 w 3454400"/>
              <a:gd name="connsiteY2" fmla="*/ 1879600 h 2082800"/>
              <a:gd name="connisteX3" fmla="*/ 3251200 w 3454400"/>
              <a:gd name="connsiteY3" fmla="*/ 2082800 h 2082800"/>
              <a:gd name="connisteX4" fmla="*/ 203200 w 3454400"/>
              <a:gd name="connsiteY4" fmla="*/ 2082800 h 2082800"/>
              <a:gd name="connisteX5" fmla="*/ 0 w 3454400"/>
              <a:gd name="connsiteY5" fmla="*/ 1879600 h 2082800"/>
              <a:gd name="connisteX6" fmla="*/ 0 w 34544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454400" h="2082800">
                <a:moveTo>
                  <a:pt x="0" y="0"/>
                </a:moveTo>
                <a:lnTo>
                  <a:pt x="3454400" y="0"/>
                </a:lnTo>
                <a:lnTo>
                  <a:pt x="3454400" y="1879600"/>
                </a:lnTo>
                <a:cubicBezTo>
                  <a:pt x="3454400" y="1991824"/>
                  <a:pt x="3363424" y="2082800"/>
                  <a:pt x="32512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6"/>
            </p:custDataLst>
          </p:nvPr>
        </p:nvSpPr>
        <p:spPr>
          <a:xfrm>
            <a:off x="609600" y="1524000"/>
            <a:ext cx="3454400" cy="2641600"/>
          </a:xfrm>
          <a:custGeom>
            <a:avLst/>
            <a:gdLst>
              <a:gd name="connisteX0" fmla="*/ 0 w 3454400"/>
              <a:gd name="connsiteY0" fmla="*/ 203200 h 2641600"/>
              <a:gd name="connisteX1" fmla="*/ 203200 w 3454400"/>
              <a:gd name="connsiteY1" fmla="*/ 0 h 2641600"/>
              <a:gd name="connisteX2" fmla="*/ 3251200 w 3454400"/>
              <a:gd name="connsiteY2" fmla="*/ 0 h 2641600"/>
              <a:gd name="connisteX3" fmla="*/ 3454400 w 3454400"/>
              <a:gd name="connsiteY3" fmla="*/ 203200 h 2641600"/>
              <a:gd name="connisteX4" fmla="*/ 3454400 w 3454400"/>
              <a:gd name="connsiteY4" fmla="*/ 2641600 h 2641600"/>
              <a:gd name="connisteX5" fmla="*/ 0 w 3454400"/>
              <a:gd name="connsiteY5" fmla="*/ 2641600 h 2641600"/>
              <a:gd name="connisteX6" fmla="*/ 0 w 34544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4544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4470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50292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9"/>
            </p:custDataLst>
          </p:nvPr>
        </p:nvSpPr>
        <p:spPr>
          <a:xfrm>
            <a:off x="4368800" y="4165600"/>
            <a:ext cx="3454400" cy="2082800"/>
          </a:xfrm>
          <a:custGeom>
            <a:avLst/>
            <a:gdLst>
              <a:gd name="connisteX0" fmla="*/ 0 w 3454400"/>
              <a:gd name="connsiteY0" fmla="*/ 0 h 2082800"/>
              <a:gd name="connisteX1" fmla="*/ 3454400 w 3454400"/>
              <a:gd name="connsiteY1" fmla="*/ 0 h 2082800"/>
              <a:gd name="connisteX2" fmla="*/ 3454400 w 3454400"/>
              <a:gd name="connsiteY2" fmla="*/ 1879600 h 2082800"/>
              <a:gd name="connisteX3" fmla="*/ 3251200 w 3454400"/>
              <a:gd name="connsiteY3" fmla="*/ 2082800 h 2082800"/>
              <a:gd name="connisteX4" fmla="*/ 203200 w 3454400"/>
              <a:gd name="connsiteY4" fmla="*/ 2082800 h 2082800"/>
              <a:gd name="connisteX5" fmla="*/ 0 w 3454400"/>
              <a:gd name="connsiteY5" fmla="*/ 1879600 h 2082800"/>
              <a:gd name="connisteX6" fmla="*/ 0 w 34544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454400" h="2082800">
                <a:moveTo>
                  <a:pt x="0" y="0"/>
                </a:moveTo>
                <a:lnTo>
                  <a:pt x="3454400" y="0"/>
                </a:lnTo>
                <a:lnTo>
                  <a:pt x="3454400" y="1879600"/>
                </a:lnTo>
                <a:cubicBezTo>
                  <a:pt x="3454400" y="1991824"/>
                  <a:pt x="3363424" y="2082800"/>
                  <a:pt x="32512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0"/>
            </p:custDataLst>
          </p:nvPr>
        </p:nvSpPr>
        <p:spPr>
          <a:xfrm>
            <a:off x="4368800" y="1524000"/>
            <a:ext cx="3454400" cy="2641600"/>
          </a:xfrm>
          <a:custGeom>
            <a:avLst/>
            <a:gdLst>
              <a:gd name="connisteX0" fmla="*/ 0 w 3454400"/>
              <a:gd name="connsiteY0" fmla="*/ 203200 h 2641600"/>
              <a:gd name="connisteX1" fmla="*/ 203200 w 3454400"/>
              <a:gd name="connsiteY1" fmla="*/ 0 h 2641600"/>
              <a:gd name="connisteX2" fmla="*/ 3251200 w 3454400"/>
              <a:gd name="connsiteY2" fmla="*/ 0 h 2641600"/>
              <a:gd name="connisteX3" fmla="*/ 3454400 w 3454400"/>
              <a:gd name="connsiteY3" fmla="*/ 203200 h 2641600"/>
              <a:gd name="connisteX4" fmla="*/ 3454400 w 3454400"/>
              <a:gd name="connsiteY4" fmla="*/ 2641600 h 2641600"/>
              <a:gd name="connisteX5" fmla="*/ 0 w 3454400"/>
              <a:gd name="connsiteY5" fmla="*/ 2641600 h 2641600"/>
              <a:gd name="connisteX6" fmla="*/ 0 w 34544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4544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673600" y="4470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4673600" y="50292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8128000" y="4165600"/>
            <a:ext cx="3454400" cy="2082800"/>
          </a:xfrm>
          <a:custGeom>
            <a:avLst/>
            <a:gdLst>
              <a:gd name="connisteX0" fmla="*/ 0 w 3454400"/>
              <a:gd name="connsiteY0" fmla="*/ 0 h 2082800"/>
              <a:gd name="connisteX1" fmla="*/ 3454400 w 3454400"/>
              <a:gd name="connsiteY1" fmla="*/ 0 h 2082800"/>
              <a:gd name="connisteX2" fmla="*/ 3454400 w 3454400"/>
              <a:gd name="connsiteY2" fmla="*/ 1879600 h 2082800"/>
              <a:gd name="connisteX3" fmla="*/ 3251200 w 3454400"/>
              <a:gd name="connsiteY3" fmla="*/ 2082800 h 2082800"/>
              <a:gd name="connisteX4" fmla="*/ 203200 w 3454400"/>
              <a:gd name="connsiteY4" fmla="*/ 2082800 h 2082800"/>
              <a:gd name="connisteX5" fmla="*/ 0 w 3454400"/>
              <a:gd name="connsiteY5" fmla="*/ 1879600 h 2082800"/>
              <a:gd name="connisteX6" fmla="*/ 0 w 34544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454400" h="2082800">
                <a:moveTo>
                  <a:pt x="0" y="0"/>
                </a:moveTo>
                <a:lnTo>
                  <a:pt x="3454400" y="0"/>
                </a:lnTo>
                <a:lnTo>
                  <a:pt x="3454400" y="1879600"/>
                </a:lnTo>
                <a:cubicBezTo>
                  <a:pt x="3454400" y="1991824"/>
                  <a:pt x="3363424" y="2082800"/>
                  <a:pt x="32512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4"/>
            </p:custDataLst>
          </p:nvPr>
        </p:nvSpPr>
        <p:spPr>
          <a:xfrm>
            <a:off x="8128000" y="1524000"/>
            <a:ext cx="3454400" cy="2641600"/>
          </a:xfrm>
          <a:custGeom>
            <a:avLst/>
            <a:gdLst>
              <a:gd name="connisteX0" fmla="*/ 0 w 3454400"/>
              <a:gd name="connsiteY0" fmla="*/ 203200 h 2641600"/>
              <a:gd name="connisteX1" fmla="*/ 203200 w 3454400"/>
              <a:gd name="connsiteY1" fmla="*/ 0 h 2641600"/>
              <a:gd name="connisteX2" fmla="*/ 3251200 w 3454400"/>
              <a:gd name="connsiteY2" fmla="*/ 0 h 2641600"/>
              <a:gd name="connisteX3" fmla="*/ 3454400 w 3454400"/>
              <a:gd name="connsiteY3" fmla="*/ 203200 h 2641600"/>
              <a:gd name="connisteX4" fmla="*/ 3454400 w 3454400"/>
              <a:gd name="connsiteY4" fmla="*/ 2641600 h 2641600"/>
              <a:gd name="connisteX5" fmla="*/ 0 w 3454400"/>
              <a:gd name="connsiteY5" fmla="*/ 2641600 h 2641600"/>
              <a:gd name="connisteX6" fmla="*/ 0 w 34544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4544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8432800" y="4470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8432800" y="50292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5_2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553200" y="2184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553200" y="27432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9296400" y="2184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9296400" y="27432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6553200" y="411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6553200" y="46736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9296400" y="411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3"/>
            </p:custDataLst>
          </p:nvPr>
        </p:nvSpPr>
        <p:spPr>
          <a:xfrm>
            <a:off x="9296400" y="46736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7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5"/>
            </p:custDataLst>
          </p:nvPr>
        </p:nvSpPr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609600" y="2794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2794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33020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609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62000" y="4826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762000" y="53340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8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52578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5"/>
            </p:custDataLst>
          </p:nvPr>
        </p:nvSpPr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4038600 w 4038600"/>
              <a:gd name="connsiteY1" fmla="*/ 0 h 5638800"/>
              <a:gd name="connisteX2" fmla="*/ 4038600 w 4038600"/>
              <a:gd name="connsiteY2" fmla="*/ 5638800 h 5638800"/>
              <a:gd name="connisteX3" fmla="*/ 0 w 4038600"/>
              <a:gd name="connsiteY3" fmla="*/ 5638800 h 5638800"/>
              <a:gd name="connisteX4" fmla="*/ 0 w 4038600"/>
              <a:gd name="connsiteY4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0" t="0" r="0" b="0"/>
            <a:pathLst>
              <a:path w="4038600" h="5638800">
                <a:moveTo>
                  <a:pt x="0" y="0"/>
                </a:moveTo>
                <a:lnTo>
                  <a:pt x="4038600" y="0"/>
                </a:lnTo>
                <a:lnTo>
                  <a:pt x="4038600" y="5638800"/>
                </a:ln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5257800" y="1676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410200" y="16764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410200" y="2184400"/>
            <a:ext cx="6172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9"/>
            </p:custDataLst>
          </p:nvPr>
        </p:nvSpPr>
        <p:spPr>
          <a:xfrm>
            <a:off x="5257800" y="3403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410200" y="34036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5410200" y="3911600"/>
            <a:ext cx="6172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52578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5410200" y="51308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5410200" y="5638800"/>
            <a:ext cx="6172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2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35306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609600" y="609600"/>
            <a:ext cx="10972800" cy="2387600"/>
          </a:xfrm>
          <a:custGeom>
            <a:avLst/>
            <a:gdLst>
              <a:gd name="connisteX0" fmla="*/ 0 w 10972800"/>
              <a:gd name="connsiteY0" fmla="*/ 203200 h 2387600"/>
              <a:gd name="connisteX1" fmla="*/ 203200 w 10972800"/>
              <a:gd name="connsiteY1" fmla="*/ 0 h 2387600"/>
              <a:gd name="connisteX2" fmla="*/ 10769600 w 10972800"/>
              <a:gd name="connsiteY2" fmla="*/ 0 h 2387600"/>
              <a:gd name="connisteX3" fmla="*/ 10972800 w 10972800"/>
              <a:gd name="connsiteY3" fmla="*/ 203200 h 2387600"/>
              <a:gd name="connisteX4" fmla="*/ 10972800 w 10972800"/>
              <a:gd name="connsiteY4" fmla="*/ 2184400 h 2387600"/>
              <a:gd name="connisteX5" fmla="*/ 10769600 w 10972800"/>
              <a:gd name="connsiteY5" fmla="*/ 2387600 h 2387600"/>
              <a:gd name="connisteX6" fmla="*/ 203200 w 10972800"/>
              <a:gd name="connsiteY6" fmla="*/ 2387600 h 2387600"/>
              <a:gd name="connisteX7" fmla="*/ 0 w 10972800"/>
              <a:gd name="connsiteY7" fmla="*/ 2184400 h 2387600"/>
              <a:gd name="connisteX8" fmla="*/ 0 w 10972800"/>
              <a:gd name="connsiteY8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84400"/>
                </a:lnTo>
                <a:cubicBezTo>
                  <a:pt x="10972800" y="2296624"/>
                  <a:pt x="10881824" y="2387600"/>
                  <a:pt x="107696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4648200" y="3530600"/>
            <a:ext cx="3238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4648200" y="4089400"/>
            <a:ext cx="3238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8343900" y="3530600"/>
            <a:ext cx="3238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8343900" y="4089400"/>
            <a:ext cx="3238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4648200" y="5156200"/>
            <a:ext cx="3238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4648200" y="5715000"/>
            <a:ext cx="3238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8343900" y="5156200"/>
            <a:ext cx="3238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3"/>
            </p:custDataLst>
          </p:nvPr>
        </p:nvSpPr>
        <p:spPr>
          <a:xfrm>
            <a:off x="8343900" y="5715000"/>
            <a:ext cx="3238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5"/>
            </p:custDataLst>
          </p:nvPr>
        </p:nvSpPr>
        <p:spPr>
          <a:xfrm>
            <a:off x="609600" y="1524000"/>
            <a:ext cx="10972800" cy="3149600"/>
          </a:xfrm>
          <a:custGeom>
            <a:avLst/>
            <a:gdLst>
              <a:gd name="connisteX0" fmla="*/ 0 w 10972800"/>
              <a:gd name="connsiteY0" fmla="*/ 203200 h 3149600"/>
              <a:gd name="connisteX1" fmla="*/ 203200 w 10972800"/>
              <a:gd name="connsiteY1" fmla="*/ 0 h 3149600"/>
              <a:gd name="connisteX2" fmla="*/ 10769600 w 10972800"/>
              <a:gd name="connsiteY2" fmla="*/ 0 h 3149600"/>
              <a:gd name="connisteX3" fmla="*/ 10972800 w 10972800"/>
              <a:gd name="connsiteY3" fmla="*/ 203200 h 3149600"/>
              <a:gd name="connisteX4" fmla="*/ 10972800 w 10972800"/>
              <a:gd name="connsiteY4" fmla="*/ 2946400 h 3149600"/>
              <a:gd name="connisteX5" fmla="*/ 10769600 w 10972800"/>
              <a:gd name="connsiteY5" fmla="*/ 3149600 h 3149600"/>
              <a:gd name="connisteX6" fmla="*/ 203200 w 10972800"/>
              <a:gd name="connsiteY6" fmla="*/ 3149600 h 3149600"/>
              <a:gd name="connisteX7" fmla="*/ 0 w 10972800"/>
              <a:gd name="connsiteY7" fmla="*/ 2946400 h 3149600"/>
              <a:gd name="connisteX8" fmla="*/ 0 w 109728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946400"/>
                </a:lnTo>
                <a:cubicBezTo>
                  <a:pt x="10972800" y="3058624"/>
                  <a:pt x="10881824" y="3149600"/>
                  <a:pt x="107696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6096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51308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56388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64008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553200" y="51308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53200" y="56388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形状, 箭头&#10;&#10;描述已自动生成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9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0" b="4821"/>
          <a:stretch>
            <a:fillRect/>
          </a:stretch>
        </p:blipFill>
        <p:spPr>
          <a:xfrm>
            <a:off x="2843625" y="5998882"/>
            <a:ext cx="9348375" cy="8591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948400" y="685800"/>
            <a:ext cx="5594400" cy="1182600"/>
          </a:xfrm>
        </p:spPr>
        <p:txBody>
          <a:bodyPr wrap="square" anchor="ctr">
            <a:normAutofit/>
          </a:bodyPr>
          <a:lstStyle>
            <a:lvl1pPr algn="ctr">
              <a:defRPr sz="6600" b="1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标题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6" name="图片 25" descr="卡通人物&#10;&#10;低可信度描述已自动生成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441" y="5542472"/>
            <a:ext cx="549266" cy="635144"/>
          </a:xfrm>
          <a:prstGeom prst="rect">
            <a:avLst/>
          </a:prstGeom>
        </p:spPr>
      </p:pic>
      <p:pic>
        <p:nvPicPr>
          <p:cNvPr id="27" name="图片 26" descr="徽标&#10;&#10;描述已自动生成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 rotWithShape="1">
          <a:blip r:embed="rId11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85"/>
          <a:stretch>
            <a:fillRect/>
          </a:stretch>
        </p:blipFill>
        <p:spPr>
          <a:xfrm>
            <a:off x="1116209" y="841463"/>
            <a:ext cx="2179441" cy="7379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9_3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5" hasCustomPrompt="1"/>
            <p:custDataLst>
              <p:tags r:id="rId5"/>
            </p:custDataLst>
          </p:nvPr>
        </p:nvSpPr>
        <p:spPr>
          <a:xfrm>
            <a:off x="6096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4" hasCustomPrompt="1"/>
            <p:custDataLst>
              <p:tags r:id="rId6"/>
            </p:custDataLst>
          </p:nvPr>
        </p:nvSpPr>
        <p:spPr>
          <a:xfrm>
            <a:off x="914400" y="21717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2082800" y="19177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2082800" y="2425700"/>
            <a:ext cx="355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7" hasCustomPrompt="1"/>
            <p:custDataLst>
              <p:tags r:id="rId9"/>
            </p:custDataLst>
          </p:nvPr>
        </p:nvSpPr>
        <p:spPr>
          <a:xfrm>
            <a:off x="62484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6" hasCustomPrompt="1"/>
            <p:custDataLst>
              <p:tags r:id="rId10"/>
            </p:custDataLst>
          </p:nvPr>
        </p:nvSpPr>
        <p:spPr>
          <a:xfrm>
            <a:off x="6553200" y="21717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721600" y="19177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721600" y="2425700"/>
            <a:ext cx="355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9" hasCustomPrompt="1"/>
            <p:custDataLst>
              <p:tags r:id="rId13"/>
            </p:custDataLst>
          </p:nvPr>
        </p:nvSpPr>
        <p:spPr>
          <a:xfrm>
            <a:off x="6096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8" hasCustomPrompt="1"/>
            <p:custDataLst>
              <p:tags r:id="rId14"/>
            </p:custDataLst>
          </p:nvPr>
        </p:nvSpPr>
        <p:spPr>
          <a:xfrm>
            <a:off x="914400" y="46863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2082800" y="44323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2082800" y="4940300"/>
            <a:ext cx="355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1" hasCustomPrompt="1"/>
            <p:custDataLst>
              <p:tags r:id="rId17"/>
            </p:custDataLst>
          </p:nvPr>
        </p:nvSpPr>
        <p:spPr>
          <a:xfrm>
            <a:off x="62484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5" name="图片占位符 24"/>
          <p:cNvSpPr>
            <a:spLocks noGrp="1"/>
          </p:cNvSpPr>
          <p:nvPr>
            <p:ph type="pic" idx="16400" hasCustomPrompt="1"/>
            <p:custDataLst>
              <p:tags r:id="rId18"/>
            </p:custDataLst>
          </p:nvPr>
        </p:nvSpPr>
        <p:spPr>
          <a:xfrm>
            <a:off x="6553200" y="46863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19"/>
            </p:custDataLst>
          </p:nvPr>
        </p:nvSpPr>
        <p:spPr>
          <a:xfrm>
            <a:off x="7721600" y="44323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7721600" y="4940300"/>
            <a:ext cx="355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6_2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5"/>
            </p:custDataLst>
          </p:nvPr>
        </p:nvSpPr>
        <p:spPr>
          <a:xfrm>
            <a:off x="6096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6"/>
            </p:custDataLst>
          </p:nvPr>
        </p:nvSpPr>
        <p:spPr>
          <a:xfrm>
            <a:off x="6096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4165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4724400"/>
            <a:ext cx="1905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3429000" y="1524000"/>
            <a:ext cx="2514600" cy="2387600"/>
          </a:xfrm>
          <a:custGeom>
            <a:avLst/>
            <a:gdLst>
              <a:gd name="connisteX0" fmla="*/ 0 w 2514600"/>
              <a:gd name="connsiteY0" fmla="*/ 203200 h 2387600"/>
              <a:gd name="connisteX1" fmla="*/ 203200 w 2514600"/>
              <a:gd name="connsiteY1" fmla="*/ 0 h 2387600"/>
              <a:gd name="connisteX2" fmla="*/ 2311400 w 2514600"/>
              <a:gd name="connsiteY2" fmla="*/ 0 h 2387600"/>
              <a:gd name="connisteX3" fmla="*/ 2514600 w 2514600"/>
              <a:gd name="connsiteY3" fmla="*/ 203200 h 2387600"/>
              <a:gd name="connisteX4" fmla="*/ 2514600 w 2514600"/>
              <a:gd name="connsiteY4" fmla="*/ 2387600 h 2387600"/>
              <a:gd name="connisteX5" fmla="*/ 0 w 2514600"/>
              <a:gd name="connsiteY5" fmla="*/ 2387600 h 2387600"/>
              <a:gd name="connisteX6" fmla="*/ 0 w 25146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0"/>
            </p:custDataLst>
          </p:nvPr>
        </p:nvSpPr>
        <p:spPr>
          <a:xfrm>
            <a:off x="3429000" y="3911600"/>
            <a:ext cx="2514600" cy="2336800"/>
          </a:xfrm>
          <a:custGeom>
            <a:avLst/>
            <a:gdLst>
              <a:gd name="connisteX0" fmla="*/ 0 w 2514600"/>
              <a:gd name="connsiteY0" fmla="*/ 0 h 2336800"/>
              <a:gd name="connisteX1" fmla="*/ 2514600 w 2514600"/>
              <a:gd name="connsiteY1" fmla="*/ 0 h 2336800"/>
              <a:gd name="connisteX2" fmla="*/ 2514600 w 2514600"/>
              <a:gd name="connsiteY2" fmla="*/ 2133600 h 2336800"/>
              <a:gd name="connisteX3" fmla="*/ 2311400 w 2514600"/>
              <a:gd name="connsiteY3" fmla="*/ 2336800 h 2336800"/>
              <a:gd name="connisteX4" fmla="*/ 203200 w 2514600"/>
              <a:gd name="connsiteY4" fmla="*/ 2336800 h 2336800"/>
              <a:gd name="connisteX5" fmla="*/ 0 w 2514600"/>
              <a:gd name="connsiteY5" fmla="*/ 2133600 h 2336800"/>
              <a:gd name="connisteX6" fmla="*/ 0 w 25146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0"/>
                </a:moveTo>
                <a:lnTo>
                  <a:pt x="2514600" y="0"/>
                </a:lnTo>
                <a:lnTo>
                  <a:pt x="2514600" y="2133600"/>
                </a:lnTo>
                <a:cubicBezTo>
                  <a:pt x="2514600" y="2245824"/>
                  <a:pt x="2423624" y="2336800"/>
                  <a:pt x="23114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733800" y="18288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733800" y="2387600"/>
            <a:ext cx="1905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62484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4"/>
            </p:custDataLst>
          </p:nvPr>
        </p:nvSpPr>
        <p:spPr>
          <a:xfrm>
            <a:off x="62484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6553200" y="4165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6553200" y="4724400"/>
            <a:ext cx="1905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9067800" y="1524000"/>
            <a:ext cx="2514600" cy="2387600"/>
          </a:xfrm>
          <a:custGeom>
            <a:avLst/>
            <a:gdLst>
              <a:gd name="connisteX0" fmla="*/ 0 w 2514600"/>
              <a:gd name="connsiteY0" fmla="*/ 203200 h 2387600"/>
              <a:gd name="connisteX1" fmla="*/ 203200 w 2514600"/>
              <a:gd name="connsiteY1" fmla="*/ 0 h 2387600"/>
              <a:gd name="connisteX2" fmla="*/ 2311400 w 2514600"/>
              <a:gd name="connsiteY2" fmla="*/ 0 h 2387600"/>
              <a:gd name="connisteX3" fmla="*/ 2514600 w 2514600"/>
              <a:gd name="connsiteY3" fmla="*/ 203200 h 2387600"/>
              <a:gd name="connisteX4" fmla="*/ 2514600 w 2514600"/>
              <a:gd name="connsiteY4" fmla="*/ 2387600 h 2387600"/>
              <a:gd name="connisteX5" fmla="*/ 0 w 2514600"/>
              <a:gd name="connsiteY5" fmla="*/ 2387600 h 2387600"/>
              <a:gd name="connisteX6" fmla="*/ 0 w 25146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8"/>
            </p:custDataLst>
          </p:nvPr>
        </p:nvSpPr>
        <p:spPr>
          <a:xfrm>
            <a:off x="9067800" y="3911600"/>
            <a:ext cx="2514600" cy="2336800"/>
          </a:xfrm>
          <a:custGeom>
            <a:avLst/>
            <a:gdLst>
              <a:gd name="connisteX0" fmla="*/ 0 w 2514600"/>
              <a:gd name="connsiteY0" fmla="*/ 0 h 2336800"/>
              <a:gd name="connisteX1" fmla="*/ 2514600 w 2514600"/>
              <a:gd name="connsiteY1" fmla="*/ 0 h 2336800"/>
              <a:gd name="connisteX2" fmla="*/ 2514600 w 2514600"/>
              <a:gd name="connsiteY2" fmla="*/ 2133600 h 2336800"/>
              <a:gd name="connisteX3" fmla="*/ 2311400 w 2514600"/>
              <a:gd name="connsiteY3" fmla="*/ 2336800 h 2336800"/>
              <a:gd name="connisteX4" fmla="*/ 203200 w 2514600"/>
              <a:gd name="connsiteY4" fmla="*/ 2336800 h 2336800"/>
              <a:gd name="connisteX5" fmla="*/ 0 w 2514600"/>
              <a:gd name="connsiteY5" fmla="*/ 2133600 h 2336800"/>
              <a:gd name="connisteX6" fmla="*/ 0 w 25146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0"/>
                </a:moveTo>
                <a:lnTo>
                  <a:pt x="2514600" y="0"/>
                </a:lnTo>
                <a:lnTo>
                  <a:pt x="2514600" y="2133600"/>
                </a:lnTo>
                <a:cubicBezTo>
                  <a:pt x="2514600" y="2245824"/>
                  <a:pt x="2423624" y="2336800"/>
                  <a:pt x="23114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19"/>
            </p:custDataLst>
          </p:nvPr>
        </p:nvSpPr>
        <p:spPr>
          <a:xfrm>
            <a:off x="9372600" y="18288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9372600" y="2387600"/>
            <a:ext cx="1905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9_2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404" hasCustomPrompt="1"/>
            <p:custDataLst>
              <p:tags r:id="rId5"/>
            </p:custDataLst>
          </p:nvPr>
        </p:nvSpPr>
        <p:spPr>
          <a:xfrm>
            <a:off x="609600" y="22352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793750" y="24638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1778000" y="2235200"/>
            <a:ext cx="218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1778000" y="2743200"/>
            <a:ext cx="218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405" hasCustomPrompt="1"/>
            <p:custDataLst>
              <p:tags r:id="rId9"/>
            </p:custDataLst>
          </p:nvPr>
        </p:nvSpPr>
        <p:spPr>
          <a:xfrm>
            <a:off x="4419600" y="22352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 hasCustomPrompt="1"/>
            <p:custDataLst>
              <p:tags r:id="rId10"/>
            </p:custDataLst>
          </p:nvPr>
        </p:nvSpPr>
        <p:spPr>
          <a:xfrm>
            <a:off x="4603750" y="24638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5588000" y="2235200"/>
            <a:ext cx="218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5588000" y="2743200"/>
            <a:ext cx="218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406" hasCustomPrompt="1"/>
            <p:custDataLst>
              <p:tags r:id="rId13"/>
            </p:custDataLst>
          </p:nvPr>
        </p:nvSpPr>
        <p:spPr>
          <a:xfrm>
            <a:off x="8229600" y="22352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4"/>
            </p:custDataLst>
          </p:nvPr>
        </p:nvSpPr>
        <p:spPr>
          <a:xfrm>
            <a:off x="8413750" y="24638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9398000" y="2235200"/>
            <a:ext cx="218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6"/>
            </p:custDataLst>
          </p:nvPr>
        </p:nvSpPr>
        <p:spPr>
          <a:xfrm>
            <a:off x="9398000" y="2743200"/>
            <a:ext cx="218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7" hasCustomPrompt="1"/>
            <p:custDataLst>
              <p:tags r:id="rId17"/>
            </p:custDataLst>
          </p:nvPr>
        </p:nvSpPr>
        <p:spPr>
          <a:xfrm>
            <a:off x="609600" y="41148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7" hasCustomPrompt="1"/>
            <p:custDataLst>
              <p:tags r:id="rId18"/>
            </p:custDataLst>
          </p:nvPr>
        </p:nvSpPr>
        <p:spPr>
          <a:xfrm>
            <a:off x="793750" y="43434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5" hasCustomPrompt="1"/>
            <p:custDataLst>
              <p:tags r:id="rId19"/>
            </p:custDataLst>
          </p:nvPr>
        </p:nvSpPr>
        <p:spPr>
          <a:xfrm>
            <a:off x="1778000" y="4114800"/>
            <a:ext cx="218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0"/>
            </p:custDataLst>
          </p:nvPr>
        </p:nvSpPr>
        <p:spPr>
          <a:xfrm>
            <a:off x="1778000" y="4622800"/>
            <a:ext cx="218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8" name="装饰  7"/>
          <p:cNvSpPr>
            <a:spLocks noGrp="1"/>
          </p:cNvSpPr>
          <p:nvPr>
            <p:ph type="body" idx="16408" hasCustomPrompt="1"/>
            <p:custDataLst>
              <p:tags r:id="rId21"/>
            </p:custDataLst>
          </p:nvPr>
        </p:nvSpPr>
        <p:spPr>
          <a:xfrm>
            <a:off x="4419600" y="41148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9" name="文本占位符 28"/>
          <p:cNvSpPr>
            <a:spLocks noGrp="1"/>
          </p:cNvSpPr>
          <p:nvPr>
            <p:ph type="body" idx="16400" hasCustomPrompt="1"/>
            <p:custDataLst>
              <p:tags r:id="rId22"/>
            </p:custDataLst>
          </p:nvPr>
        </p:nvSpPr>
        <p:spPr>
          <a:xfrm>
            <a:off x="4603750" y="43434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05</a:t>
            </a:r>
          </a:p>
        </p:txBody>
      </p:sp>
      <p:sp>
        <p:nvSpPr>
          <p:cNvPr id="30" name="文本占位符 29"/>
          <p:cNvSpPr>
            <a:spLocks noGrp="1"/>
          </p:cNvSpPr>
          <p:nvPr>
            <p:ph type="body" idx="16398" hasCustomPrompt="1"/>
            <p:custDataLst>
              <p:tags r:id="rId23"/>
            </p:custDataLst>
          </p:nvPr>
        </p:nvSpPr>
        <p:spPr>
          <a:xfrm>
            <a:off x="5588000" y="4114800"/>
            <a:ext cx="218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31" name="文本占位符 30"/>
          <p:cNvSpPr>
            <a:spLocks noGrp="1"/>
          </p:cNvSpPr>
          <p:nvPr>
            <p:ph type="body" idx="16399" hasCustomPrompt="1"/>
            <p:custDataLst>
              <p:tags r:id="rId24"/>
            </p:custDataLst>
          </p:nvPr>
        </p:nvSpPr>
        <p:spPr>
          <a:xfrm>
            <a:off x="5588000" y="4622800"/>
            <a:ext cx="218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32" name="装饰  1"/>
          <p:cNvSpPr>
            <a:spLocks noGrp="1"/>
          </p:cNvSpPr>
          <p:nvPr>
            <p:ph type="body" idx="16409" hasCustomPrompt="1"/>
            <p:custDataLst>
              <p:tags r:id="rId25"/>
            </p:custDataLst>
          </p:nvPr>
        </p:nvSpPr>
        <p:spPr>
          <a:xfrm>
            <a:off x="8229600" y="41148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33" name="文本占位符 32"/>
          <p:cNvSpPr>
            <a:spLocks noGrp="1"/>
          </p:cNvSpPr>
          <p:nvPr>
            <p:ph type="body" idx="16403" hasCustomPrompt="1"/>
            <p:custDataLst>
              <p:tags r:id="rId26"/>
            </p:custDataLst>
          </p:nvPr>
        </p:nvSpPr>
        <p:spPr>
          <a:xfrm>
            <a:off x="8413750" y="43434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06</a:t>
            </a:r>
          </a:p>
        </p:txBody>
      </p:sp>
      <p:sp>
        <p:nvSpPr>
          <p:cNvPr id="34" name="文本占位符 33"/>
          <p:cNvSpPr>
            <a:spLocks noGrp="1"/>
          </p:cNvSpPr>
          <p:nvPr>
            <p:ph type="body" idx="16401" hasCustomPrompt="1"/>
            <p:custDataLst>
              <p:tags r:id="rId27"/>
            </p:custDataLst>
          </p:nvPr>
        </p:nvSpPr>
        <p:spPr>
          <a:xfrm>
            <a:off x="9398000" y="4114800"/>
            <a:ext cx="218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35" name="文本占位符 34"/>
          <p:cNvSpPr>
            <a:spLocks noGrp="1"/>
          </p:cNvSpPr>
          <p:nvPr>
            <p:ph type="body" idx="16402" hasCustomPrompt="1"/>
            <p:custDataLst>
              <p:tags r:id="rId28"/>
            </p:custDataLst>
          </p:nvPr>
        </p:nvSpPr>
        <p:spPr>
          <a:xfrm>
            <a:off x="9398000" y="4622800"/>
            <a:ext cx="218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_3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5"/>
            </p:custDataLst>
          </p:nvPr>
        </p:nvSpPr>
        <p:spPr>
          <a:xfrm>
            <a:off x="609600" y="3556000"/>
            <a:ext cx="2514600" cy="2692400"/>
          </a:xfrm>
          <a:custGeom>
            <a:avLst/>
            <a:gdLst>
              <a:gd name="connisteX0" fmla="*/ 0 w 2514600"/>
              <a:gd name="connsiteY0" fmla="*/ 0 h 2692400"/>
              <a:gd name="connisteX1" fmla="*/ 2514600 w 2514600"/>
              <a:gd name="connsiteY1" fmla="*/ 0 h 2692400"/>
              <a:gd name="connisteX2" fmla="*/ 2514600 w 2514600"/>
              <a:gd name="connsiteY2" fmla="*/ 2489200 h 2692400"/>
              <a:gd name="connisteX3" fmla="*/ 2311400 w 2514600"/>
              <a:gd name="connsiteY3" fmla="*/ 2692400 h 2692400"/>
              <a:gd name="connisteX4" fmla="*/ 203200 w 2514600"/>
              <a:gd name="connsiteY4" fmla="*/ 2692400 h 2692400"/>
              <a:gd name="connisteX5" fmla="*/ 0 w 2514600"/>
              <a:gd name="connsiteY5" fmla="*/ 2489200 h 2692400"/>
              <a:gd name="connisteX6" fmla="*/ 0 w 25146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692400">
                <a:moveTo>
                  <a:pt x="0" y="0"/>
                </a:moveTo>
                <a:lnTo>
                  <a:pt x="2514600" y="0"/>
                </a:lnTo>
                <a:lnTo>
                  <a:pt x="2514600" y="2489200"/>
                </a:lnTo>
                <a:cubicBezTo>
                  <a:pt x="2514600" y="2601424"/>
                  <a:pt x="2423624" y="2692400"/>
                  <a:pt x="23114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6"/>
            </p:custDataLst>
          </p:nvPr>
        </p:nvSpPr>
        <p:spPr>
          <a:xfrm>
            <a:off x="609600" y="1524000"/>
            <a:ext cx="2514600" cy="2032000"/>
          </a:xfrm>
          <a:custGeom>
            <a:avLst/>
            <a:gdLst>
              <a:gd name="connisteX0" fmla="*/ 0 w 2514600"/>
              <a:gd name="connsiteY0" fmla="*/ 203200 h 2032000"/>
              <a:gd name="connisteX1" fmla="*/ 203200 w 2514600"/>
              <a:gd name="connsiteY1" fmla="*/ 0 h 2032000"/>
              <a:gd name="connisteX2" fmla="*/ 2311400 w 2514600"/>
              <a:gd name="connsiteY2" fmla="*/ 0 h 2032000"/>
              <a:gd name="connisteX3" fmla="*/ 2514600 w 2514600"/>
              <a:gd name="connsiteY3" fmla="*/ 203200 h 2032000"/>
              <a:gd name="connisteX4" fmla="*/ 2514600 w 2514600"/>
              <a:gd name="connsiteY4" fmla="*/ 2032000 h 2032000"/>
              <a:gd name="connisteX5" fmla="*/ 0 w 2514600"/>
              <a:gd name="connsiteY5" fmla="*/ 2032000 h 2032000"/>
              <a:gd name="connisteX6" fmla="*/ 0 w 25146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37592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42164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3429000" y="3556000"/>
            <a:ext cx="2514600" cy="2692400"/>
          </a:xfrm>
          <a:custGeom>
            <a:avLst/>
            <a:gdLst>
              <a:gd name="connisteX0" fmla="*/ 0 w 2514600"/>
              <a:gd name="connsiteY0" fmla="*/ 0 h 2692400"/>
              <a:gd name="connisteX1" fmla="*/ 2514600 w 2514600"/>
              <a:gd name="connsiteY1" fmla="*/ 0 h 2692400"/>
              <a:gd name="connisteX2" fmla="*/ 2514600 w 2514600"/>
              <a:gd name="connsiteY2" fmla="*/ 2489200 h 2692400"/>
              <a:gd name="connisteX3" fmla="*/ 2311400 w 2514600"/>
              <a:gd name="connsiteY3" fmla="*/ 2692400 h 2692400"/>
              <a:gd name="connisteX4" fmla="*/ 203200 w 2514600"/>
              <a:gd name="connsiteY4" fmla="*/ 2692400 h 2692400"/>
              <a:gd name="connisteX5" fmla="*/ 0 w 2514600"/>
              <a:gd name="connsiteY5" fmla="*/ 2489200 h 2692400"/>
              <a:gd name="connisteX6" fmla="*/ 0 w 25146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692400">
                <a:moveTo>
                  <a:pt x="0" y="0"/>
                </a:moveTo>
                <a:lnTo>
                  <a:pt x="2514600" y="0"/>
                </a:lnTo>
                <a:lnTo>
                  <a:pt x="2514600" y="2489200"/>
                </a:lnTo>
                <a:cubicBezTo>
                  <a:pt x="2514600" y="2601424"/>
                  <a:pt x="2423624" y="2692400"/>
                  <a:pt x="23114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0"/>
            </p:custDataLst>
          </p:nvPr>
        </p:nvSpPr>
        <p:spPr>
          <a:xfrm>
            <a:off x="3429000" y="1524000"/>
            <a:ext cx="2514600" cy="2032000"/>
          </a:xfrm>
          <a:custGeom>
            <a:avLst/>
            <a:gdLst>
              <a:gd name="connisteX0" fmla="*/ 0 w 2514600"/>
              <a:gd name="connsiteY0" fmla="*/ 203200 h 2032000"/>
              <a:gd name="connisteX1" fmla="*/ 203200 w 2514600"/>
              <a:gd name="connsiteY1" fmla="*/ 0 h 2032000"/>
              <a:gd name="connisteX2" fmla="*/ 2311400 w 2514600"/>
              <a:gd name="connsiteY2" fmla="*/ 0 h 2032000"/>
              <a:gd name="connisteX3" fmla="*/ 2514600 w 2514600"/>
              <a:gd name="connsiteY3" fmla="*/ 203200 h 2032000"/>
              <a:gd name="connisteX4" fmla="*/ 2514600 w 2514600"/>
              <a:gd name="connsiteY4" fmla="*/ 2032000 h 2032000"/>
              <a:gd name="connisteX5" fmla="*/ 0 w 2514600"/>
              <a:gd name="connsiteY5" fmla="*/ 2032000 h 2032000"/>
              <a:gd name="connisteX6" fmla="*/ 0 w 25146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733800" y="37592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733800" y="42164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6248400" y="3556000"/>
            <a:ext cx="2514600" cy="2692400"/>
          </a:xfrm>
          <a:custGeom>
            <a:avLst/>
            <a:gdLst>
              <a:gd name="connisteX0" fmla="*/ 0 w 2514600"/>
              <a:gd name="connsiteY0" fmla="*/ 0 h 2692400"/>
              <a:gd name="connisteX1" fmla="*/ 2514600 w 2514600"/>
              <a:gd name="connsiteY1" fmla="*/ 0 h 2692400"/>
              <a:gd name="connisteX2" fmla="*/ 2514600 w 2514600"/>
              <a:gd name="connsiteY2" fmla="*/ 2489200 h 2692400"/>
              <a:gd name="connisteX3" fmla="*/ 2311400 w 2514600"/>
              <a:gd name="connsiteY3" fmla="*/ 2692400 h 2692400"/>
              <a:gd name="connisteX4" fmla="*/ 203200 w 2514600"/>
              <a:gd name="connsiteY4" fmla="*/ 2692400 h 2692400"/>
              <a:gd name="connisteX5" fmla="*/ 0 w 2514600"/>
              <a:gd name="connsiteY5" fmla="*/ 2489200 h 2692400"/>
              <a:gd name="connisteX6" fmla="*/ 0 w 25146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692400">
                <a:moveTo>
                  <a:pt x="0" y="0"/>
                </a:moveTo>
                <a:lnTo>
                  <a:pt x="2514600" y="0"/>
                </a:lnTo>
                <a:lnTo>
                  <a:pt x="2514600" y="2489200"/>
                </a:lnTo>
                <a:cubicBezTo>
                  <a:pt x="2514600" y="2601424"/>
                  <a:pt x="2423624" y="2692400"/>
                  <a:pt x="23114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4"/>
            </p:custDataLst>
          </p:nvPr>
        </p:nvSpPr>
        <p:spPr>
          <a:xfrm>
            <a:off x="6248400" y="1524000"/>
            <a:ext cx="2514600" cy="2032000"/>
          </a:xfrm>
          <a:custGeom>
            <a:avLst/>
            <a:gdLst>
              <a:gd name="connisteX0" fmla="*/ 0 w 2514600"/>
              <a:gd name="connsiteY0" fmla="*/ 203200 h 2032000"/>
              <a:gd name="connisteX1" fmla="*/ 203200 w 2514600"/>
              <a:gd name="connsiteY1" fmla="*/ 0 h 2032000"/>
              <a:gd name="connisteX2" fmla="*/ 2311400 w 2514600"/>
              <a:gd name="connsiteY2" fmla="*/ 0 h 2032000"/>
              <a:gd name="connisteX3" fmla="*/ 2514600 w 2514600"/>
              <a:gd name="connsiteY3" fmla="*/ 203200 h 2032000"/>
              <a:gd name="connisteX4" fmla="*/ 2514600 w 2514600"/>
              <a:gd name="connsiteY4" fmla="*/ 2032000 h 2032000"/>
              <a:gd name="connisteX5" fmla="*/ 0 w 2514600"/>
              <a:gd name="connsiteY5" fmla="*/ 2032000 h 2032000"/>
              <a:gd name="connisteX6" fmla="*/ 0 w 25146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6553200" y="37592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6553200" y="42164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9067800" y="3556000"/>
            <a:ext cx="2514600" cy="2692400"/>
          </a:xfrm>
          <a:custGeom>
            <a:avLst/>
            <a:gdLst>
              <a:gd name="connisteX0" fmla="*/ 0 w 2514600"/>
              <a:gd name="connsiteY0" fmla="*/ 0 h 2692400"/>
              <a:gd name="connisteX1" fmla="*/ 2514600 w 2514600"/>
              <a:gd name="connsiteY1" fmla="*/ 0 h 2692400"/>
              <a:gd name="connisteX2" fmla="*/ 2514600 w 2514600"/>
              <a:gd name="connsiteY2" fmla="*/ 2489200 h 2692400"/>
              <a:gd name="connisteX3" fmla="*/ 2311400 w 2514600"/>
              <a:gd name="connsiteY3" fmla="*/ 2692400 h 2692400"/>
              <a:gd name="connisteX4" fmla="*/ 203200 w 2514600"/>
              <a:gd name="connsiteY4" fmla="*/ 2692400 h 2692400"/>
              <a:gd name="connisteX5" fmla="*/ 0 w 2514600"/>
              <a:gd name="connsiteY5" fmla="*/ 2489200 h 2692400"/>
              <a:gd name="connisteX6" fmla="*/ 0 w 25146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692400">
                <a:moveTo>
                  <a:pt x="0" y="0"/>
                </a:moveTo>
                <a:lnTo>
                  <a:pt x="2514600" y="0"/>
                </a:lnTo>
                <a:lnTo>
                  <a:pt x="2514600" y="2489200"/>
                </a:lnTo>
                <a:cubicBezTo>
                  <a:pt x="2514600" y="2601424"/>
                  <a:pt x="2423624" y="2692400"/>
                  <a:pt x="23114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8"/>
            </p:custDataLst>
          </p:nvPr>
        </p:nvSpPr>
        <p:spPr>
          <a:xfrm>
            <a:off x="9067800" y="1524000"/>
            <a:ext cx="2514600" cy="2032000"/>
          </a:xfrm>
          <a:custGeom>
            <a:avLst/>
            <a:gdLst>
              <a:gd name="connisteX0" fmla="*/ 0 w 2514600"/>
              <a:gd name="connsiteY0" fmla="*/ 203200 h 2032000"/>
              <a:gd name="connisteX1" fmla="*/ 203200 w 2514600"/>
              <a:gd name="connsiteY1" fmla="*/ 0 h 2032000"/>
              <a:gd name="connisteX2" fmla="*/ 2311400 w 2514600"/>
              <a:gd name="connsiteY2" fmla="*/ 0 h 2032000"/>
              <a:gd name="connisteX3" fmla="*/ 2514600 w 2514600"/>
              <a:gd name="connsiteY3" fmla="*/ 203200 h 2032000"/>
              <a:gd name="connisteX4" fmla="*/ 2514600 w 2514600"/>
              <a:gd name="connsiteY4" fmla="*/ 2032000 h 2032000"/>
              <a:gd name="connisteX5" fmla="*/ 0 w 2514600"/>
              <a:gd name="connsiteY5" fmla="*/ 2032000 h 2032000"/>
              <a:gd name="connisteX6" fmla="*/ 0 w 25146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19"/>
            </p:custDataLst>
          </p:nvPr>
        </p:nvSpPr>
        <p:spPr>
          <a:xfrm>
            <a:off x="9372600" y="37592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9372600" y="42164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2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609600" y="3606800"/>
            <a:ext cx="10972800" cy="2641600"/>
          </a:xfrm>
          <a:custGeom>
            <a:avLst/>
            <a:gdLst>
              <a:gd name="connisteX0" fmla="*/ 0 w 10972800"/>
              <a:gd name="connsiteY0" fmla="*/ 203200 h 2641600"/>
              <a:gd name="connisteX1" fmla="*/ 203200 w 10972800"/>
              <a:gd name="connsiteY1" fmla="*/ 0 h 2641600"/>
              <a:gd name="connisteX2" fmla="*/ 10769600 w 10972800"/>
              <a:gd name="connsiteY2" fmla="*/ 0 h 2641600"/>
              <a:gd name="connisteX3" fmla="*/ 10972800 w 10972800"/>
              <a:gd name="connsiteY3" fmla="*/ 203200 h 2641600"/>
              <a:gd name="connisteX4" fmla="*/ 10972800 w 10972800"/>
              <a:gd name="connsiteY4" fmla="*/ 2438400 h 2641600"/>
              <a:gd name="connisteX5" fmla="*/ 10769600 w 10972800"/>
              <a:gd name="connsiteY5" fmla="*/ 2641600 h 2641600"/>
              <a:gd name="connisteX6" fmla="*/ 203200 w 10972800"/>
              <a:gd name="connsiteY6" fmla="*/ 2641600 h 2641600"/>
              <a:gd name="connisteX7" fmla="*/ 0 w 10972800"/>
              <a:gd name="connsiteY7" fmla="*/ 2438400 h 2641600"/>
              <a:gd name="connisteX8" fmla="*/ 0 w 109728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438400"/>
                </a:lnTo>
                <a:cubicBezTo>
                  <a:pt x="10972800" y="2550624"/>
                  <a:pt x="10881824" y="2641600"/>
                  <a:pt x="10769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4648200" y="533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800600" y="5334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800600" y="10414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8343900" y="533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8496300" y="5334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96300" y="10414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2"/>
            </p:custDataLst>
          </p:nvPr>
        </p:nvSpPr>
        <p:spPr>
          <a:xfrm>
            <a:off x="4648200" y="21082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4800600" y="21082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4800600" y="26162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5"/>
            </p:custDataLst>
          </p:nvPr>
        </p:nvSpPr>
        <p:spPr>
          <a:xfrm>
            <a:off x="8343900" y="21082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8496300" y="21082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8496300" y="26162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7_1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5"/>
            </p:custDataLst>
          </p:nvPr>
        </p:nvSpPr>
        <p:spPr>
          <a:xfrm>
            <a:off x="609600" y="1524000"/>
            <a:ext cx="3454400" cy="3251200"/>
          </a:xfrm>
          <a:custGeom>
            <a:avLst/>
            <a:gdLst>
              <a:gd name="connisteX0" fmla="*/ 0 w 3454400"/>
              <a:gd name="connsiteY0" fmla="*/ 203200 h 3251200"/>
              <a:gd name="connisteX1" fmla="*/ 203200 w 3454400"/>
              <a:gd name="connsiteY1" fmla="*/ 0 h 3251200"/>
              <a:gd name="connisteX2" fmla="*/ 3251200 w 3454400"/>
              <a:gd name="connsiteY2" fmla="*/ 0 h 3251200"/>
              <a:gd name="connisteX3" fmla="*/ 3454400 w 3454400"/>
              <a:gd name="connsiteY3" fmla="*/ 203200 h 3251200"/>
              <a:gd name="connisteX4" fmla="*/ 3454400 w 3454400"/>
              <a:gd name="connsiteY4" fmla="*/ 3048000 h 3251200"/>
              <a:gd name="connisteX5" fmla="*/ 3251200 w 3454400"/>
              <a:gd name="connsiteY5" fmla="*/ 3251200 h 3251200"/>
              <a:gd name="connisteX6" fmla="*/ 203200 w 3454400"/>
              <a:gd name="connsiteY6" fmla="*/ 3251200 h 3251200"/>
              <a:gd name="connisteX7" fmla="*/ 0 w 3454400"/>
              <a:gd name="connsiteY7" fmla="*/ 3048000 h 3251200"/>
              <a:gd name="connisteX8" fmla="*/ 0 w 34544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4544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048000"/>
                </a:lnTo>
                <a:cubicBezTo>
                  <a:pt x="3454400" y="3160224"/>
                  <a:pt x="3363424" y="3251200"/>
                  <a:pt x="32512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50800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5638800"/>
            <a:ext cx="345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5" name="内容占位符 14"/>
          <p:cNvSpPr>
            <a:spLocks noGrp="1"/>
          </p:cNvSpPr>
          <p:nvPr>
            <p:ph idx="16393" hasCustomPrompt="1"/>
            <p:custDataLst>
              <p:tags r:id="rId8"/>
            </p:custDataLst>
          </p:nvPr>
        </p:nvSpPr>
        <p:spPr>
          <a:xfrm>
            <a:off x="4368800" y="1524000"/>
            <a:ext cx="3454400" cy="3251200"/>
          </a:xfrm>
          <a:custGeom>
            <a:avLst/>
            <a:gdLst>
              <a:gd name="connisteX0" fmla="*/ 0 w 3454400"/>
              <a:gd name="connsiteY0" fmla="*/ 203200 h 3251200"/>
              <a:gd name="connisteX1" fmla="*/ 203200 w 3454400"/>
              <a:gd name="connsiteY1" fmla="*/ 0 h 3251200"/>
              <a:gd name="connisteX2" fmla="*/ 3251200 w 3454400"/>
              <a:gd name="connsiteY2" fmla="*/ 0 h 3251200"/>
              <a:gd name="connisteX3" fmla="*/ 3454400 w 3454400"/>
              <a:gd name="connsiteY3" fmla="*/ 203200 h 3251200"/>
              <a:gd name="connisteX4" fmla="*/ 3454400 w 3454400"/>
              <a:gd name="connsiteY4" fmla="*/ 3048000 h 3251200"/>
              <a:gd name="connisteX5" fmla="*/ 3251200 w 3454400"/>
              <a:gd name="connsiteY5" fmla="*/ 3251200 h 3251200"/>
              <a:gd name="connisteX6" fmla="*/ 203200 w 3454400"/>
              <a:gd name="connsiteY6" fmla="*/ 3251200 h 3251200"/>
              <a:gd name="connisteX7" fmla="*/ 0 w 3454400"/>
              <a:gd name="connsiteY7" fmla="*/ 3048000 h 3251200"/>
              <a:gd name="connisteX8" fmla="*/ 0 w 34544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4544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048000"/>
                </a:lnTo>
                <a:cubicBezTo>
                  <a:pt x="3454400" y="3160224"/>
                  <a:pt x="3363424" y="3251200"/>
                  <a:pt x="32512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368800" y="50800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4368800" y="5638800"/>
            <a:ext cx="345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idx="16394" hasCustomPrompt="1"/>
            <p:custDataLst>
              <p:tags r:id="rId11"/>
            </p:custDataLst>
          </p:nvPr>
        </p:nvSpPr>
        <p:spPr>
          <a:xfrm>
            <a:off x="8128000" y="1524000"/>
            <a:ext cx="3454400" cy="3251200"/>
          </a:xfrm>
          <a:custGeom>
            <a:avLst/>
            <a:gdLst>
              <a:gd name="connisteX0" fmla="*/ 0 w 3454400"/>
              <a:gd name="connsiteY0" fmla="*/ 203200 h 3251200"/>
              <a:gd name="connisteX1" fmla="*/ 203200 w 3454400"/>
              <a:gd name="connsiteY1" fmla="*/ 0 h 3251200"/>
              <a:gd name="connisteX2" fmla="*/ 3251200 w 3454400"/>
              <a:gd name="connsiteY2" fmla="*/ 0 h 3251200"/>
              <a:gd name="connisteX3" fmla="*/ 3454400 w 3454400"/>
              <a:gd name="connsiteY3" fmla="*/ 203200 h 3251200"/>
              <a:gd name="connisteX4" fmla="*/ 3454400 w 3454400"/>
              <a:gd name="connsiteY4" fmla="*/ 3048000 h 3251200"/>
              <a:gd name="connisteX5" fmla="*/ 3251200 w 3454400"/>
              <a:gd name="connsiteY5" fmla="*/ 3251200 h 3251200"/>
              <a:gd name="connisteX6" fmla="*/ 203200 w 3454400"/>
              <a:gd name="connsiteY6" fmla="*/ 3251200 h 3251200"/>
              <a:gd name="connisteX7" fmla="*/ 0 w 3454400"/>
              <a:gd name="connsiteY7" fmla="*/ 3048000 h 3251200"/>
              <a:gd name="connisteX8" fmla="*/ 0 w 34544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4544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048000"/>
                </a:lnTo>
                <a:cubicBezTo>
                  <a:pt x="3454400" y="3160224"/>
                  <a:pt x="3363424" y="3251200"/>
                  <a:pt x="32512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128000" y="50800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8128000" y="5638800"/>
            <a:ext cx="345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8_3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5"/>
            </p:custDataLst>
          </p:nvPr>
        </p:nvSpPr>
        <p:spPr>
          <a:xfrm>
            <a:off x="609600" y="15240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6"/>
            </p:custDataLst>
          </p:nvPr>
        </p:nvSpPr>
        <p:spPr>
          <a:xfrm>
            <a:off x="4419600" y="15240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189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4511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6248400" y="15240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0"/>
            </p:custDataLst>
          </p:nvPr>
        </p:nvSpPr>
        <p:spPr>
          <a:xfrm>
            <a:off x="10058400" y="15240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189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24511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609600" y="40386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4"/>
            </p:custDataLst>
          </p:nvPr>
        </p:nvSpPr>
        <p:spPr>
          <a:xfrm>
            <a:off x="44196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914400" y="44069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914400" y="496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6248400" y="40386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8"/>
            </p:custDataLst>
          </p:nvPr>
        </p:nvSpPr>
        <p:spPr>
          <a:xfrm>
            <a:off x="100584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19"/>
            </p:custDataLst>
          </p:nvPr>
        </p:nvSpPr>
        <p:spPr>
          <a:xfrm>
            <a:off x="6553200" y="44069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6553200" y="496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3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页_1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图形 10"/>
          <p:cNvSpPr/>
          <p:nvPr>
            <p:custDataLst>
              <p:tags r:id="rId1"/>
            </p:custDataLst>
          </p:nvPr>
        </p:nvSpPr>
        <p:spPr>
          <a:xfrm flipH="1">
            <a:off x="1259114" y="4155824"/>
            <a:ext cx="4836886" cy="1407957"/>
          </a:xfrm>
          <a:custGeom>
            <a:avLst/>
            <a:gdLst>
              <a:gd name="connsiteX0" fmla="*/ 0 w 6830127"/>
              <a:gd name="connsiteY0" fmla="*/ 1988166 h 1988165"/>
              <a:gd name="connsiteX1" fmla="*/ 1281555 w 6830127"/>
              <a:gd name="connsiteY1" fmla="*/ 965221 h 1988165"/>
              <a:gd name="connsiteX2" fmla="*/ 1693046 w 6830127"/>
              <a:gd name="connsiteY2" fmla="*/ 918201 h 1988165"/>
              <a:gd name="connsiteX3" fmla="*/ 2069271 w 6830127"/>
              <a:gd name="connsiteY3" fmla="*/ 988795 h 1988165"/>
              <a:gd name="connsiteX4" fmla="*/ 2445497 w 6830127"/>
              <a:gd name="connsiteY4" fmla="*/ 565486 h 1988165"/>
              <a:gd name="connsiteX5" fmla="*/ 2669098 w 6830127"/>
              <a:gd name="connsiteY5" fmla="*/ 577241 h 1988165"/>
              <a:gd name="connsiteX6" fmla="*/ 2910332 w 6830127"/>
              <a:gd name="connsiteY6" fmla="*/ 772988 h 1988165"/>
              <a:gd name="connsiteX7" fmla="*/ 3162937 w 6830127"/>
              <a:gd name="connsiteY7" fmla="*/ 424425 h 1988165"/>
              <a:gd name="connsiteX8" fmla="*/ 3492270 w 6830127"/>
              <a:gd name="connsiteY8" fmla="*/ 344440 h 1988165"/>
              <a:gd name="connsiteX9" fmla="*/ 3915388 w 6830127"/>
              <a:gd name="connsiteY9" fmla="*/ 612762 h 1988165"/>
              <a:gd name="connsiteX10" fmla="*/ 4411272 w 6830127"/>
              <a:gd name="connsiteY10" fmla="*/ 596662 h 1988165"/>
              <a:gd name="connsiteX11" fmla="*/ 4714667 w 6830127"/>
              <a:gd name="connsiteY11" fmla="*/ 391716 h 1988165"/>
              <a:gd name="connsiteX12" fmla="*/ 5125327 w 6830127"/>
              <a:gd name="connsiteY12" fmla="*/ 1116 h 1988165"/>
              <a:gd name="connsiteX13" fmla="*/ 5278143 w 6830127"/>
              <a:gd name="connsiteY13" fmla="*/ 189261 h 1988165"/>
              <a:gd name="connsiteX14" fmla="*/ 6089432 w 6830127"/>
              <a:gd name="connsiteY14" fmla="*/ 741876 h 1988165"/>
              <a:gd name="connsiteX15" fmla="*/ 6547943 w 6830127"/>
              <a:gd name="connsiteY15" fmla="*/ 1529591 h 1988165"/>
              <a:gd name="connsiteX16" fmla="*/ 6830128 w 6830127"/>
              <a:gd name="connsiteY16" fmla="*/ 1988166 h 198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30127" h="1988165">
                <a:moveTo>
                  <a:pt x="0" y="1988166"/>
                </a:moveTo>
                <a:cubicBezTo>
                  <a:pt x="446756" y="1694290"/>
                  <a:pt x="893575" y="1329756"/>
                  <a:pt x="1281555" y="965221"/>
                </a:cubicBezTo>
                <a:cubicBezTo>
                  <a:pt x="1434371" y="1024060"/>
                  <a:pt x="1551985" y="918201"/>
                  <a:pt x="1693046" y="918201"/>
                </a:cubicBezTo>
                <a:cubicBezTo>
                  <a:pt x="1869435" y="918201"/>
                  <a:pt x="1916647" y="1047571"/>
                  <a:pt x="2069271" y="988795"/>
                </a:cubicBezTo>
                <a:cubicBezTo>
                  <a:pt x="2245661" y="918201"/>
                  <a:pt x="2269171" y="647835"/>
                  <a:pt x="2445497" y="565486"/>
                </a:cubicBezTo>
                <a:cubicBezTo>
                  <a:pt x="2586621" y="495211"/>
                  <a:pt x="2515771" y="565486"/>
                  <a:pt x="2669098" y="577241"/>
                </a:cubicBezTo>
                <a:cubicBezTo>
                  <a:pt x="2810222" y="577241"/>
                  <a:pt x="2745761" y="843518"/>
                  <a:pt x="2910332" y="772988"/>
                </a:cubicBezTo>
                <a:cubicBezTo>
                  <a:pt x="3004372" y="737723"/>
                  <a:pt x="3045323" y="436180"/>
                  <a:pt x="3162937" y="424425"/>
                </a:cubicBezTo>
                <a:cubicBezTo>
                  <a:pt x="3233212" y="412670"/>
                  <a:pt x="3409921" y="332685"/>
                  <a:pt x="3492270" y="344440"/>
                </a:cubicBezTo>
                <a:cubicBezTo>
                  <a:pt x="3668596" y="379705"/>
                  <a:pt x="3750817" y="541976"/>
                  <a:pt x="3915388" y="612762"/>
                </a:cubicBezTo>
                <a:cubicBezTo>
                  <a:pt x="4197573" y="730376"/>
                  <a:pt x="4247596" y="1010261"/>
                  <a:pt x="4411272" y="596662"/>
                </a:cubicBezTo>
                <a:cubicBezTo>
                  <a:pt x="4492663" y="391077"/>
                  <a:pt x="4620627" y="591615"/>
                  <a:pt x="4714667" y="391716"/>
                </a:cubicBezTo>
                <a:cubicBezTo>
                  <a:pt x="4761496" y="261963"/>
                  <a:pt x="4960693" y="12807"/>
                  <a:pt x="5125327" y="1116"/>
                </a:cubicBezTo>
                <a:cubicBezTo>
                  <a:pt x="5254633" y="-10639"/>
                  <a:pt x="5301653" y="71710"/>
                  <a:pt x="5278143" y="189261"/>
                </a:cubicBezTo>
                <a:cubicBezTo>
                  <a:pt x="5443097" y="-233985"/>
                  <a:pt x="5983573" y="600559"/>
                  <a:pt x="6089432" y="741876"/>
                </a:cubicBezTo>
                <a:cubicBezTo>
                  <a:pt x="6254003" y="988795"/>
                  <a:pt x="6395128" y="1270916"/>
                  <a:pt x="6547943" y="1529591"/>
                </a:cubicBezTo>
                <a:cubicBezTo>
                  <a:pt x="6641984" y="1670716"/>
                  <a:pt x="6794863" y="1823467"/>
                  <a:pt x="6830128" y="1988166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52000">
                <a:schemeClr val="accent2">
                  <a:lumMod val="60000"/>
                  <a:lumOff val="40000"/>
                  <a:alpha val="10000"/>
                </a:schemeClr>
              </a:gs>
              <a:gs pos="100000">
                <a:schemeClr val="accent2">
                  <a:lumMod val="60000"/>
                  <a:lumOff val="40000"/>
                  <a:alpha val="2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pic>
        <p:nvPicPr>
          <p:cNvPr id="8" name="图片 7" descr="黑白色的花&#10;&#10;中度可信度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1" t="5587" r="9686" b="9186"/>
          <a:stretch>
            <a:fillRect/>
          </a:stretch>
        </p:blipFill>
        <p:spPr>
          <a:xfrm>
            <a:off x="0" y="0"/>
            <a:ext cx="4603425" cy="6858000"/>
          </a:xfrm>
          <a:prstGeom prst="rect">
            <a:avLst/>
          </a:prstGeom>
        </p:spPr>
      </p:pic>
      <p:sp>
        <p:nvSpPr>
          <p:cNvPr id="9" name="日期占位符 3"/>
          <p:cNvSpPr>
            <a:spLocks noGrp="1"/>
          </p:cNvSpPr>
          <p:nvPr>
            <p:ph type="dt" sz="half" idx="16385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6386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387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5" name="图片 54" descr="徽标&#10;&#10;描述已自动生成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14" cstate="print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45"/>
          <a:stretch>
            <a:fillRect/>
          </a:stretch>
        </p:blipFill>
        <p:spPr>
          <a:xfrm>
            <a:off x="9472370" y="207167"/>
            <a:ext cx="2397369" cy="934702"/>
          </a:xfrm>
          <a:prstGeom prst="rect">
            <a:avLst/>
          </a:prstGeom>
        </p:spPr>
      </p:pic>
      <p:sp>
        <p:nvSpPr>
          <p:cNvPr id="27" name="任意多边形: 形状 26"/>
          <p:cNvSpPr/>
          <p:nvPr userDrawn="1">
            <p:custDataLst>
              <p:tags r:id="rId7"/>
            </p:custDataLst>
          </p:nvPr>
        </p:nvSpPr>
        <p:spPr>
          <a:xfrm>
            <a:off x="9377891" y="3322142"/>
            <a:ext cx="2814109" cy="2853203"/>
          </a:xfrm>
          <a:custGeom>
            <a:avLst/>
            <a:gdLst>
              <a:gd name="connsiteX0" fmla="*/ 2094698 w 2814109"/>
              <a:gd name="connsiteY0" fmla="*/ 583 h 2853203"/>
              <a:gd name="connsiteX1" fmla="*/ 2400769 w 2814109"/>
              <a:gd name="connsiteY1" fmla="*/ 210264 h 2853203"/>
              <a:gd name="connsiteX2" fmla="*/ 2602953 w 2814109"/>
              <a:gd name="connsiteY2" fmla="*/ 176832 h 2853203"/>
              <a:gd name="connsiteX3" fmla="*/ 2796627 w 2814109"/>
              <a:gd name="connsiteY3" fmla="*/ 212057 h 2853203"/>
              <a:gd name="connsiteX4" fmla="*/ 2814109 w 2814109"/>
              <a:gd name="connsiteY4" fmla="*/ 216759 h 2853203"/>
              <a:gd name="connsiteX5" fmla="*/ 2814109 w 2814109"/>
              <a:gd name="connsiteY5" fmla="*/ 2853203 h 2853203"/>
              <a:gd name="connsiteX6" fmla="*/ 0 w 2814109"/>
              <a:gd name="connsiteY6" fmla="*/ 2853203 h 2853203"/>
              <a:gd name="connsiteX7" fmla="*/ 543326 w 2814109"/>
              <a:gd name="connsiteY7" fmla="*/ 1694401 h 2853203"/>
              <a:gd name="connsiteX8" fmla="*/ 581218 w 2814109"/>
              <a:gd name="connsiteY8" fmla="*/ 1827795 h 2853203"/>
              <a:gd name="connsiteX9" fmla="*/ 1352009 w 2814109"/>
              <a:gd name="connsiteY9" fmla="*/ 627136 h 2853203"/>
              <a:gd name="connsiteX10" fmla="*/ 1499558 w 2814109"/>
              <a:gd name="connsiteY10" fmla="*/ 909290 h 2853203"/>
              <a:gd name="connsiteX11" fmla="*/ 2094698 w 2814109"/>
              <a:gd name="connsiteY11" fmla="*/ 583 h 285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14109" h="2853203">
                <a:moveTo>
                  <a:pt x="2094698" y="583"/>
                </a:moveTo>
                <a:cubicBezTo>
                  <a:pt x="2180967" y="-6591"/>
                  <a:pt x="2280731" y="51851"/>
                  <a:pt x="2400769" y="210264"/>
                </a:cubicBezTo>
                <a:cubicBezTo>
                  <a:pt x="2489441" y="93613"/>
                  <a:pt x="2514501" y="176888"/>
                  <a:pt x="2602953" y="176832"/>
                </a:cubicBezTo>
                <a:cubicBezTo>
                  <a:pt x="2612413" y="176832"/>
                  <a:pt x="2728506" y="195669"/>
                  <a:pt x="2796627" y="212057"/>
                </a:cubicBezTo>
                <a:lnTo>
                  <a:pt x="2814109" y="216759"/>
                </a:lnTo>
                <a:lnTo>
                  <a:pt x="2814109" y="2853203"/>
                </a:lnTo>
                <a:lnTo>
                  <a:pt x="0" y="2853203"/>
                </a:lnTo>
                <a:cubicBezTo>
                  <a:pt x="139012" y="2503029"/>
                  <a:pt x="277969" y="1911126"/>
                  <a:pt x="543326" y="1694401"/>
                </a:cubicBezTo>
                <a:cubicBezTo>
                  <a:pt x="601156" y="1671544"/>
                  <a:pt x="581218" y="1794474"/>
                  <a:pt x="581218" y="1827795"/>
                </a:cubicBezTo>
                <a:cubicBezTo>
                  <a:pt x="783403" y="1310796"/>
                  <a:pt x="947695" y="777162"/>
                  <a:pt x="1352009" y="627136"/>
                </a:cubicBezTo>
                <a:cubicBezTo>
                  <a:pt x="1435339" y="578283"/>
                  <a:pt x="1486890" y="792584"/>
                  <a:pt x="1499558" y="909290"/>
                </a:cubicBezTo>
                <a:cubicBezTo>
                  <a:pt x="1698535" y="634185"/>
                  <a:pt x="1835891" y="22107"/>
                  <a:pt x="2094698" y="583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52000">
                <a:schemeClr val="accent2">
                  <a:lumMod val="60000"/>
                  <a:lumOff val="40000"/>
                  <a:alpha val="10000"/>
                </a:schemeClr>
              </a:gs>
              <a:gs pos="100000">
                <a:schemeClr val="accent2">
                  <a:lumMod val="60000"/>
                  <a:lumOff val="40000"/>
                  <a:alpha val="2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4783032" y="1651000"/>
            <a:ext cx="60970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</a:p>
        </p:txBody>
      </p:sp>
      <p:pic>
        <p:nvPicPr>
          <p:cNvPr id="45" name="图形 44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 r="1461"/>
          <a:stretch>
            <a:fillRect/>
          </a:stretch>
        </p:blipFill>
        <p:spPr>
          <a:xfrm>
            <a:off x="6196900" y="5401878"/>
            <a:ext cx="5995100" cy="1053942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4527444" y="2159000"/>
            <a:ext cx="6352646" cy="2540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000" b="1" spc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
添加文档标题</a:t>
            </a:r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6390" hasCustomPrompt="1"/>
            <p:custDataLst>
              <p:tags r:id="rId11"/>
            </p:custDataLst>
          </p:nvPr>
        </p:nvSpPr>
        <p:spPr>
          <a:xfrm>
            <a:off x="8339208" y="4749800"/>
            <a:ext cx="2540882" cy="533400"/>
          </a:xfrm>
        </p:spPr>
        <p:txBody>
          <a:bodyPr vert="horz" wrap="square" lIns="0" tIns="0" rIns="0" bIns="0" anchor="ctr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BY WPS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8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7.xml"/><Relationship Id="rId38" Type="http://schemas.openxmlformats.org/officeDocument/2006/relationships/tags" Target="../tags/tag1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3.xml"/><Relationship Id="rId41" Type="http://schemas.openxmlformats.org/officeDocument/2006/relationships/image" Target="../media/image6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6.xml"/><Relationship Id="rId37" Type="http://schemas.openxmlformats.org/officeDocument/2006/relationships/tags" Target="../tags/tag11.xml"/><Relationship Id="rId40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2.xml"/><Relationship Id="rId36" Type="http://schemas.openxmlformats.org/officeDocument/2006/relationships/tags" Target="../tags/tag10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Relationship Id="rId30" Type="http://schemas.openxmlformats.org/officeDocument/2006/relationships/tags" Target="../tags/tag4.xml"/><Relationship Id="rId35" Type="http://schemas.openxmlformats.org/officeDocument/2006/relationships/tags" Target="../tags/tag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图形 10"/>
          <p:cNvSpPr/>
          <p:nvPr userDrawn="1">
            <p:custDataLst>
              <p:tags r:id="rId29"/>
            </p:custDataLst>
          </p:nvPr>
        </p:nvSpPr>
        <p:spPr>
          <a:xfrm flipH="1">
            <a:off x="201839" y="5035299"/>
            <a:ext cx="4836886" cy="1407957"/>
          </a:xfrm>
          <a:custGeom>
            <a:avLst/>
            <a:gdLst>
              <a:gd name="connsiteX0" fmla="*/ 0 w 6830127"/>
              <a:gd name="connsiteY0" fmla="*/ 1988166 h 1988165"/>
              <a:gd name="connsiteX1" fmla="*/ 1281555 w 6830127"/>
              <a:gd name="connsiteY1" fmla="*/ 965221 h 1988165"/>
              <a:gd name="connsiteX2" fmla="*/ 1693046 w 6830127"/>
              <a:gd name="connsiteY2" fmla="*/ 918201 h 1988165"/>
              <a:gd name="connsiteX3" fmla="*/ 2069271 w 6830127"/>
              <a:gd name="connsiteY3" fmla="*/ 988795 h 1988165"/>
              <a:gd name="connsiteX4" fmla="*/ 2445497 w 6830127"/>
              <a:gd name="connsiteY4" fmla="*/ 565486 h 1988165"/>
              <a:gd name="connsiteX5" fmla="*/ 2669098 w 6830127"/>
              <a:gd name="connsiteY5" fmla="*/ 577241 h 1988165"/>
              <a:gd name="connsiteX6" fmla="*/ 2910332 w 6830127"/>
              <a:gd name="connsiteY6" fmla="*/ 772988 h 1988165"/>
              <a:gd name="connsiteX7" fmla="*/ 3162937 w 6830127"/>
              <a:gd name="connsiteY7" fmla="*/ 424425 h 1988165"/>
              <a:gd name="connsiteX8" fmla="*/ 3492270 w 6830127"/>
              <a:gd name="connsiteY8" fmla="*/ 344440 h 1988165"/>
              <a:gd name="connsiteX9" fmla="*/ 3915388 w 6830127"/>
              <a:gd name="connsiteY9" fmla="*/ 612762 h 1988165"/>
              <a:gd name="connsiteX10" fmla="*/ 4411272 w 6830127"/>
              <a:gd name="connsiteY10" fmla="*/ 596662 h 1988165"/>
              <a:gd name="connsiteX11" fmla="*/ 4714667 w 6830127"/>
              <a:gd name="connsiteY11" fmla="*/ 391716 h 1988165"/>
              <a:gd name="connsiteX12" fmla="*/ 5125327 w 6830127"/>
              <a:gd name="connsiteY12" fmla="*/ 1116 h 1988165"/>
              <a:gd name="connsiteX13" fmla="*/ 5278143 w 6830127"/>
              <a:gd name="connsiteY13" fmla="*/ 189261 h 1988165"/>
              <a:gd name="connsiteX14" fmla="*/ 6089432 w 6830127"/>
              <a:gd name="connsiteY14" fmla="*/ 741876 h 1988165"/>
              <a:gd name="connsiteX15" fmla="*/ 6547943 w 6830127"/>
              <a:gd name="connsiteY15" fmla="*/ 1529591 h 1988165"/>
              <a:gd name="connsiteX16" fmla="*/ 6830128 w 6830127"/>
              <a:gd name="connsiteY16" fmla="*/ 1988166 h 198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30127" h="1988165">
                <a:moveTo>
                  <a:pt x="0" y="1988166"/>
                </a:moveTo>
                <a:cubicBezTo>
                  <a:pt x="446756" y="1694290"/>
                  <a:pt x="893575" y="1329756"/>
                  <a:pt x="1281555" y="965221"/>
                </a:cubicBezTo>
                <a:cubicBezTo>
                  <a:pt x="1434371" y="1024060"/>
                  <a:pt x="1551985" y="918201"/>
                  <a:pt x="1693046" y="918201"/>
                </a:cubicBezTo>
                <a:cubicBezTo>
                  <a:pt x="1869435" y="918201"/>
                  <a:pt x="1916647" y="1047571"/>
                  <a:pt x="2069271" y="988795"/>
                </a:cubicBezTo>
                <a:cubicBezTo>
                  <a:pt x="2245661" y="918201"/>
                  <a:pt x="2269171" y="647835"/>
                  <a:pt x="2445497" y="565486"/>
                </a:cubicBezTo>
                <a:cubicBezTo>
                  <a:pt x="2586621" y="495211"/>
                  <a:pt x="2515771" y="565486"/>
                  <a:pt x="2669098" y="577241"/>
                </a:cubicBezTo>
                <a:cubicBezTo>
                  <a:pt x="2810222" y="577241"/>
                  <a:pt x="2745761" y="843518"/>
                  <a:pt x="2910332" y="772988"/>
                </a:cubicBezTo>
                <a:cubicBezTo>
                  <a:pt x="3004372" y="737723"/>
                  <a:pt x="3045323" y="436180"/>
                  <a:pt x="3162937" y="424425"/>
                </a:cubicBezTo>
                <a:cubicBezTo>
                  <a:pt x="3233212" y="412670"/>
                  <a:pt x="3409921" y="332685"/>
                  <a:pt x="3492270" y="344440"/>
                </a:cubicBezTo>
                <a:cubicBezTo>
                  <a:pt x="3668596" y="379705"/>
                  <a:pt x="3750817" y="541976"/>
                  <a:pt x="3915388" y="612762"/>
                </a:cubicBezTo>
                <a:cubicBezTo>
                  <a:pt x="4197573" y="730376"/>
                  <a:pt x="4247596" y="1010261"/>
                  <a:pt x="4411272" y="596662"/>
                </a:cubicBezTo>
                <a:cubicBezTo>
                  <a:pt x="4492663" y="391077"/>
                  <a:pt x="4620627" y="591615"/>
                  <a:pt x="4714667" y="391716"/>
                </a:cubicBezTo>
                <a:cubicBezTo>
                  <a:pt x="4761496" y="261963"/>
                  <a:pt x="4960693" y="12807"/>
                  <a:pt x="5125327" y="1116"/>
                </a:cubicBezTo>
                <a:cubicBezTo>
                  <a:pt x="5254633" y="-10639"/>
                  <a:pt x="5301653" y="71710"/>
                  <a:pt x="5278143" y="189261"/>
                </a:cubicBezTo>
                <a:cubicBezTo>
                  <a:pt x="5443097" y="-233985"/>
                  <a:pt x="5983573" y="600559"/>
                  <a:pt x="6089432" y="741876"/>
                </a:cubicBezTo>
                <a:cubicBezTo>
                  <a:pt x="6254003" y="988795"/>
                  <a:pt x="6395128" y="1270916"/>
                  <a:pt x="6547943" y="1529591"/>
                </a:cubicBezTo>
                <a:cubicBezTo>
                  <a:pt x="6641984" y="1670716"/>
                  <a:pt x="6794863" y="1823467"/>
                  <a:pt x="6830128" y="1988166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52000">
                <a:schemeClr val="accent2">
                  <a:lumMod val="60000"/>
                  <a:lumOff val="40000"/>
                  <a:alpha val="10000"/>
                </a:schemeClr>
              </a:gs>
              <a:gs pos="100000">
                <a:schemeClr val="accent2">
                  <a:lumMod val="60000"/>
                  <a:lumOff val="40000"/>
                  <a:alpha val="2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/>
          </a:p>
        </p:txBody>
      </p:sp>
      <p:pic>
        <p:nvPicPr>
          <p:cNvPr id="55" name="图片 54" descr="徽标&#10;&#10;描述已自动生成"/>
          <p:cNvPicPr>
            <a:picLocks noChangeAspect="1"/>
          </p:cNvPicPr>
          <p:nvPr userDrawn="1">
            <p:custDataLst>
              <p:tags r:id="rId30"/>
            </p:custDataLst>
          </p:nvPr>
        </p:nvPicPr>
        <p:blipFill rotWithShape="1">
          <a:blip r:embed="rId39" cstate="print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45"/>
          <a:stretch>
            <a:fillRect/>
          </a:stretch>
        </p:blipFill>
        <p:spPr>
          <a:xfrm>
            <a:off x="9668585" y="127157"/>
            <a:ext cx="2397369" cy="934702"/>
          </a:xfrm>
          <a:prstGeom prst="rect">
            <a:avLst/>
          </a:prstGeom>
        </p:spPr>
      </p:pic>
      <p:sp>
        <p:nvSpPr>
          <p:cNvPr id="27" name="任意多边形: 形状 26"/>
          <p:cNvSpPr/>
          <p:nvPr userDrawn="1">
            <p:custDataLst>
              <p:tags r:id="rId31"/>
            </p:custDataLst>
          </p:nvPr>
        </p:nvSpPr>
        <p:spPr>
          <a:xfrm>
            <a:off x="9377680" y="3590290"/>
            <a:ext cx="2814320" cy="2853055"/>
          </a:xfrm>
          <a:custGeom>
            <a:avLst/>
            <a:gdLst>
              <a:gd name="connsiteX0" fmla="*/ 2094698 w 2814109"/>
              <a:gd name="connsiteY0" fmla="*/ 583 h 2853203"/>
              <a:gd name="connsiteX1" fmla="*/ 2400769 w 2814109"/>
              <a:gd name="connsiteY1" fmla="*/ 210264 h 2853203"/>
              <a:gd name="connsiteX2" fmla="*/ 2602953 w 2814109"/>
              <a:gd name="connsiteY2" fmla="*/ 176832 h 2853203"/>
              <a:gd name="connsiteX3" fmla="*/ 2796627 w 2814109"/>
              <a:gd name="connsiteY3" fmla="*/ 212057 h 2853203"/>
              <a:gd name="connsiteX4" fmla="*/ 2814109 w 2814109"/>
              <a:gd name="connsiteY4" fmla="*/ 216759 h 2853203"/>
              <a:gd name="connsiteX5" fmla="*/ 2814109 w 2814109"/>
              <a:gd name="connsiteY5" fmla="*/ 2853203 h 2853203"/>
              <a:gd name="connsiteX6" fmla="*/ 0 w 2814109"/>
              <a:gd name="connsiteY6" fmla="*/ 2853203 h 2853203"/>
              <a:gd name="connsiteX7" fmla="*/ 543326 w 2814109"/>
              <a:gd name="connsiteY7" fmla="*/ 1694401 h 2853203"/>
              <a:gd name="connsiteX8" fmla="*/ 581218 w 2814109"/>
              <a:gd name="connsiteY8" fmla="*/ 1827795 h 2853203"/>
              <a:gd name="connsiteX9" fmla="*/ 1352009 w 2814109"/>
              <a:gd name="connsiteY9" fmla="*/ 627136 h 2853203"/>
              <a:gd name="connsiteX10" fmla="*/ 1499558 w 2814109"/>
              <a:gd name="connsiteY10" fmla="*/ 909290 h 2853203"/>
              <a:gd name="connsiteX11" fmla="*/ 2094698 w 2814109"/>
              <a:gd name="connsiteY11" fmla="*/ 583 h 285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14109" h="2853203">
                <a:moveTo>
                  <a:pt x="2094698" y="583"/>
                </a:moveTo>
                <a:cubicBezTo>
                  <a:pt x="2180967" y="-6591"/>
                  <a:pt x="2280731" y="51851"/>
                  <a:pt x="2400769" y="210264"/>
                </a:cubicBezTo>
                <a:cubicBezTo>
                  <a:pt x="2489441" y="93613"/>
                  <a:pt x="2514501" y="176888"/>
                  <a:pt x="2602953" y="176832"/>
                </a:cubicBezTo>
                <a:cubicBezTo>
                  <a:pt x="2612413" y="176832"/>
                  <a:pt x="2728506" y="195669"/>
                  <a:pt x="2796627" y="212057"/>
                </a:cubicBezTo>
                <a:lnTo>
                  <a:pt x="2814109" y="216759"/>
                </a:lnTo>
                <a:lnTo>
                  <a:pt x="2814109" y="2853203"/>
                </a:lnTo>
                <a:lnTo>
                  <a:pt x="0" y="2853203"/>
                </a:lnTo>
                <a:cubicBezTo>
                  <a:pt x="139012" y="2503029"/>
                  <a:pt x="277969" y="1911126"/>
                  <a:pt x="543326" y="1694401"/>
                </a:cubicBezTo>
                <a:cubicBezTo>
                  <a:pt x="601156" y="1671544"/>
                  <a:pt x="581218" y="1794474"/>
                  <a:pt x="581218" y="1827795"/>
                </a:cubicBezTo>
                <a:cubicBezTo>
                  <a:pt x="783403" y="1310796"/>
                  <a:pt x="947695" y="777162"/>
                  <a:pt x="1352009" y="627136"/>
                </a:cubicBezTo>
                <a:cubicBezTo>
                  <a:pt x="1435339" y="578283"/>
                  <a:pt x="1486890" y="792584"/>
                  <a:pt x="1499558" y="909290"/>
                </a:cubicBezTo>
                <a:cubicBezTo>
                  <a:pt x="1698535" y="634185"/>
                  <a:pt x="1835891" y="22107"/>
                  <a:pt x="2094698" y="583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0"/>
                </a:schemeClr>
              </a:gs>
              <a:gs pos="52000">
                <a:schemeClr val="accent2">
                  <a:lumMod val="60000"/>
                  <a:lumOff val="40000"/>
                  <a:alpha val="10000"/>
                </a:schemeClr>
              </a:gs>
              <a:gs pos="100000">
                <a:schemeClr val="accent2">
                  <a:lumMod val="60000"/>
                  <a:lumOff val="40000"/>
                  <a:alpha val="2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5" name="图形 44"/>
          <p:cNvPicPr>
            <a:picLocks noChangeAspect="1"/>
          </p:cNvPicPr>
          <p:nvPr userDrawn="1">
            <p:custDataLst>
              <p:tags r:id="rId32"/>
            </p:custDataLst>
          </p:nvPr>
        </p:nvPicPr>
        <p:blipFill rotWithShape="1">
          <a:blip r:embed="rId40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1"/>
              </a:ext>
            </a:extLst>
          </a:blip>
          <a:srcRect r="1461"/>
          <a:stretch>
            <a:fillRect/>
          </a:stretch>
        </p:blipFill>
        <p:spPr>
          <a:xfrm>
            <a:off x="6196965" y="5669915"/>
            <a:ext cx="5995035" cy="10541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33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4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5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北魏写经W" panose="00020600040101010101" pitchFamily="18" charset="-122"/>
              </a:defRPr>
            </a:lvl1pPr>
          </a:lstStyle>
          <a:p>
            <a:fld id="{5592522B-0F24-4480-B9DD-A9474A6880D6}" type="datetimeFigureOut">
              <a:rPr lang="zh-CN" altLang="en-US" smtClean="0"/>
              <a:t>2025-06-26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北魏写经W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7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北魏写经W" panose="00020600040101010101" pitchFamily="18" charset="-122"/>
              </a:defRPr>
            </a:lvl1pPr>
          </a:lstStyle>
          <a:p>
            <a:fld id="{BE5F26B5-172A-4DC2-B0B7-181CFC56B87C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3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汉仪北魏写经W" panose="00020600040101010101" pitchFamily="18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北魏写经W" panose="00020600040101010101" pitchFamily="18" charset="-122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汉仪北魏写经W" panose="00020600040101010101" pitchFamily="18" charset="-122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汉仪北魏写经W" panose="00020600040101010101" pitchFamily="18" charset="-122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汉仪北魏写经W" panose="00020600040101010101" pitchFamily="18" charset="-122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汉仪北魏写经W" panose="00020600040101010101" pitchFamily="18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333.xml"/><Relationship Id="rId1" Type="http://schemas.openxmlformats.org/officeDocument/2006/relationships/tags" Target="../tags/tag33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16.xml"/><Relationship Id="rId3" Type="http://schemas.openxmlformats.org/officeDocument/2006/relationships/tags" Target="../tags/tag411.xml"/><Relationship Id="rId7" Type="http://schemas.openxmlformats.org/officeDocument/2006/relationships/tags" Target="../tags/tag415.xml"/><Relationship Id="rId2" Type="http://schemas.openxmlformats.org/officeDocument/2006/relationships/tags" Target="../tags/tag410.xml"/><Relationship Id="rId1" Type="http://schemas.openxmlformats.org/officeDocument/2006/relationships/tags" Target="../tags/tag409.xml"/><Relationship Id="rId6" Type="http://schemas.openxmlformats.org/officeDocument/2006/relationships/tags" Target="../tags/tag414.xml"/><Relationship Id="rId11" Type="http://schemas.openxmlformats.org/officeDocument/2006/relationships/image" Target="../media/image14.jpeg"/><Relationship Id="rId5" Type="http://schemas.openxmlformats.org/officeDocument/2006/relationships/tags" Target="../tags/tag413.xml"/><Relationship Id="rId10" Type="http://schemas.openxmlformats.org/officeDocument/2006/relationships/slideLayout" Target="../slideLayouts/slideLayout19.xml"/><Relationship Id="rId4" Type="http://schemas.openxmlformats.org/officeDocument/2006/relationships/tags" Target="../tags/tag412.xml"/><Relationship Id="rId9" Type="http://schemas.openxmlformats.org/officeDocument/2006/relationships/tags" Target="../tags/tag4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425.xml"/><Relationship Id="rId13" Type="http://schemas.openxmlformats.org/officeDocument/2006/relationships/tags" Target="../tags/tag430.xml"/><Relationship Id="rId18" Type="http://schemas.openxmlformats.org/officeDocument/2006/relationships/tags" Target="../tags/tag435.xml"/><Relationship Id="rId26" Type="http://schemas.openxmlformats.org/officeDocument/2006/relationships/image" Target="../media/image18.png"/><Relationship Id="rId3" Type="http://schemas.openxmlformats.org/officeDocument/2006/relationships/tags" Target="../tags/tag420.xml"/><Relationship Id="rId21" Type="http://schemas.openxmlformats.org/officeDocument/2006/relationships/image" Target="../media/image16.svg"/><Relationship Id="rId7" Type="http://schemas.openxmlformats.org/officeDocument/2006/relationships/tags" Target="../tags/tag424.xml"/><Relationship Id="rId12" Type="http://schemas.openxmlformats.org/officeDocument/2006/relationships/tags" Target="../tags/tag429.xml"/><Relationship Id="rId17" Type="http://schemas.openxmlformats.org/officeDocument/2006/relationships/tags" Target="../tags/tag434.xml"/><Relationship Id="rId25" Type="http://schemas.openxmlformats.org/officeDocument/2006/relationships/image" Target="../media/image20.svg"/><Relationship Id="rId2" Type="http://schemas.openxmlformats.org/officeDocument/2006/relationships/tags" Target="../tags/tag419.xml"/><Relationship Id="rId16" Type="http://schemas.openxmlformats.org/officeDocument/2006/relationships/tags" Target="../tags/tag433.xml"/><Relationship Id="rId20" Type="http://schemas.openxmlformats.org/officeDocument/2006/relationships/image" Target="../media/image15.png"/><Relationship Id="rId1" Type="http://schemas.openxmlformats.org/officeDocument/2006/relationships/tags" Target="../tags/tag418.xml"/><Relationship Id="rId6" Type="http://schemas.openxmlformats.org/officeDocument/2006/relationships/tags" Target="../tags/tag423.xml"/><Relationship Id="rId11" Type="http://schemas.openxmlformats.org/officeDocument/2006/relationships/tags" Target="../tags/tag428.xml"/><Relationship Id="rId24" Type="http://schemas.openxmlformats.org/officeDocument/2006/relationships/image" Target="../media/image17.png"/><Relationship Id="rId5" Type="http://schemas.openxmlformats.org/officeDocument/2006/relationships/tags" Target="../tags/tag422.xml"/><Relationship Id="rId15" Type="http://schemas.openxmlformats.org/officeDocument/2006/relationships/tags" Target="../tags/tag432.xml"/><Relationship Id="rId23" Type="http://schemas.openxmlformats.org/officeDocument/2006/relationships/image" Target="../media/image18.svg"/><Relationship Id="rId10" Type="http://schemas.openxmlformats.org/officeDocument/2006/relationships/tags" Target="../tags/tag427.xml"/><Relationship Id="rId19" Type="http://schemas.openxmlformats.org/officeDocument/2006/relationships/slideLayout" Target="../slideLayouts/slideLayout20.xml"/><Relationship Id="rId4" Type="http://schemas.openxmlformats.org/officeDocument/2006/relationships/tags" Target="../tags/tag421.xml"/><Relationship Id="rId9" Type="http://schemas.openxmlformats.org/officeDocument/2006/relationships/tags" Target="../tags/tag426.xml"/><Relationship Id="rId14" Type="http://schemas.openxmlformats.org/officeDocument/2006/relationships/tags" Target="../tags/tag431.xml"/><Relationship Id="rId22" Type="http://schemas.openxmlformats.org/officeDocument/2006/relationships/image" Target="../media/image16.png"/><Relationship Id="rId27" Type="http://schemas.openxmlformats.org/officeDocument/2006/relationships/image" Target="../media/image2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38.xml"/><Relationship Id="rId2" Type="http://schemas.openxmlformats.org/officeDocument/2006/relationships/tags" Target="../tags/tag437.xml"/><Relationship Id="rId1" Type="http://schemas.openxmlformats.org/officeDocument/2006/relationships/tags" Target="../tags/tag436.xml"/><Relationship Id="rId4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446.xml"/><Relationship Id="rId13" Type="http://schemas.openxmlformats.org/officeDocument/2006/relationships/tags" Target="../tags/tag451.xml"/><Relationship Id="rId18" Type="http://schemas.openxmlformats.org/officeDocument/2006/relationships/tags" Target="../tags/tag456.xml"/><Relationship Id="rId3" Type="http://schemas.openxmlformats.org/officeDocument/2006/relationships/tags" Target="../tags/tag441.xml"/><Relationship Id="rId21" Type="http://schemas.openxmlformats.org/officeDocument/2006/relationships/image" Target="../media/image20.jpeg"/><Relationship Id="rId7" Type="http://schemas.openxmlformats.org/officeDocument/2006/relationships/tags" Target="../tags/tag445.xml"/><Relationship Id="rId12" Type="http://schemas.openxmlformats.org/officeDocument/2006/relationships/tags" Target="../tags/tag450.xml"/><Relationship Id="rId17" Type="http://schemas.openxmlformats.org/officeDocument/2006/relationships/tags" Target="../tags/tag455.xml"/><Relationship Id="rId2" Type="http://schemas.openxmlformats.org/officeDocument/2006/relationships/tags" Target="../tags/tag440.xml"/><Relationship Id="rId16" Type="http://schemas.openxmlformats.org/officeDocument/2006/relationships/tags" Target="../tags/tag454.xml"/><Relationship Id="rId20" Type="http://schemas.openxmlformats.org/officeDocument/2006/relationships/image" Target="../media/image19.jpeg"/><Relationship Id="rId1" Type="http://schemas.openxmlformats.org/officeDocument/2006/relationships/tags" Target="../tags/tag439.xml"/><Relationship Id="rId6" Type="http://schemas.openxmlformats.org/officeDocument/2006/relationships/tags" Target="../tags/tag444.xml"/><Relationship Id="rId11" Type="http://schemas.openxmlformats.org/officeDocument/2006/relationships/tags" Target="../tags/tag449.xml"/><Relationship Id="rId5" Type="http://schemas.openxmlformats.org/officeDocument/2006/relationships/tags" Target="../tags/tag443.xml"/><Relationship Id="rId15" Type="http://schemas.openxmlformats.org/officeDocument/2006/relationships/tags" Target="../tags/tag453.xml"/><Relationship Id="rId23" Type="http://schemas.openxmlformats.org/officeDocument/2006/relationships/image" Target="../media/image22.jpeg"/><Relationship Id="rId10" Type="http://schemas.openxmlformats.org/officeDocument/2006/relationships/tags" Target="../tags/tag448.xml"/><Relationship Id="rId19" Type="http://schemas.openxmlformats.org/officeDocument/2006/relationships/slideLayout" Target="../slideLayouts/slideLayout21.xml"/><Relationship Id="rId4" Type="http://schemas.openxmlformats.org/officeDocument/2006/relationships/tags" Target="../tags/tag442.xml"/><Relationship Id="rId9" Type="http://schemas.openxmlformats.org/officeDocument/2006/relationships/tags" Target="../tags/tag447.xml"/><Relationship Id="rId14" Type="http://schemas.openxmlformats.org/officeDocument/2006/relationships/tags" Target="../tags/tag452.xml"/><Relationship Id="rId22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464.xml"/><Relationship Id="rId13" Type="http://schemas.openxmlformats.org/officeDocument/2006/relationships/tags" Target="../tags/tag469.xml"/><Relationship Id="rId18" Type="http://schemas.openxmlformats.org/officeDocument/2006/relationships/tags" Target="../tags/tag474.xml"/><Relationship Id="rId26" Type="http://schemas.openxmlformats.org/officeDocument/2006/relationships/tags" Target="../tags/tag482.xml"/><Relationship Id="rId3" Type="http://schemas.openxmlformats.org/officeDocument/2006/relationships/tags" Target="../tags/tag459.xml"/><Relationship Id="rId21" Type="http://schemas.openxmlformats.org/officeDocument/2006/relationships/tags" Target="../tags/tag477.xml"/><Relationship Id="rId7" Type="http://schemas.openxmlformats.org/officeDocument/2006/relationships/tags" Target="../tags/tag463.xml"/><Relationship Id="rId12" Type="http://schemas.openxmlformats.org/officeDocument/2006/relationships/tags" Target="../tags/tag468.xml"/><Relationship Id="rId17" Type="http://schemas.openxmlformats.org/officeDocument/2006/relationships/tags" Target="../tags/tag473.xml"/><Relationship Id="rId25" Type="http://schemas.openxmlformats.org/officeDocument/2006/relationships/tags" Target="../tags/tag481.xml"/><Relationship Id="rId2" Type="http://schemas.openxmlformats.org/officeDocument/2006/relationships/tags" Target="../tags/tag458.xml"/><Relationship Id="rId16" Type="http://schemas.openxmlformats.org/officeDocument/2006/relationships/tags" Target="../tags/tag472.xml"/><Relationship Id="rId20" Type="http://schemas.openxmlformats.org/officeDocument/2006/relationships/tags" Target="../tags/tag476.xml"/><Relationship Id="rId1" Type="http://schemas.openxmlformats.org/officeDocument/2006/relationships/tags" Target="../tags/tag457.xml"/><Relationship Id="rId6" Type="http://schemas.openxmlformats.org/officeDocument/2006/relationships/tags" Target="../tags/tag462.xml"/><Relationship Id="rId11" Type="http://schemas.openxmlformats.org/officeDocument/2006/relationships/tags" Target="../tags/tag467.xml"/><Relationship Id="rId24" Type="http://schemas.openxmlformats.org/officeDocument/2006/relationships/tags" Target="../tags/tag480.xml"/><Relationship Id="rId5" Type="http://schemas.openxmlformats.org/officeDocument/2006/relationships/tags" Target="../tags/tag461.xml"/><Relationship Id="rId15" Type="http://schemas.openxmlformats.org/officeDocument/2006/relationships/tags" Target="../tags/tag471.xml"/><Relationship Id="rId23" Type="http://schemas.openxmlformats.org/officeDocument/2006/relationships/tags" Target="../tags/tag479.xml"/><Relationship Id="rId10" Type="http://schemas.openxmlformats.org/officeDocument/2006/relationships/tags" Target="../tags/tag466.xml"/><Relationship Id="rId19" Type="http://schemas.openxmlformats.org/officeDocument/2006/relationships/tags" Target="../tags/tag475.xml"/><Relationship Id="rId4" Type="http://schemas.openxmlformats.org/officeDocument/2006/relationships/tags" Target="../tags/tag460.xml"/><Relationship Id="rId9" Type="http://schemas.openxmlformats.org/officeDocument/2006/relationships/tags" Target="../tags/tag465.xml"/><Relationship Id="rId14" Type="http://schemas.openxmlformats.org/officeDocument/2006/relationships/tags" Target="../tags/tag470.xml"/><Relationship Id="rId22" Type="http://schemas.openxmlformats.org/officeDocument/2006/relationships/tags" Target="../tags/tag478.xml"/><Relationship Id="rId27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490.xml"/><Relationship Id="rId13" Type="http://schemas.openxmlformats.org/officeDocument/2006/relationships/tags" Target="../tags/tag495.xml"/><Relationship Id="rId18" Type="http://schemas.openxmlformats.org/officeDocument/2006/relationships/tags" Target="../tags/tag500.xml"/><Relationship Id="rId3" Type="http://schemas.openxmlformats.org/officeDocument/2006/relationships/tags" Target="../tags/tag485.xml"/><Relationship Id="rId21" Type="http://schemas.openxmlformats.org/officeDocument/2006/relationships/image" Target="../media/image24.jpeg"/><Relationship Id="rId7" Type="http://schemas.openxmlformats.org/officeDocument/2006/relationships/tags" Target="../tags/tag489.xml"/><Relationship Id="rId12" Type="http://schemas.openxmlformats.org/officeDocument/2006/relationships/tags" Target="../tags/tag494.xml"/><Relationship Id="rId17" Type="http://schemas.openxmlformats.org/officeDocument/2006/relationships/tags" Target="../tags/tag499.xml"/><Relationship Id="rId2" Type="http://schemas.openxmlformats.org/officeDocument/2006/relationships/tags" Target="../tags/tag484.xml"/><Relationship Id="rId16" Type="http://schemas.openxmlformats.org/officeDocument/2006/relationships/tags" Target="../tags/tag498.xml"/><Relationship Id="rId20" Type="http://schemas.openxmlformats.org/officeDocument/2006/relationships/image" Target="../media/image23.jpeg"/><Relationship Id="rId1" Type="http://schemas.openxmlformats.org/officeDocument/2006/relationships/tags" Target="../tags/tag483.xml"/><Relationship Id="rId6" Type="http://schemas.openxmlformats.org/officeDocument/2006/relationships/tags" Target="../tags/tag488.xml"/><Relationship Id="rId11" Type="http://schemas.openxmlformats.org/officeDocument/2006/relationships/tags" Target="../tags/tag493.xml"/><Relationship Id="rId5" Type="http://schemas.openxmlformats.org/officeDocument/2006/relationships/tags" Target="../tags/tag487.xml"/><Relationship Id="rId15" Type="http://schemas.openxmlformats.org/officeDocument/2006/relationships/tags" Target="../tags/tag497.xml"/><Relationship Id="rId23" Type="http://schemas.openxmlformats.org/officeDocument/2006/relationships/image" Target="../media/image26.jpeg"/><Relationship Id="rId10" Type="http://schemas.openxmlformats.org/officeDocument/2006/relationships/tags" Target="../tags/tag492.xml"/><Relationship Id="rId19" Type="http://schemas.openxmlformats.org/officeDocument/2006/relationships/slideLayout" Target="../slideLayouts/slideLayout23.xml"/><Relationship Id="rId4" Type="http://schemas.openxmlformats.org/officeDocument/2006/relationships/tags" Target="../tags/tag486.xml"/><Relationship Id="rId9" Type="http://schemas.openxmlformats.org/officeDocument/2006/relationships/tags" Target="../tags/tag491.xml"/><Relationship Id="rId14" Type="http://schemas.openxmlformats.org/officeDocument/2006/relationships/tags" Target="../tags/tag496.xml"/><Relationship Id="rId22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508.xml"/><Relationship Id="rId13" Type="http://schemas.openxmlformats.org/officeDocument/2006/relationships/tags" Target="../tags/tag513.xml"/><Relationship Id="rId3" Type="http://schemas.openxmlformats.org/officeDocument/2006/relationships/tags" Target="../tags/tag503.xml"/><Relationship Id="rId7" Type="http://schemas.openxmlformats.org/officeDocument/2006/relationships/tags" Target="../tags/tag507.xml"/><Relationship Id="rId12" Type="http://schemas.openxmlformats.org/officeDocument/2006/relationships/tags" Target="../tags/tag512.xml"/><Relationship Id="rId17" Type="http://schemas.openxmlformats.org/officeDocument/2006/relationships/image" Target="../media/image27.jpeg"/><Relationship Id="rId2" Type="http://schemas.openxmlformats.org/officeDocument/2006/relationships/tags" Target="../tags/tag502.xml"/><Relationship Id="rId16" Type="http://schemas.openxmlformats.org/officeDocument/2006/relationships/slideLayout" Target="../slideLayouts/slideLayout24.xml"/><Relationship Id="rId1" Type="http://schemas.openxmlformats.org/officeDocument/2006/relationships/tags" Target="../tags/tag501.xml"/><Relationship Id="rId6" Type="http://schemas.openxmlformats.org/officeDocument/2006/relationships/tags" Target="../tags/tag506.xml"/><Relationship Id="rId11" Type="http://schemas.openxmlformats.org/officeDocument/2006/relationships/tags" Target="../tags/tag511.xml"/><Relationship Id="rId5" Type="http://schemas.openxmlformats.org/officeDocument/2006/relationships/tags" Target="../tags/tag505.xml"/><Relationship Id="rId15" Type="http://schemas.openxmlformats.org/officeDocument/2006/relationships/tags" Target="../tags/tag515.xml"/><Relationship Id="rId10" Type="http://schemas.openxmlformats.org/officeDocument/2006/relationships/tags" Target="../tags/tag510.xml"/><Relationship Id="rId4" Type="http://schemas.openxmlformats.org/officeDocument/2006/relationships/tags" Target="../tags/tag504.xml"/><Relationship Id="rId9" Type="http://schemas.openxmlformats.org/officeDocument/2006/relationships/tags" Target="../tags/tag509.xml"/><Relationship Id="rId14" Type="http://schemas.openxmlformats.org/officeDocument/2006/relationships/tags" Target="../tags/tag5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523.xml"/><Relationship Id="rId13" Type="http://schemas.openxmlformats.org/officeDocument/2006/relationships/image" Target="../media/image28.jpeg"/><Relationship Id="rId3" Type="http://schemas.openxmlformats.org/officeDocument/2006/relationships/tags" Target="../tags/tag518.xml"/><Relationship Id="rId7" Type="http://schemas.openxmlformats.org/officeDocument/2006/relationships/tags" Target="../tags/tag522.xml"/><Relationship Id="rId12" Type="http://schemas.openxmlformats.org/officeDocument/2006/relationships/slideLayout" Target="../slideLayouts/slideLayout25.xml"/><Relationship Id="rId2" Type="http://schemas.openxmlformats.org/officeDocument/2006/relationships/tags" Target="../tags/tag517.xml"/><Relationship Id="rId1" Type="http://schemas.openxmlformats.org/officeDocument/2006/relationships/tags" Target="../tags/tag516.xml"/><Relationship Id="rId6" Type="http://schemas.openxmlformats.org/officeDocument/2006/relationships/tags" Target="../tags/tag521.xml"/><Relationship Id="rId11" Type="http://schemas.openxmlformats.org/officeDocument/2006/relationships/tags" Target="../tags/tag526.xml"/><Relationship Id="rId5" Type="http://schemas.openxmlformats.org/officeDocument/2006/relationships/tags" Target="../tags/tag520.xml"/><Relationship Id="rId15" Type="http://schemas.openxmlformats.org/officeDocument/2006/relationships/image" Target="../media/image30.jpeg"/><Relationship Id="rId10" Type="http://schemas.openxmlformats.org/officeDocument/2006/relationships/tags" Target="../tags/tag525.xml"/><Relationship Id="rId4" Type="http://schemas.openxmlformats.org/officeDocument/2006/relationships/tags" Target="../tags/tag519.xml"/><Relationship Id="rId9" Type="http://schemas.openxmlformats.org/officeDocument/2006/relationships/tags" Target="../tags/tag524.xml"/><Relationship Id="rId1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534.xml"/><Relationship Id="rId13" Type="http://schemas.openxmlformats.org/officeDocument/2006/relationships/tags" Target="../tags/tag539.xml"/><Relationship Id="rId18" Type="http://schemas.openxmlformats.org/officeDocument/2006/relationships/tags" Target="../tags/tag544.xml"/><Relationship Id="rId3" Type="http://schemas.openxmlformats.org/officeDocument/2006/relationships/tags" Target="../tags/tag529.xml"/><Relationship Id="rId21" Type="http://schemas.openxmlformats.org/officeDocument/2006/relationships/image" Target="../media/image32.jpeg"/><Relationship Id="rId7" Type="http://schemas.openxmlformats.org/officeDocument/2006/relationships/tags" Target="../tags/tag533.xml"/><Relationship Id="rId12" Type="http://schemas.openxmlformats.org/officeDocument/2006/relationships/tags" Target="../tags/tag538.xml"/><Relationship Id="rId17" Type="http://schemas.openxmlformats.org/officeDocument/2006/relationships/tags" Target="../tags/tag543.xml"/><Relationship Id="rId2" Type="http://schemas.openxmlformats.org/officeDocument/2006/relationships/tags" Target="../tags/tag528.xml"/><Relationship Id="rId16" Type="http://schemas.openxmlformats.org/officeDocument/2006/relationships/tags" Target="../tags/tag542.xml"/><Relationship Id="rId20" Type="http://schemas.openxmlformats.org/officeDocument/2006/relationships/image" Target="../media/image31.jpeg"/><Relationship Id="rId1" Type="http://schemas.openxmlformats.org/officeDocument/2006/relationships/tags" Target="../tags/tag527.xml"/><Relationship Id="rId6" Type="http://schemas.openxmlformats.org/officeDocument/2006/relationships/tags" Target="../tags/tag532.xml"/><Relationship Id="rId11" Type="http://schemas.openxmlformats.org/officeDocument/2006/relationships/tags" Target="../tags/tag537.xml"/><Relationship Id="rId5" Type="http://schemas.openxmlformats.org/officeDocument/2006/relationships/tags" Target="../tags/tag531.xml"/><Relationship Id="rId15" Type="http://schemas.openxmlformats.org/officeDocument/2006/relationships/tags" Target="../tags/tag541.xml"/><Relationship Id="rId23" Type="http://schemas.openxmlformats.org/officeDocument/2006/relationships/image" Target="../media/image34.jpeg"/><Relationship Id="rId10" Type="http://schemas.openxmlformats.org/officeDocument/2006/relationships/tags" Target="../tags/tag536.xml"/><Relationship Id="rId19" Type="http://schemas.openxmlformats.org/officeDocument/2006/relationships/slideLayout" Target="../slideLayouts/slideLayout26.xml"/><Relationship Id="rId4" Type="http://schemas.openxmlformats.org/officeDocument/2006/relationships/tags" Target="../tags/tag530.xml"/><Relationship Id="rId9" Type="http://schemas.openxmlformats.org/officeDocument/2006/relationships/tags" Target="../tags/tag535.xml"/><Relationship Id="rId14" Type="http://schemas.openxmlformats.org/officeDocument/2006/relationships/tags" Target="../tags/tag540.xml"/><Relationship Id="rId22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47.xml"/><Relationship Id="rId2" Type="http://schemas.openxmlformats.org/officeDocument/2006/relationships/tags" Target="../tags/tag546.xml"/><Relationship Id="rId1" Type="http://schemas.openxmlformats.org/officeDocument/2006/relationships/tags" Target="../tags/tag545.xml"/><Relationship Id="rId4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41.xml"/><Relationship Id="rId13" Type="http://schemas.openxmlformats.org/officeDocument/2006/relationships/slideLayout" Target="../slideLayouts/slideLayout13.xml"/><Relationship Id="rId3" Type="http://schemas.openxmlformats.org/officeDocument/2006/relationships/tags" Target="../tags/tag336.xml"/><Relationship Id="rId7" Type="http://schemas.openxmlformats.org/officeDocument/2006/relationships/tags" Target="../tags/tag340.xml"/><Relationship Id="rId12" Type="http://schemas.openxmlformats.org/officeDocument/2006/relationships/tags" Target="../tags/tag345.xml"/><Relationship Id="rId2" Type="http://schemas.openxmlformats.org/officeDocument/2006/relationships/tags" Target="../tags/tag335.xml"/><Relationship Id="rId1" Type="http://schemas.openxmlformats.org/officeDocument/2006/relationships/tags" Target="../tags/tag334.xml"/><Relationship Id="rId6" Type="http://schemas.openxmlformats.org/officeDocument/2006/relationships/tags" Target="../tags/tag339.xml"/><Relationship Id="rId11" Type="http://schemas.openxmlformats.org/officeDocument/2006/relationships/tags" Target="../tags/tag344.xml"/><Relationship Id="rId5" Type="http://schemas.openxmlformats.org/officeDocument/2006/relationships/tags" Target="../tags/tag338.xml"/><Relationship Id="rId10" Type="http://schemas.openxmlformats.org/officeDocument/2006/relationships/tags" Target="../tags/tag343.xml"/><Relationship Id="rId4" Type="http://schemas.openxmlformats.org/officeDocument/2006/relationships/tags" Target="../tags/tag337.xml"/><Relationship Id="rId9" Type="http://schemas.openxmlformats.org/officeDocument/2006/relationships/tags" Target="../tags/tag34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353.xml"/><Relationship Id="rId13" Type="http://schemas.openxmlformats.org/officeDocument/2006/relationships/tags" Target="../tags/tag358.xml"/><Relationship Id="rId18" Type="http://schemas.openxmlformats.org/officeDocument/2006/relationships/image" Target="../media/image9.jpeg"/><Relationship Id="rId3" Type="http://schemas.openxmlformats.org/officeDocument/2006/relationships/tags" Target="../tags/tag348.xml"/><Relationship Id="rId7" Type="http://schemas.openxmlformats.org/officeDocument/2006/relationships/tags" Target="../tags/tag352.xml"/><Relationship Id="rId12" Type="http://schemas.openxmlformats.org/officeDocument/2006/relationships/tags" Target="../tags/tag357.xml"/><Relationship Id="rId17" Type="http://schemas.openxmlformats.org/officeDocument/2006/relationships/image" Target="../media/image8.jpeg"/><Relationship Id="rId2" Type="http://schemas.openxmlformats.org/officeDocument/2006/relationships/tags" Target="../tags/tag347.xml"/><Relationship Id="rId16" Type="http://schemas.openxmlformats.org/officeDocument/2006/relationships/image" Target="../media/image7.jpeg"/><Relationship Id="rId1" Type="http://schemas.openxmlformats.org/officeDocument/2006/relationships/tags" Target="../tags/tag346.xml"/><Relationship Id="rId6" Type="http://schemas.openxmlformats.org/officeDocument/2006/relationships/tags" Target="../tags/tag351.xml"/><Relationship Id="rId11" Type="http://schemas.openxmlformats.org/officeDocument/2006/relationships/tags" Target="../tags/tag356.xml"/><Relationship Id="rId5" Type="http://schemas.openxmlformats.org/officeDocument/2006/relationships/tags" Target="../tags/tag350.xml"/><Relationship Id="rId15" Type="http://schemas.openxmlformats.org/officeDocument/2006/relationships/slideLayout" Target="../slideLayouts/slideLayout14.xml"/><Relationship Id="rId10" Type="http://schemas.openxmlformats.org/officeDocument/2006/relationships/tags" Target="../tags/tag355.xml"/><Relationship Id="rId4" Type="http://schemas.openxmlformats.org/officeDocument/2006/relationships/tags" Target="../tags/tag349.xml"/><Relationship Id="rId9" Type="http://schemas.openxmlformats.org/officeDocument/2006/relationships/tags" Target="../tags/tag354.xml"/><Relationship Id="rId14" Type="http://schemas.openxmlformats.org/officeDocument/2006/relationships/tags" Target="../tags/tag35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62.xml"/><Relationship Id="rId2" Type="http://schemas.openxmlformats.org/officeDocument/2006/relationships/tags" Target="../tags/tag361.xml"/><Relationship Id="rId1" Type="http://schemas.openxmlformats.org/officeDocument/2006/relationships/tags" Target="../tags/tag360.xml"/><Relationship Id="rId4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70.xml"/><Relationship Id="rId13" Type="http://schemas.openxmlformats.org/officeDocument/2006/relationships/image" Target="../media/image10.jpeg"/><Relationship Id="rId3" Type="http://schemas.openxmlformats.org/officeDocument/2006/relationships/tags" Target="../tags/tag365.xml"/><Relationship Id="rId7" Type="http://schemas.openxmlformats.org/officeDocument/2006/relationships/tags" Target="../tags/tag369.xml"/><Relationship Id="rId12" Type="http://schemas.openxmlformats.org/officeDocument/2006/relationships/slideLayout" Target="../slideLayouts/slideLayout15.xml"/><Relationship Id="rId2" Type="http://schemas.openxmlformats.org/officeDocument/2006/relationships/tags" Target="../tags/tag364.xml"/><Relationship Id="rId1" Type="http://schemas.openxmlformats.org/officeDocument/2006/relationships/tags" Target="../tags/tag363.xml"/><Relationship Id="rId6" Type="http://schemas.openxmlformats.org/officeDocument/2006/relationships/tags" Target="../tags/tag368.xml"/><Relationship Id="rId11" Type="http://schemas.openxmlformats.org/officeDocument/2006/relationships/tags" Target="../tags/tag373.xml"/><Relationship Id="rId5" Type="http://schemas.openxmlformats.org/officeDocument/2006/relationships/tags" Target="../tags/tag367.xml"/><Relationship Id="rId10" Type="http://schemas.openxmlformats.org/officeDocument/2006/relationships/tags" Target="../tags/tag372.xml"/><Relationship Id="rId4" Type="http://schemas.openxmlformats.org/officeDocument/2006/relationships/tags" Target="../tags/tag366.xml"/><Relationship Id="rId9" Type="http://schemas.openxmlformats.org/officeDocument/2006/relationships/tags" Target="../tags/tag37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81.xml"/><Relationship Id="rId3" Type="http://schemas.openxmlformats.org/officeDocument/2006/relationships/tags" Target="../tags/tag376.xml"/><Relationship Id="rId7" Type="http://schemas.openxmlformats.org/officeDocument/2006/relationships/tags" Target="../tags/tag380.xml"/><Relationship Id="rId2" Type="http://schemas.openxmlformats.org/officeDocument/2006/relationships/tags" Target="../tags/tag375.xml"/><Relationship Id="rId1" Type="http://schemas.openxmlformats.org/officeDocument/2006/relationships/tags" Target="../tags/tag374.xml"/><Relationship Id="rId6" Type="http://schemas.openxmlformats.org/officeDocument/2006/relationships/tags" Target="../tags/tag379.xml"/><Relationship Id="rId11" Type="http://schemas.openxmlformats.org/officeDocument/2006/relationships/image" Target="../media/image11.jpeg"/><Relationship Id="rId5" Type="http://schemas.openxmlformats.org/officeDocument/2006/relationships/tags" Target="../tags/tag378.xml"/><Relationship Id="rId10" Type="http://schemas.openxmlformats.org/officeDocument/2006/relationships/slideLayout" Target="../slideLayouts/slideLayout16.xml"/><Relationship Id="rId4" Type="http://schemas.openxmlformats.org/officeDocument/2006/relationships/tags" Target="../tags/tag377.xml"/><Relationship Id="rId9" Type="http://schemas.openxmlformats.org/officeDocument/2006/relationships/tags" Target="../tags/tag38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90.xml"/><Relationship Id="rId13" Type="http://schemas.openxmlformats.org/officeDocument/2006/relationships/slideLayout" Target="../slideLayouts/slideLayout17.xml"/><Relationship Id="rId3" Type="http://schemas.openxmlformats.org/officeDocument/2006/relationships/tags" Target="../tags/tag385.xml"/><Relationship Id="rId7" Type="http://schemas.openxmlformats.org/officeDocument/2006/relationships/tags" Target="../tags/tag389.xml"/><Relationship Id="rId12" Type="http://schemas.openxmlformats.org/officeDocument/2006/relationships/tags" Target="../tags/tag394.xml"/><Relationship Id="rId2" Type="http://schemas.openxmlformats.org/officeDocument/2006/relationships/tags" Target="../tags/tag384.xml"/><Relationship Id="rId1" Type="http://schemas.openxmlformats.org/officeDocument/2006/relationships/tags" Target="../tags/tag383.xml"/><Relationship Id="rId6" Type="http://schemas.openxmlformats.org/officeDocument/2006/relationships/tags" Target="../tags/tag388.xml"/><Relationship Id="rId11" Type="http://schemas.openxmlformats.org/officeDocument/2006/relationships/tags" Target="../tags/tag393.xml"/><Relationship Id="rId5" Type="http://schemas.openxmlformats.org/officeDocument/2006/relationships/tags" Target="../tags/tag387.xml"/><Relationship Id="rId10" Type="http://schemas.openxmlformats.org/officeDocument/2006/relationships/tags" Target="../tags/tag392.xml"/><Relationship Id="rId4" Type="http://schemas.openxmlformats.org/officeDocument/2006/relationships/tags" Target="../tags/tag386.xml"/><Relationship Id="rId9" Type="http://schemas.openxmlformats.org/officeDocument/2006/relationships/tags" Target="../tags/tag391.xml"/><Relationship Id="rId1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97.xml"/><Relationship Id="rId2" Type="http://schemas.openxmlformats.org/officeDocument/2006/relationships/tags" Target="../tags/tag396.xml"/><Relationship Id="rId1" Type="http://schemas.openxmlformats.org/officeDocument/2006/relationships/tags" Target="../tags/tag395.xml"/><Relationship Id="rId4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05.xml"/><Relationship Id="rId13" Type="http://schemas.openxmlformats.org/officeDocument/2006/relationships/image" Target="../media/image13.jpeg"/><Relationship Id="rId3" Type="http://schemas.openxmlformats.org/officeDocument/2006/relationships/tags" Target="../tags/tag400.xml"/><Relationship Id="rId7" Type="http://schemas.openxmlformats.org/officeDocument/2006/relationships/tags" Target="../tags/tag404.xml"/><Relationship Id="rId12" Type="http://schemas.openxmlformats.org/officeDocument/2006/relationships/slideLayout" Target="../slideLayouts/slideLayout18.xml"/><Relationship Id="rId2" Type="http://schemas.openxmlformats.org/officeDocument/2006/relationships/tags" Target="../tags/tag399.xml"/><Relationship Id="rId1" Type="http://schemas.openxmlformats.org/officeDocument/2006/relationships/tags" Target="../tags/tag398.xml"/><Relationship Id="rId6" Type="http://schemas.openxmlformats.org/officeDocument/2006/relationships/tags" Target="../tags/tag403.xml"/><Relationship Id="rId11" Type="http://schemas.openxmlformats.org/officeDocument/2006/relationships/tags" Target="../tags/tag408.xml"/><Relationship Id="rId5" Type="http://schemas.openxmlformats.org/officeDocument/2006/relationships/tags" Target="../tags/tag402.xml"/><Relationship Id="rId10" Type="http://schemas.openxmlformats.org/officeDocument/2006/relationships/tags" Target="../tags/tag407.xml"/><Relationship Id="rId4" Type="http://schemas.openxmlformats.org/officeDocument/2006/relationships/tags" Target="../tags/tag401.xml"/><Relationship Id="rId9" Type="http://schemas.openxmlformats.org/officeDocument/2006/relationships/tags" Target="../tags/tag40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 idx="16388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5700"/>
              <a:t>第10章 多模态检索与推荐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图文联合检索的模型实现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09600" y="5130800"/>
            <a:ext cx="10972800" cy="1117600"/>
            <a:chOff x="960" y="8080"/>
            <a:chExt cx="17280" cy="1760"/>
          </a:xfrm>
        </p:grpSpPr>
      </p:grpSp>
      <p:pic>
        <p:nvPicPr>
          <p:cNvPr id="14" name="内容占位符 13" descr="0f7d6d01-3ab8-4b8d-b0a1-babfafacbe46"/>
          <p:cNvPicPr>
            <a:picLocks noGrp="1" noChangeAspect="1"/>
          </p:cNvPicPr>
          <p:nvPr>
            <p:ph idx="16390"/>
            <p:custDataLst>
              <p:tags r:id="rId3"/>
            </p:custDataLst>
          </p:nvPr>
        </p:nvPicPr>
        <p:blipFill>
          <a:blip r:embed="rId11"/>
          <a:srcRect l="230" r="230"/>
          <a:stretch>
            <a:fillRect/>
          </a:stretch>
        </p:blipFill>
        <p:spPr>
          <a:xfrm>
            <a:off x="609600" y="1524000"/>
            <a:ext cx="10972800" cy="3149600"/>
          </a:xfrm>
          <a:custGeom>
            <a:avLst/>
            <a:gdLst>
              <a:gd name="connisteX0" fmla="*/ 0 w 10972800"/>
              <a:gd name="connsiteY0" fmla="*/ 203200 h 3149600"/>
              <a:gd name="connisteX1" fmla="*/ 203200 w 10972800"/>
              <a:gd name="connsiteY1" fmla="*/ 0 h 3149600"/>
              <a:gd name="connisteX2" fmla="*/ 10769600 w 10972800"/>
              <a:gd name="connsiteY2" fmla="*/ 0 h 3149600"/>
              <a:gd name="connisteX3" fmla="*/ 10972800 w 10972800"/>
              <a:gd name="connsiteY3" fmla="*/ 203200 h 3149600"/>
              <a:gd name="connisteX4" fmla="*/ 10972800 w 10972800"/>
              <a:gd name="connsiteY4" fmla="*/ 2946400 h 3149600"/>
              <a:gd name="connisteX5" fmla="*/ 10769600 w 10972800"/>
              <a:gd name="connsiteY5" fmla="*/ 3149600 h 3149600"/>
              <a:gd name="connisteX6" fmla="*/ 203200 w 10972800"/>
              <a:gd name="connsiteY6" fmla="*/ 3149600 h 3149600"/>
              <a:gd name="connisteX7" fmla="*/ 0 w 10972800"/>
              <a:gd name="connsiteY7" fmla="*/ 2946400 h 3149600"/>
              <a:gd name="connisteX8" fmla="*/ 0 w 109728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946400"/>
                </a:lnTo>
                <a:cubicBezTo>
                  <a:pt x="10972800" y="3058624"/>
                  <a:pt x="10881824" y="3149600"/>
                  <a:pt x="107696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图文联合检索目标与方法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设计嵌入空间对齐图像文本，实现跨模态检索，采用深度学习提取特征，共享空间优化对齐。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图文联合检索模型实现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代码实现图文联合检索，利用ResNet和BERT提取特征，优化对比损失，适用于多模态检索系统开发。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300"/>
              <a:t>视频检索中的特征联合与优化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5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19" name="图片占位符 18" descr="base\assets\1"/>
          <p:cNvPicPr>
            <a:picLocks noGrp="1" noChangeAspect="1"/>
          </p:cNvPicPr>
          <p:nvPr>
            <p:ph type="pic" idx="16394"/>
            <p:custDataLst>
              <p:tags r:id="rId4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914400" y="2171700"/>
            <a:ext cx="914400" cy="9144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多模态视频检索概览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多模态视频检索需融合视觉、文本及音频特征，关注时序与语义关联，实现精准搜索。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0" name="图片占位符 19" descr="base\assets\2"/>
          <p:cNvPicPr>
            <a:picLocks noGrp="1" noChangeAspect="1"/>
          </p:cNvPicPr>
          <p:nvPr>
            <p:ph type="pic" idx="16396"/>
            <p:custDataLst>
              <p:tags r:id="rId8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6553200" y="2171700"/>
            <a:ext cx="914400" cy="9144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特征提取与融合策略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"多模态特征提取后，通过特征对齐与映射策略融合，再利用注意力机制加权组合，实现精准视频检索匹配。"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9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1" name="图片占位符 20" descr="base\assets\3"/>
          <p:cNvPicPr>
            <a:picLocks noGrp="1" noChangeAspect="1"/>
          </p:cNvPicPr>
          <p:nvPr>
            <p:ph type="pic" idx="16398"/>
            <p:custDataLst>
              <p:tags r:id="rId12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914400" y="4686300"/>
            <a:ext cx="914400" cy="91440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检索性能优化与效果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优化检索性能，聚合正样本，拉远负样本，实现跨模态高准确率检索，全面语义理解。</a:t>
            </a:r>
          </a:p>
        </p:txBody>
      </p:sp>
      <p:sp>
        <p:nvSpPr>
          <p:cNvPr id="15" name="装饰  3"/>
          <p:cNvSpPr>
            <a:spLocks noGrp="1"/>
          </p:cNvSpPr>
          <p:nvPr>
            <p:ph type="body" idx="16401" hasCustomPrompt="1"/>
            <p:custDataLst>
              <p:tags r:id="rId1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2" name="图片占位符 21" descr="base\assets\4"/>
          <p:cNvPicPr>
            <a:picLocks noGrp="1" noChangeAspect="1"/>
          </p:cNvPicPr>
          <p:nvPr>
            <p:ph type="pic" idx="16400"/>
            <p:custDataLst>
              <p:tags r:id="rId16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6553200" y="4686300"/>
            <a:ext cx="914400" cy="91440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示例代码与结果分析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示例代码展示多模态特征联合优化，虽简单，证实了特征对齐、融合与对比损失在视频检索中的有效性。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基于多模态的推荐系统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389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03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基于多模态的推荐系统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4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2" name="图片占位符 31" descr="eafa2d65030fe3c3d9b91fa5617f6706"/>
          <p:cNvPicPr>
            <a:picLocks noGrp="1" noChangeAspect="1"/>
          </p:cNvPicPr>
          <p:nvPr>
            <p:ph type="pic" idx="16395"/>
            <p:custDataLst>
              <p:tags r:id="rId4"/>
            </p:custDataLst>
          </p:nvPr>
        </p:nvPicPr>
        <p:blipFill>
          <a:blip r:embed="rId20"/>
          <a:srcRect l="10533" r="10533"/>
          <a:stretch>
            <a:fillRect/>
          </a:stretch>
        </p:blipFill>
        <p:spPr>
          <a:xfrm>
            <a:off x="6096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多模态融合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通过整合图像、文本、视频等多源信息，增强推荐系统的个性化与准确性。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3" name="图片占位符 32" descr="471579f18418abd3f2658652fd3ddfbc"/>
          <p:cNvPicPr>
            <a:picLocks noGrp="1"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21"/>
          <a:srcRect t="13375" b="13375"/>
          <a:stretch>
            <a:fillRect/>
          </a:stretch>
        </p:blipFill>
        <p:spPr>
          <a:xfrm>
            <a:off x="3429000" y="3911600"/>
            <a:ext cx="2514600" cy="2336800"/>
          </a:xfrm>
          <a:custGeom>
            <a:avLst/>
            <a:gdLst>
              <a:gd name="connisteX0" fmla="*/ 0 w 2514600"/>
              <a:gd name="connsiteY0" fmla="*/ 0 h 2336800"/>
              <a:gd name="connisteX1" fmla="*/ 2514600 w 2514600"/>
              <a:gd name="connsiteY1" fmla="*/ 0 h 2336800"/>
              <a:gd name="connisteX2" fmla="*/ 2514600 w 2514600"/>
              <a:gd name="connsiteY2" fmla="*/ 2133600 h 2336800"/>
              <a:gd name="connisteX3" fmla="*/ 2311400 w 2514600"/>
              <a:gd name="connsiteY3" fmla="*/ 2336800 h 2336800"/>
              <a:gd name="connisteX4" fmla="*/ 203200 w 2514600"/>
              <a:gd name="connsiteY4" fmla="*/ 2336800 h 2336800"/>
              <a:gd name="connisteX5" fmla="*/ 0 w 2514600"/>
              <a:gd name="connsiteY5" fmla="*/ 2133600 h 2336800"/>
              <a:gd name="connisteX6" fmla="*/ 0 w 25146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0"/>
                </a:moveTo>
                <a:lnTo>
                  <a:pt x="2514600" y="0"/>
                </a:lnTo>
                <a:lnTo>
                  <a:pt x="2514600" y="2133600"/>
                </a:lnTo>
                <a:cubicBezTo>
                  <a:pt x="2514600" y="2245824"/>
                  <a:pt x="2423624" y="2336800"/>
                  <a:pt x="23114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统一语义空间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构建综合表示框架，捕捉跨模态关联，确保推荐效果的实时性和稳定性。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4" name="图片占位符 33" descr="869dbad008035ec057919cd4f7314e58"/>
          <p:cNvPicPr>
            <a:picLocks noGrp="1" noChangeAspect="1"/>
          </p:cNvPicPr>
          <p:nvPr>
            <p:ph type="pic" idx="16399"/>
            <p:custDataLst>
              <p:tags r:id="rId12"/>
            </p:custDataLst>
          </p:nvPr>
        </p:nvPicPr>
        <p:blipFill>
          <a:blip r:embed="rId22"/>
          <a:srcRect t="3535" b="3535"/>
          <a:stretch>
            <a:fillRect/>
          </a:stretch>
        </p:blipFill>
        <p:spPr>
          <a:xfrm>
            <a:off x="62484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动态更新策略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研究适应性算法，及时反映用户偏好变化，保持推荐内容的新鲜度与相关性。</a:t>
            </a:r>
          </a:p>
        </p:txBody>
      </p:sp>
      <p:sp>
        <p:nvSpPr>
          <p:cNvPr id="15" name="装饰  3"/>
          <p:cNvSpPr>
            <a:spLocks noGrp="1"/>
          </p:cNvSpPr>
          <p:nvPr>
            <p:ph type="body" idx="16400" hasCustomPrompt="1"/>
            <p:custDataLst>
              <p:tags r:id="rId1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5" name="图片占位符 34" descr="9961d7f5-9bfa-44b1-a09c-eb720d9535ae"/>
          <p:cNvPicPr>
            <a:picLocks noGrp="1" noChangeAspect="1"/>
          </p:cNvPicPr>
          <p:nvPr>
            <p:ph type="pic" idx="16401"/>
            <p:custDataLst>
              <p:tags r:id="rId16"/>
            </p:custDataLst>
          </p:nvPr>
        </p:nvPicPr>
        <p:blipFill>
          <a:blip r:embed="rId23"/>
          <a:srcRect l="1817" r="1817"/>
          <a:stretch>
            <a:fillRect/>
          </a:stretch>
        </p:blipFill>
        <p:spPr>
          <a:xfrm>
            <a:off x="9067800" y="3911600"/>
            <a:ext cx="2514600" cy="2336800"/>
          </a:xfrm>
          <a:custGeom>
            <a:avLst/>
            <a:gdLst>
              <a:gd name="connisteX0" fmla="*/ 0 w 2514600"/>
              <a:gd name="connsiteY0" fmla="*/ 0 h 2336800"/>
              <a:gd name="connisteX1" fmla="*/ 2514600 w 2514600"/>
              <a:gd name="connsiteY1" fmla="*/ 0 h 2336800"/>
              <a:gd name="connisteX2" fmla="*/ 2514600 w 2514600"/>
              <a:gd name="connsiteY2" fmla="*/ 2133600 h 2336800"/>
              <a:gd name="connisteX3" fmla="*/ 2311400 w 2514600"/>
              <a:gd name="connsiteY3" fmla="*/ 2336800 h 2336800"/>
              <a:gd name="connisteX4" fmla="*/ 203200 w 2514600"/>
              <a:gd name="connsiteY4" fmla="*/ 2336800 h 2336800"/>
              <a:gd name="connisteX5" fmla="*/ 0 w 2514600"/>
              <a:gd name="connsiteY5" fmla="*/ 2133600 h 2336800"/>
              <a:gd name="connisteX6" fmla="*/ 0 w 25146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336800">
                <a:moveTo>
                  <a:pt x="0" y="0"/>
                </a:moveTo>
                <a:lnTo>
                  <a:pt x="2514600" y="0"/>
                </a:lnTo>
                <a:lnTo>
                  <a:pt x="2514600" y="2133600"/>
                </a:lnTo>
                <a:cubicBezTo>
                  <a:pt x="2514600" y="2245824"/>
                  <a:pt x="2423624" y="2336800"/>
                  <a:pt x="23114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核心技术探讨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深入分析多模态嵌入技术，优化模型训练流程，提升推荐系统的整体性能。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300"/>
              <a:t>多模态嵌入在推荐任务中的应用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609600" y="2235200"/>
            <a:ext cx="10972800" cy="3302000"/>
            <a:chOff x="960" y="3520"/>
            <a:chExt cx="17280" cy="5200"/>
          </a:xfrm>
        </p:grpSpPr>
      </p:grpSp>
      <p:sp>
        <p:nvSpPr>
          <p:cNvPr id="3" name="装饰  1"/>
          <p:cNvSpPr>
            <a:spLocks noGrp="1"/>
          </p:cNvSpPr>
          <p:nvPr>
            <p:ph type="body" idx="16404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多模态嵌入优势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/>
              <a:t>通过融合图像、文本、音频等多模态数据，突破传统推荐模型对单一行为数据的依赖，显著提升推荐准确性与场景适应性。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405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02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特征编码方法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/>
              <a:t>采用CNN提取图像特征，预训练语言模型处理文本，结合用户行为特征，映射至统一向量空间计算用户与物品亲密度。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406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03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训练优化策略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/>
              <a:t>引入对比学习与多任务学习目标，强化多模态信息区分度，平衡模型性能与效率，支持复杂场景下的精准推荐需求。</a:t>
            </a:r>
          </a:p>
        </p:txBody>
      </p:sp>
      <p:sp>
        <p:nvSpPr>
          <p:cNvPr id="15" name="装饰  3"/>
          <p:cNvSpPr>
            <a:spLocks noGrp="1"/>
          </p:cNvSpPr>
          <p:nvPr>
            <p:ph type="body" idx="16407" hasCustomPrompt="1"/>
            <p:custDataLst>
              <p:tags r:id="rId1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7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/>
              <a:t>04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5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可解释性分析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100"/>
              <a:t>通过模态特征权重与注意力分布，追踪用户偏好成因，优化推荐结果，增强系统透明度与策略调整依据。</a:t>
            </a:r>
          </a:p>
        </p:txBody>
      </p:sp>
      <p:sp>
        <p:nvSpPr>
          <p:cNvPr id="19" name="装饰  7"/>
          <p:cNvSpPr>
            <a:spLocks noGrp="1"/>
          </p:cNvSpPr>
          <p:nvPr>
            <p:ph type="body" idx="16408" hasCustomPrompt="1"/>
            <p:custDataLst>
              <p:tags r:id="rId19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400"/>
            <p:custDataLst>
              <p:tags r:id="rId20"/>
            </p:custDataLst>
          </p:nvPr>
        </p:nvSpPr>
        <p:spPr/>
        <p:txBody>
          <a:bodyPr/>
          <a:lstStyle/>
          <a:p>
            <a:r>
              <a:rPr lang="zh-CN" altLang="en-US"/>
              <a:t>05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8"/>
            <p:custDataLst>
              <p:tags r:id="rId21"/>
            </p:custDataLst>
          </p:nvPr>
        </p:nvSpPr>
        <p:spPr/>
        <p:txBody>
          <a:bodyPr/>
          <a:lstStyle/>
          <a:p>
            <a:r>
              <a:rPr lang="zh-CN" altLang="en-US"/>
              <a:t>推荐系统示例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9"/>
            <p:custDataLst>
              <p:tags r:id="rId22"/>
            </p:custDataLst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/>
              <a:t>构建联合嵌入模型，整合用户画像与物品多模态特征，设计匹配函数预测用户-物品交互得分，实现动态偏好捕捉。</a:t>
            </a:r>
          </a:p>
        </p:txBody>
      </p:sp>
      <p:sp>
        <p:nvSpPr>
          <p:cNvPr id="23" name="装饰  1"/>
          <p:cNvSpPr>
            <a:spLocks noGrp="1"/>
          </p:cNvSpPr>
          <p:nvPr>
            <p:ph type="body" idx="16409" hasCustomPrompt="1"/>
            <p:custDataLst>
              <p:tags r:id="rId2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24" name="文本占位符 23"/>
          <p:cNvSpPr>
            <a:spLocks noGrp="1"/>
          </p:cNvSpPr>
          <p:nvPr>
            <p:ph type="body" idx="16403"/>
            <p:custDataLst>
              <p:tags r:id="rId24"/>
            </p:custDataLst>
          </p:nvPr>
        </p:nvSpPr>
        <p:spPr/>
        <p:txBody>
          <a:bodyPr/>
          <a:lstStyle/>
          <a:p>
            <a:r>
              <a:rPr lang="zh-CN" altLang="en-US"/>
              <a:t>06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401"/>
            <p:custDataLst>
              <p:tags r:id="rId25"/>
            </p:custDataLst>
          </p:nvPr>
        </p:nvSpPr>
        <p:spPr/>
        <p:txBody>
          <a:bodyPr/>
          <a:lstStyle/>
          <a:p>
            <a:r>
              <a:rPr lang="zh-CN" altLang="en-US"/>
              <a:t>数据准备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402"/>
            <p:custDataLst>
              <p:tags r:id="rId2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100"/>
              <a:t>随机模拟用户特征、物品图像特征、物品文本特征以及用户交互评分。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多模态嵌入在推荐任务中的应用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4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2" name="图片占位符 31" descr="a3f7e0fb284800f2cc9e3f8b2e6a69d8"/>
          <p:cNvPicPr>
            <a:picLocks noGrp="1" noChangeAspect="1"/>
          </p:cNvPicPr>
          <p:nvPr>
            <p:ph type="pic" idx="16395"/>
            <p:custDataLst>
              <p:tags r:id="rId4"/>
            </p:custDataLst>
          </p:nvPr>
        </p:nvPicPr>
        <p:blipFill>
          <a:blip r:embed="rId20"/>
          <a:srcRect l="3594" r="3594"/>
          <a:stretch>
            <a:fillRect/>
          </a:stretch>
        </p:blipFill>
        <p:spPr>
          <a:xfrm>
            <a:off x="609600" y="1524000"/>
            <a:ext cx="2514600" cy="2032000"/>
          </a:xfrm>
          <a:custGeom>
            <a:avLst/>
            <a:gdLst>
              <a:gd name="connisteX0" fmla="*/ 0 w 2514600"/>
              <a:gd name="connsiteY0" fmla="*/ 203200 h 2032000"/>
              <a:gd name="connisteX1" fmla="*/ 203200 w 2514600"/>
              <a:gd name="connsiteY1" fmla="*/ 0 h 2032000"/>
              <a:gd name="connisteX2" fmla="*/ 2311400 w 2514600"/>
              <a:gd name="connsiteY2" fmla="*/ 0 h 2032000"/>
              <a:gd name="connisteX3" fmla="*/ 2514600 w 2514600"/>
              <a:gd name="connsiteY3" fmla="*/ 203200 h 2032000"/>
              <a:gd name="connisteX4" fmla="*/ 2514600 w 2514600"/>
              <a:gd name="connsiteY4" fmla="*/ 2032000 h 2032000"/>
              <a:gd name="connisteX5" fmla="*/ 0 w 2514600"/>
              <a:gd name="connsiteY5" fmla="*/ 2032000 h 2032000"/>
              <a:gd name="connisteX6" fmla="*/ 0 w 25146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模型搭建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定义多模态推荐网络，包括用户编码器、图像编码器、文本编码器，将各模态特征映射到公共嵌入空间。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3" name="图片占位符 32" descr="66c148f2edda8ea2886c150dfd9463e2"/>
          <p:cNvPicPr>
            <a:picLocks noGrp="1"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21"/>
          <a:srcRect l="8908" r="8908"/>
          <a:stretch>
            <a:fillRect/>
          </a:stretch>
        </p:blipFill>
        <p:spPr>
          <a:xfrm>
            <a:off x="3429000" y="1524000"/>
            <a:ext cx="2514600" cy="2032000"/>
          </a:xfrm>
          <a:custGeom>
            <a:avLst/>
            <a:gdLst>
              <a:gd name="connisteX0" fmla="*/ 0 w 2514600"/>
              <a:gd name="connsiteY0" fmla="*/ 203200 h 2032000"/>
              <a:gd name="connisteX1" fmla="*/ 203200 w 2514600"/>
              <a:gd name="connsiteY1" fmla="*/ 0 h 2032000"/>
              <a:gd name="connisteX2" fmla="*/ 2311400 w 2514600"/>
              <a:gd name="connsiteY2" fmla="*/ 0 h 2032000"/>
              <a:gd name="connisteX3" fmla="*/ 2514600 w 2514600"/>
              <a:gd name="connsiteY3" fmla="*/ 203200 h 2032000"/>
              <a:gd name="connisteX4" fmla="*/ 2514600 w 2514600"/>
              <a:gd name="connsiteY4" fmla="*/ 2032000 h 2032000"/>
              <a:gd name="connisteX5" fmla="*/ 0 w 2514600"/>
              <a:gd name="connsiteY5" fmla="*/ 2032000 h 2032000"/>
              <a:gd name="connisteX6" fmla="*/ 0 w 25146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损失函数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采用均方误差(MSE)预测评分进行回归；也可扩展为更复杂的对比损失或交叉熵损失。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4" name="图片占位符 33" descr="782a7e96-f48c-47d6-89f9-5ef0a392fff2"/>
          <p:cNvPicPr>
            <a:picLocks noGrp="1" noChangeAspect="1"/>
          </p:cNvPicPr>
          <p:nvPr>
            <p:ph type="pic" idx="16399"/>
            <p:custDataLst>
              <p:tags r:id="rId12"/>
            </p:custDataLst>
          </p:nvPr>
        </p:nvPicPr>
        <p:blipFill>
          <a:blip r:embed="rId22"/>
          <a:srcRect l="326" r="326"/>
          <a:stretch>
            <a:fillRect/>
          </a:stretch>
        </p:blipFill>
        <p:spPr>
          <a:xfrm>
            <a:off x="6248400" y="1524000"/>
            <a:ext cx="2514600" cy="2032000"/>
          </a:xfrm>
          <a:custGeom>
            <a:avLst/>
            <a:gdLst>
              <a:gd name="connisteX0" fmla="*/ 0 w 2514600"/>
              <a:gd name="connsiteY0" fmla="*/ 203200 h 2032000"/>
              <a:gd name="connisteX1" fmla="*/ 203200 w 2514600"/>
              <a:gd name="connsiteY1" fmla="*/ 0 h 2032000"/>
              <a:gd name="connisteX2" fmla="*/ 2311400 w 2514600"/>
              <a:gd name="connsiteY2" fmla="*/ 0 h 2032000"/>
              <a:gd name="connisteX3" fmla="*/ 2514600 w 2514600"/>
              <a:gd name="connsiteY3" fmla="*/ 203200 h 2032000"/>
              <a:gd name="connisteX4" fmla="*/ 2514600 w 2514600"/>
              <a:gd name="connsiteY4" fmla="*/ 2032000 h 2032000"/>
              <a:gd name="connisteX5" fmla="*/ 0 w 2514600"/>
              <a:gd name="connsiteY5" fmla="*/ 2032000 h 2032000"/>
              <a:gd name="connisteX6" fmla="*/ 0 w 25146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训练与评估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随机采样批次进行训练，查看最终的训练误差；</a:t>
            </a:r>
          </a:p>
        </p:txBody>
      </p:sp>
      <p:sp>
        <p:nvSpPr>
          <p:cNvPr id="15" name="装饰  3"/>
          <p:cNvSpPr>
            <a:spLocks noGrp="1"/>
          </p:cNvSpPr>
          <p:nvPr>
            <p:ph type="body" idx="16400" hasCustomPrompt="1"/>
            <p:custDataLst>
              <p:tags r:id="rId1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5" name="图片占位符 34" descr="ece8959c0f6fc5521768905f09a2faf3"/>
          <p:cNvPicPr>
            <a:picLocks noGrp="1" noChangeAspect="1"/>
          </p:cNvPicPr>
          <p:nvPr>
            <p:ph type="pic" idx="16401"/>
            <p:custDataLst>
              <p:tags r:id="rId16"/>
            </p:custDataLst>
          </p:nvPr>
        </p:nvPicPr>
        <p:blipFill>
          <a:blip r:embed="rId23"/>
          <a:srcRect l="11565" r="11565"/>
          <a:stretch>
            <a:fillRect/>
          </a:stretch>
        </p:blipFill>
        <p:spPr>
          <a:xfrm>
            <a:off x="9067800" y="1524000"/>
            <a:ext cx="2514600" cy="2032000"/>
          </a:xfrm>
          <a:custGeom>
            <a:avLst/>
            <a:gdLst>
              <a:gd name="connisteX0" fmla="*/ 0 w 2514600"/>
              <a:gd name="connsiteY0" fmla="*/ 203200 h 2032000"/>
              <a:gd name="connisteX1" fmla="*/ 203200 w 2514600"/>
              <a:gd name="connsiteY1" fmla="*/ 0 h 2032000"/>
              <a:gd name="connisteX2" fmla="*/ 2311400 w 2514600"/>
              <a:gd name="connsiteY2" fmla="*/ 0 h 2032000"/>
              <a:gd name="connisteX3" fmla="*/ 2514600 w 2514600"/>
              <a:gd name="connsiteY3" fmla="*/ 203200 h 2032000"/>
              <a:gd name="connisteX4" fmla="*/ 2514600 w 2514600"/>
              <a:gd name="connsiteY4" fmla="*/ 2032000 h 2032000"/>
              <a:gd name="connisteX5" fmla="*/ 0 w 2514600"/>
              <a:gd name="connsiteY5" fmla="*/ 2032000 h 2032000"/>
              <a:gd name="connisteX6" fmla="*/ 0 w 25146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146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测试与结果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模型预测用户对物品的评分，展示多模态嵌入在推荐系统中的应用。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推荐系统的动态适配与更新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48200" y="533400"/>
            <a:ext cx="6934200" cy="2692400"/>
            <a:chOff x="7320" y="840"/>
            <a:chExt cx="10920" cy="4240"/>
          </a:xfrm>
        </p:grpSpPr>
      </p:grpSp>
      <p:pic>
        <p:nvPicPr>
          <p:cNvPr id="20" name="内容占位符 19" descr="2ed1171d-01ae-4c6e-bcaa-b3746b6365a4"/>
          <p:cNvPicPr>
            <a:picLocks noGrp="1" noChangeAspect="1"/>
          </p:cNvPicPr>
          <p:nvPr>
            <p:ph idx="16394"/>
            <p:custDataLst>
              <p:tags r:id="rId3"/>
            </p:custDataLst>
          </p:nvPr>
        </p:nvPicPr>
        <p:blipFill>
          <a:blip r:embed="rId17"/>
          <a:srcRect l="473" r="473"/>
          <a:stretch>
            <a:fillRect/>
          </a:stretch>
        </p:blipFill>
        <p:spPr>
          <a:xfrm>
            <a:off x="609600" y="3606800"/>
            <a:ext cx="10972800" cy="2641600"/>
          </a:xfrm>
          <a:custGeom>
            <a:avLst/>
            <a:gdLst>
              <a:gd name="connisteX0" fmla="*/ 0 w 10972800"/>
              <a:gd name="connsiteY0" fmla="*/ 203200 h 2641600"/>
              <a:gd name="connisteX1" fmla="*/ 203200 w 10972800"/>
              <a:gd name="connsiteY1" fmla="*/ 0 h 2641600"/>
              <a:gd name="connisteX2" fmla="*/ 10769600 w 10972800"/>
              <a:gd name="connsiteY2" fmla="*/ 0 h 2641600"/>
              <a:gd name="connisteX3" fmla="*/ 10972800 w 10972800"/>
              <a:gd name="connsiteY3" fmla="*/ 203200 h 2641600"/>
              <a:gd name="connisteX4" fmla="*/ 10972800 w 10972800"/>
              <a:gd name="connsiteY4" fmla="*/ 2438400 h 2641600"/>
              <a:gd name="connisteX5" fmla="*/ 10769600 w 10972800"/>
              <a:gd name="connsiteY5" fmla="*/ 2641600 h 2641600"/>
              <a:gd name="connisteX6" fmla="*/ 203200 w 10972800"/>
              <a:gd name="connsiteY6" fmla="*/ 2641600 h 2641600"/>
              <a:gd name="connisteX7" fmla="*/ 0 w 10972800"/>
              <a:gd name="connsiteY7" fmla="*/ 2438400 h 2641600"/>
              <a:gd name="connisteX8" fmla="*/ 0 w 109728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438400"/>
                </a:lnTo>
                <a:cubicBezTo>
                  <a:pt x="10972800" y="2550624"/>
                  <a:pt x="10881824" y="2641600"/>
                  <a:pt x="10769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动态模型更新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实时收集用户行为，利用增量数据微调模型，平衡新旧偏好。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在线学习框架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设计合理框架，平滑切换模型版本，确保服务稳定与良好体验。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物品动态属性捕捉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更新物品嵌入，融合最新模态信息，准确表征物品特征。</a:t>
            </a:r>
          </a:p>
        </p:txBody>
      </p:sp>
      <p:sp>
        <p:nvSpPr>
          <p:cNvPr id="13" name="装饰  1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用户兴趣适应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通过注意力机制与时间衰减，捕捉用户兴趣变化，提升推荐精度。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推荐系统的动态适配与更新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pic>
        <p:nvPicPr>
          <p:cNvPr id="22" name="内容占位符 21" descr="ab780a03586ec9de4366600b755b92a0"/>
          <p:cNvPicPr>
            <a:picLocks noGrp="1" noChangeAspect="1"/>
          </p:cNvPicPr>
          <p:nvPr>
            <p:ph idx="16392"/>
            <p:custDataLst>
              <p:tags r:id="rId3"/>
            </p:custDataLst>
          </p:nvPr>
        </p:nvPicPr>
        <p:blipFill>
          <a:blip r:embed="rId13"/>
          <a:srcRect l="12062" r="12063"/>
          <a:stretch>
            <a:fillRect/>
          </a:stretch>
        </p:blipFill>
        <p:spPr>
          <a:xfrm>
            <a:off x="609600" y="1524000"/>
            <a:ext cx="3454400" cy="3251200"/>
          </a:xfrm>
          <a:custGeom>
            <a:avLst/>
            <a:gdLst>
              <a:gd name="connisteX0" fmla="*/ 0 w 3454400"/>
              <a:gd name="connsiteY0" fmla="*/ 203200 h 3251200"/>
              <a:gd name="connisteX1" fmla="*/ 203200 w 3454400"/>
              <a:gd name="connsiteY1" fmla="*/ 0 h 3251200"/>
              <a:gd name="connisteX2" fmla="*/ 3251200 w 3454400"/>
              <a:gd name="connsiteY2" fmla="*/ 0 h 3251200"/>
              <a:gd name="connisteX3" fmla="*/ 3454400 w 3454400"/>
              <a:gd name="connsiteY3" fmla="*/ 203200 h 3251200"/>
              <a:gd name="connisteX4" fmla="*/ 3454400 w 3454400"/>
              <a:gd name="connsiteY4" fmla="*/ 3048000 h 3251200"/>
              <a:gd name="connisteX5" fmla="*/ 3251200 w 3454400"/>
              <a:gd name="connsiteY5" fmla="*/ 3251200 h 3251200"/>
              <a:gd name="connisteX6" fmla="*/ 203200 w 3454400"/>
              <a:gd name="connsiteY6" fmla="*/ 3251200 h 3251200"/>
              <a:gd name="connisteX7" fmla="*/ 0 w 3454400"/>
              <a:gd name="connsiteY7" fmla="*/ 3048000 h 3251200"/>
              <a:gd name="connisteX8" fmla="*/ 0 w 34544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4544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048000"/>
                </a:lnTo>
                <a:cubicBezTo>
                  <a:pt x="3454400" y="3160224"/>
                  <a:pt x="3363424" y="3251200"/>
                  <a:pt x="32512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数据准备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随机生成特征，模拟用户-物品交互，按时间分割数据，模拟新行为动态。</a:t>
            </a:r>
          </a:p>
        </p:txBody>
      </p:sp>
      <p:pic>
        <p:nvPicPr>
          <p:cNvPr id="23" name="内容占位符 22" descr="88a4c41ebe90e655ee92aba8944091dd"/>
          <p:cNvPicPr>
            <a:picLocks noGrp="1" noChangeAspect="1"/>
          </p:cNvPicPr>
          <p:nvPr>
            <p:ph idx="16393"/>
            <p:custDataLst>
              <p:tags r:id="rId6"/>
            </p:custDataLst>
          </p:nvPr>
        </p:nvPicPr>
        <p:blipFill>
          <a:blip r:embed="rId14"/>
          <a:srcRect l="14594" r="14594"/>
          <a:stretch>
            <a:fillRect/>
          </a:stretch>
        </p:blipFill>
        <p:spPr>
          <a:xfrm>
            <a:off x="4368800" y="1524000"/>
            <a:ext cx="3454400" cy="3251200"/>
          </a:xfrm>
          <a:custGeom>
            <a:avLst/>
            <a:gdLst>
              <a:gd name="connisteX0" fmla="*/ 0 w 3454400"/>
              <a:gd name="connsiteY0" fmla="*/ 203200 h 3251200"/>
              <a:gd name="connisteX1" fmla="*/ 203200 w 3454400"/>
              <a:gd name="connsiteY1" fmla="*/ 0 h 3251200"/>
              <a:gd name="connisteX2" fmla="*/ 3251200 w 3454400"/>
              <a:gd name="connsiteY2" fmla="*/ 0 h 3251200"/>
              <a:gd name="connisteX3" fmla="*/ 3454400 w 3454400"/>
              <a:gd name="connsiteY3" fmla="*/ 203200 h 3251200"/>
              <a:gd name="connisteX4" fmla="*/ 3454400 w 3454400"/>
              <a:gd name="connsiteY4" fmla="*/ 3048000 h 3251200"/>
              <a:gd name="connisteX5" fmla="*/ 3251200 w 3454400"/>
              <a:gd name="connsiteY5" fmla="*/ 3251200 h 3251200"/>
              <a:gd name="connisteX6" fmla="*/ 203200 w 3454400"/>
              <a:gd name="connsiteY6" fmla="*/ 3251200 h 3251200"/>
              <a:gd name="connisteX7" fmla="*/ 0 w 3454400"/>
              <a:gd name="connsiteY7" fmla="*/ 3048000 h 3251200"/>
              <a:gd name="connisteX8" fmla="*/ 0 w 34544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4544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048000"/>
                </a:lnTo>
                <a:cubicBezTo>
                  <a:pt x="3454400" y="3160224"/>
                  <a:pt x="3363424" y="3251200"/>
                  <a:pt x="32512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模型定义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多模态编码器融合用户与物品特征，评分预测网络估测用户评分。</a:t>
            </a:r>
          </a:p>
        </p:txBody>
      </p:sp>
      <p:pic>
        <p:nvPicPr>
          <p:cNvPr id="24" name="内容占位符 23" descr="95f41f06ec1ca93cb1f569aa73132b61"/>
          <p:cNvPicPr>
            <a:picLocks noGrp="1" noChangeAspect="1"/>
          </p:cNvPicPr>
          <p:nvPr>
            <p:ph idx="16394"/>
            <p:custDataLst>
              <p:tags r:id="rId9"/>
            </p:custDataLst>
          </p:nvPr>
        </p:nvPicPr>
        <p:blipFill>
          <a:blip r:embed="rId15"/>
          <a:srcRect t="7066" b="7066"/>
          <a:stretch>
            <a:fillRect/>
          </a:stretch>
        </p:blipFill>
        <p:spPr>
          <a:xfrm>
            <a:off x="8128000" y="1524000"/>
            <a:ext cx="3454400" cy="3251200"/>
          </a:xfrm>
          <a:custGeom>
            <a:avLst/>
            <a:gdLst>
              <a:gd name="connisteX0" fmla="*/ 0 w 3454400"/>
              <a:gd name="connsiteY0" fmla="*/ 203200 h 3251200"/>
              <a:gd name="connisteX1" fmla="*/ 203200 w 3454400"/>
              <a:gd name="connsiteY1" fmla="*/ 0 h 3251200"/>
              <a:gd name="connisteX2" fmla="*/ 3251200 w 3454400"/>
              <a:gd name="connsiteY2" fmla="*/ 0 h 3251200"/>
              <a:gd name="connisteX3" fmla="*/ 3454400 w 3454400"/>
              <a:gd name="connsiteY3" fmla="*/ 203200 h 3251200"/>
              <a:gd name="connisteX4" fmla="*/ 3454400 w 3454400"/>
              <a:gd name="connsiteY4" fmla="*/ 3048000 h 3251200"/>
              <a:gd name="connisteX5" fmla="*/ 3251200 w 3454400"/>
              <a:gd name="connsiteY5" fmla="*/ 3251200 h 3251200"/>
              <a:gd name="connisteX6" fmla="*/ 203200 w 3454400"/>
              <a:gd name="connsiteY6" fmla="*/ 3251200 h 3251200"/>
              <a:gd name="connisteX7" fmla="*/ 0 w 3454400"/>
              <a:gd name="connsiteY7" fmla="*/ 3048000 h 3251200"/>
              <a:gd name="connisteX8" fmla="*/ 0 w 34544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4544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048000"/>
                </a:lnTo>
                <a:cubicBezTo>
                  <a:pt x="3454400" y="3160224"/>
                  <a:pt x="3363424" y="3251200"/>
                  <a:pt x="32512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动态更新流程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迭代多阶段，用新交互数据，持续训练模型，实现在线学习。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300"/>
              <a:t>推荐系统的动态适配与更新：评估与结果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4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1" name="图片占位符 30" descr="de119f9cb9875548c4556605d7bbfe55"/>
          <p:cNvPicPr>
            <a:picLocks noGrp="1" noChangeAspect="1"/>
          </p:cNvPicPr>
          <p:nvPr>
            <p:ph type="pic" idx="16395"/>
            <p:custDataLst>
              <p:tags r:id="rId4"/>
            </p:custDataLst>
          </p:nvPr>
        </p:nvPicPr>
        <p:blipFill>
          <a:blip r:embed="rId20"/>
          <a:srcRect l="15517" r="15517"/>
          <a:stretch>
            <a:fillRect/>
          </a:stretch>
        </p:blipFill>
        <p:spPr>
          <a:xfrm>
            <a:off x="4419600" y="15240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观察模型动态适应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观察模型动态适应：阶段预测，对比MSE，展现增量学习效果。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2" name="图片占位符 31" descr="44ff688426278ce87cb01cd22b09e0f3"/>
          <p:cNvPicPr>
            <a:picLocks noGrp="1"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21"/>
          <a:srcRect l="15517" r="15517"/>
          <a:stretch>
            <a:fillRect/>
          </a:stretch>
        </p:blipFill>
        <p:spPr>
          <a:xfrm>
            <a:off x="10058400" y="15240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随机数据的实际效果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使用实际业务数据，可能引入复杂网络结构和在线学习方法，随机数据仅作演示。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3" name="图片占位符 32" descr="7e8274d6abef1252e033a2a28960f023"/>
          <p:cNvPicPr>
            <a:picLocks noGrp="1" noChangeAspect="1"/>
          </p:cNvPicPr>
          <p:nvPr>
            <p:ph type="pic" idx="16399"/>
            <p:custDataLst>
              <p:tags r:id="rId12"/>
            </p:custDataLst>
          </p:nvPr>
        </p:nvPicPr>
        <p:blipFill>
          <a:blip r:embed="rId22"/>
          <a:srcRect l="10068" r="10068"/>
          <a:stretch>
            <a:fillRect/>
          </a:stretch>
        </p:blipFill>
        <p:spPr>
          <a:xfrm>
            <a:off x="44196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模型优化与动态适配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模型随新数据动态优化，预测评分能力提升。</a:t>
            </a:r>
          </a:p>
        </p:txBody>
      </p:sp>
      <p:sp>
        <p:nvSpPr>
          <p:cNvPr id="15" name="装饰  3"/>
          <p:cNvSpPr>
            <a:spLocks noGrp="1"/>
          </p:cNvSpPr>
          <p:nvPr>
            <p:ph type="body" idx="16400" hasCustomPrompt="1"/>
            <p:custDataLst>
              <p:tags r:id="rId1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34" name="图片占位符 33" descr="b6d007ed4aa4b7c125c0cb9d11ba2f8f"/>
          <p:cNvPicPr>
            <a:picLocks noGrp="1" noChangeAspect="1"/>
          </p:cNvPicPr>
          <p:nvPr>
            <p:ph type="pic" idx="16401"/>
            <p:custDataLst>
              <p:tags r:id="rId16"/>
            </p:custDataLst>
          </p:nvPr>
        </p:nvPicPr>
        <p:blipFill>
          <a:blip r:embed="rId23"/>
          <a:srcRect l="11535" r="11535"/>
          <a:stretch>
            <a:fillRect/>
          </a:stretch>
        </p:blipFill>
        <p:spPr>
          <a:xfrm>
            <a:off x="100584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zh-CN" altLang="en-US"/>
              <a:t>实际业务场景应用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zh-CN" altLang="en-US"/>
              <a:t>结合用户行为与多模态特征，优化个性化推荐效果。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THE END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6388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6100"/>
              <a:t>谢谢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CONTENTS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070350" y="2133600"/>
            <a:ext cx="7258050" cy="2590800"/>
            <a:chOff x="6410" y="3360"/>
            <a:chExt cx="11430" cy="4080"/>
          </a:xfrm>
        </p:grpSpPr>
      </p:grp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4500"/>
              <a:t>目录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3" hasCustomPrompt="1"/>
            <p:custDataLst>
              <p:tags r:id="rId5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跨模态检索算法与实现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02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图像视频与文本的联合检索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03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基于多模态的推荐系统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多模态检索与推荐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09600" y="1524000"/>
            <a:ext cx="10972800" cy="4724400"/>
            <a:chOff x="960" y="2400"/>
            <a:chExt cx="17280" cy="7440"/>
          </a:xfrm>
        </p:grpSpPr>
      </p:grpSp>
      <p:sp>
        <p:nvSpPr>
          <p:cNvPr id="3" name="装饰  1"/>
          <p:cNvSpPr>
            <a:spLocks noGrp="1"/>
          </p:cNvSpPr>
          <p:nvPr>
            <p:ph type="body" idx="16392" hasCustomPrompt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5" name="图片占位符 24" descr="cb7fefdf6480c05616a3d12ee6961f9a"/>
          <p:cNvPicPr>
            <a:picLocks noGrp="1" noChangeAspect="1"/>
          </p:cNvPicPr>
          <p:nvPr>
            <p:ph type="pic" idx="16393"/>
            <p:custDataLst>
              <p:tags r:id="rId4"/>
            </p:custDataLst>
          </p:nvPr>
        </p:nvPicPr>
        <p:blipFill>
          <a:blip r:embed="rId16"/>
          <a:srcRect l="615" r="615"/>
          <a:stretch>
            <a:fillRect/>
          </a:stretch>
        </p:blipFill>
        <p:spPr>
          <a:xfrm>
            <a:off x="609600" y="1524000"/>
            <a:ext cx="3454400" cy="2641600"/>
          </a:xfrm>
          <a:custGeom>
            <a:avLst/>
            <a:gdLst>
              <a:gd name="connisteX0" fmla="*/ 0 w 3454400"/>
              <a:gd name="connsiteY0" fmla="*/ 203200 h 2641600"/>
              <a:gd name="connisteX1" fmla="*/ 203200 w 3454400"/>
              <a:gd name="connsiteY1" fmla="*/ 0 h 2641600"/>
              <a:gd name="connisteX2" fmla="*/ 3251200 w 3454400"/>
              <a:gd name="connsiteY2" fmla="*/ 0 h 2641600"/>
              <a:gd name="connisteX3" fmla="*/ 3454400 w 3454400"/>
              <a:gd name="connsiteY3" fmla="*/ 203200 h 2641600"/>
              <a:gd name="connisteX4" fmla="*/ 3454400 w 3454400"/>
              <a:gd name="connsiteY4" fmla="*/ 2641600 h 2641600"/>
              <a:gd name="connisteX5" fmla="*/ 0 w 3454400"/>
              <a:gd name="connsiteY5" fmla="*/ 2641600 h 2641600"/>
              <a:gd name="connisteX6" fmla="*/ 0 w 34544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4544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多模态技术优势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通过统一嵌入空间实现跨模态数据高效匹配，支持文本、图像、视频的智能检索与精准推荐。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6" name="图片占位符 25" descr="6e5357b6-d71f-43c5-836e-5d09cc8529e4"/>
          <p:cNvPicPr>
            <a:picLocks noGrp="1"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17"/>
          <a:srcRect l="738" r="738"/>
          <a:stretch>
            <a:fillRect/>
          </a:stretch>
        </p:blipFill>
        <p:spPr>
          <a:xfrm>
            <a:off x="4368800" y="1524000"/>
            <a:ext cx="3454400" cy="2641600"/>
          </a:xfrm>
          <a:custGeom>
            <a:avLst/>
            <a:gdLst>
              <a:gd name="connisteX0" fmla="*/ 0 w 3454400"/>
              <a:gd name="connsiteY0" fmla="*/ 203200 h 2641600"/>
              <a:gd name="connisteX1" fmla="*/ 203200 w 3454400"/>
              <a:gd name="connsiteY1" fmla="*/ 0 h 2641600"/>
              <a:gd name="connisteX2" fmla="*/ 3251200 w 3454400"/>
              <a:gd name="connsiteY2" fmla="*/ 0 h 2641600"/>
              <a:gd name="connisteX3" fmla="*/ 3454400 w 3454400"/>
              <a:gd name="connsiteY3" fmla="*/ 203200 h 2641600"/>
              <a:gd name="connisteX4" fmla="*/ 3454400 w 3454400"/>
              <a:gd name="connsiteY4" fmla="*/ 2641600 h 2641600"/>
              <a:gd name="connisteX5" fmla="*/ 0 w 3454400"/>
              <a:gd name="connsiteY5" fmla="*/ 2641600 h 2641600"/>
              <a:gd name="connisteX6" fmla="*/ 0 w 34544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4544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核心方法解析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涵盖嵌入学习、检索优化及推荐策略，分析多模态数据统一表示机制与跨模态匹配原理。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6" hasCustomPrompt="1"/>
            <p:custDataLst>
              <p:tags r:id="rId11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pic>
        <p:nvPicPr>
          <p:cNvPr id="27" name="图片占位符 26" descr="968ca86fbeac506ac68bb33d9dfc7a43"/>
          <p:cNvPicPr>
            <a:picLocks noGrp="1" noChangeAspect="1"/>
          </p:cNvPicPr>
          <p:nvPr>
            <p:ph type="pic" idx="16397"/>
            <p:custDataLst>
              <p:tags r:id="rId12"/>
            </p:custDataLst>
          </p:nvPr>
        </p:nvPicPr>
        <p:blipFill>
          <a:blip r:embed="rId18"/>
          <a:srcRect t="11765" b="11765"/>
          <a:stretch>
            <a:fillRect/>
          </a:stretch>
        </p:blipFill>
        <p:spPr>
          <a:xfrm>
            <a:off x="8128000" y="1524000"/>
            <a:ext cx="3454400" cy="2641600"/>
          </a:xfrm>
          <a:custGeom>
            <a:avLst/>
            <a:gdLst>
              <a:gd name="connisteX0" fmla="*/ 0 w 3454400"/>
              <a:gd name="connsiteY0" fmla="*/ 203200 h 2641600"/>
              <a:gd name="connisteX1" fmla="*/ 203200 w 3454400"/>
              <a:gd name="connsiteY1" fmla="*/ 0 h 2641600"/>
              <a:gd name="connisteX2" fmla="*/ 3251200 w 3454400"/>
              <a:gd name="connsiteY2" fmla="*/ 0 h 2641600"/>
              <a:gd name="connisteX3" fmla="*/ 3454400 w 3454400"/>
              <a:gd name="connsiteY3" fmla="*/ 203200 h 2641600"/>
              <a:gd name="connisteX4" fmla="*/ 3454400 w 3454400"/>
              <a:gd name="connsiteY4" fmla="*/ 2641600 h 2641600"/>
              <a:gd name="connisteX5" fmla="*/ 0 w 3454400"/>
              <a:gd name="connsiteY5" fmla="*/ 2641600 h 2641600"/>
              <a:gd name="connisteX6" fmla="*/ 0 w 34544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4544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应用场景分析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应用于智能推荐、个性化信息分发及跨模态内容检索，为产业提供理论支撑与实践路径参考。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跨模态检索算法与实现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389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跨模态检索算法与实现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553200" y="2184400"/>
            <a:ext cx="5029200" cy="3403600"/>
            <a:chOff x="10320" y="3440"/>
            <a:chExt cx="7920" cy="5360"/>
          </a:xfrm>
        </p:grpSpPr>
      </p:grpSp>
      <p:pic>
        <p:nvPicPr>
          <p:cNvPr id="16" name="内容占位符 15" descr="341662a01a33fed3a116f0c6cca5c589"/>
          <p:cNvPicPr>
            <a:picLocks noGrp="1" noChangeAspect="1"/>
          </p:cNvPicPr>
          <p:nvPr>
            <p:ph idx="16394"/>
            <p:custDataLst>
              <p:tags r:id="rId3"/>
            </p:custDataLst>
          </p:nvPr>
        </p:nvPicPr>
        <p:blipFill>
          <a:blip r:embed="rId13"/>
          <a:srcRect t="6944" b="6944"/>
          <a:stretch>
            <a:fillRect/>
          </a:stretch>
        </p:blipFill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跨模态检索核心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构建统一嵌入空间，实现多模态数据高效匹配，提升检索精度与效率。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嵌入空间设计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学习共享语义空间，使文本、图像、音频在语义层面对齐，优化检索性能。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多模态优化策略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结合检索任务，通过模型架构改进，全面提升复杂场景下跨模态检索能力。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检索任务提升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深入分析模型优化策略，为跨模态检索提供坚实理论基础与技术支撑。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跨模态检索中的嵌入空间设计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09600" y="2794000"/>
            <a:ext cx="4876800" cy="3454400"/>
            <a:chOff x="960" y="4400"/>
            <a:chExt cx="7680" cy="5440"/>
          </a:xfrm>
        </p:grpSpPr>
      </p:grpSp>
      <p:pic>
        <p:nvPicPr>
          <p:cNvPr id="14" name="内容占位符 13" descr="b405f30c-8bc7-44fb-ad78-081fe75e907c"/>
          <p:cNvPicPr>
            <a:picLocks noGrp="1" noChangeAspect="1"/>
          </p:cNvPicPr>
          <p:nvPr>
            <p:ph idx="16390"/>
            <p:custDataLst>
              <p:tags r:id="rId3"/>
            </p:custDataLst>
          </p:nvPr>
        </p:nvPicPr>
        <p:blipFill>
          <a:blip r:embed="rId11"/>
          <a:srcRect l="579" r="579"/>
          <a:stretch>
            <a:fillRect/>
          </a:stretch>
        </p:blipFill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构建嵌入空间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构建统一嵌入空间，实现跨模态数据语义对齐，采用对比学习与多任务学习优化，独立编码器提取特征后共享对齐。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提升模型性能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提升模型性能，采用多头注意力、对比损失及归一化，确保模态特征一致性，PyTorch代码示例实现跨模态嵌入空间设计，满足多模态对齐需求。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检索任务的多模态优化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257800" y="1676400"/>
            <a:ext cx="6324600" cy="4572000"/>
            <a:chOff x="8280" y="2640"/>
            <a:chExt cx="9960" cy="7200"/>
          </a:xfrm>
        </p:grpSpPr>
      </p:grpSp>
      <p:pic>
        <p:nvPicPr>
          <p:cNvPr id="17" name="内容占位符 16" descr="75985d05-9a40-4946-b233-5fbcd9746ec8"/>
          <p:cNvPicPr>
            <a:picLocks noGrp="1" noChangeAspect="1"/>
          </p:cNvPicPr>
          <p:nvPr>
            <p:ph idx="16392"/>
            <p:custDataLst>
              <p:tags r:id="rId3"/>
            </p:custDataLst>
          </p:nvPr>
        </p:nvPicPr>
        <p:blipFill>
          <a:blip r:embed="rId14"/>
          <a:srcRect l="263" r="263"/>
          <a:stretch>
            <a:fillRect/>
          </a:stretch>
        </p:blipFill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4038600 w 4038600"/>
              <a:gd name="connsiteY1" fmla="*/ 0 h 5638800"/>
              <a:gd name="connisteX2" fmla="*/ 4038600 w 4038600"/>
              <a:gd name="connsiteY2" fmla="*/ 5638800 h 5638800"/>
              <a:gd name="connisteX3" fmla="*/ 0 w 4038600"/>
              <a:gd name="connsiteY3" fmla="*/ 5638800 h 5638800"/>
              <a:gd name="connisteX4" fmla="*/ 0 w 4038600"/>
              <a:gd name="connsiteY4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0" t="0" r="0" b="0"/>
            <a:pathLst>
              <a:path w="4038600" h="5638800">
                <a:moveTo>
                  <a:pt x="0" y="0"/>
                </a:moveTo>
                <a:lnTo>
                  <a:pt x="4038600" y="0"/>
                </a:lnTo>
                <a:lnTo>
                  <a:pt x="4038600" y="5638800"/>
                </a:ln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3" hasCustomPrompt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多模态检索优化方法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多模态检索优化聚焦特征对齐、融合，运用对比学习、动态权重调整，提升检索精度与效率。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特征融合与对比学习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通过任务特定损失函数优化多模态检索性能。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5" hasCustomPrompt="1"/>
            <p:custDataLst>
              <p:tags r:id="rId10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代码示例：多模态检索优化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多模态检索优化代码，利用注意力机制与对比学习，实现特征语义对齐，提升图像文本检索性能，适用于数据密集型任务。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图像视频与文本的联合检索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389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02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z="3000"/>
              <a:t>图像视频与文本的联合检索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648200" y="3530600"/>
            <a:ext cx="6934200" cy="2794000"/>
            <a:chOff x="7320" y="5560"/>
            <a:chExt cx="10920" cy="4400"/>
          </a:xfrm>
        </p:grpSpPr>
      </p:grpSp>
      <p:pic>
        <p:nvPicPr>
          <p:cNvPr id="16" name="内容占位符 15" descr="d0af524b-8212-4ec6-adfe-056537ad8f09"/>
          <p:cNvPicPr>
            <a:picLocks noGrp="1" noChangeAspect="1"/>
          </p:cNvPicPr>
          <p:nvPr>
            <p:ph idx="16394"/>
            <p:custDataLst>
              <p:tags r:id="rId3"/>
            </p:custDataLst>
          </p:nvPr>
        </p:nvPicPr>
        <p:blipFill>
          <a:blip r:embed="rId13"/>
          <a:srcRect l="1359" r="1359"/>
          <a:stretch>
            <a:fillRect/>
          </a:stretch>
        </p:blipFill>
        <p:spPr>
          <a:xfrm>
            <a:off x="609600" y="609600"/>
            <a:ext cx="10972800" cy="2387600"/>
          </a:xfrm>
          <a:custGeom>
            <a:avLst/>
            <a:gdLst>
              <a:gd name="connisteX0" fmla="*/ 0 w 10972800"/>
              <a:gd name="connsiteY0" fmla="*/ 203200 h 2387600"/>
              <a:gd name="connisteX1" fmla="*/ 203200 w 10972800"/>
              <a:gd name="connsiteY1" fmla="*/ 0 h 2387600"/>
              <a:gd name="connisteX2" fmla="*/ 10769600 w 10972800"/>
              <a:gd name="connsiteY2" fmla="*/ 0 h 2387600"/>
              <a:gd name="connisteX3" fmla="*/ 10972800 w 10972800"/>
              <a:gd name="connsiteY3" fmla="*/ 203200 h 2387600"/>
              <a:gd name="connisteX4" fmla="*/ 10972800 w 10972800"/>
              <a:gd name="connsiteY4" fmla="*/ 2184400 h 2387600"/>
              <a:gd name="connisteX5" fmla="*/ 10769600 w 10972800"/>
              <a:gd name="connsiteY5" fmla="*/ 2387600 h 2387600"/>
              <a:gd name="connisteX6" fmla="*/ 203200 w 10972800"/>
              <a:gd name="connsiteY6" fmla="*/ 2387600 h 2387600"/>
              <a:gd name="connisteX7" fmla="*/ 0 w 10972800"/>
              <a:gd name="connsiteY7" fmla="*/ 2184400 h 2387600"/>
              <a:gd name="connisteX8" fmla="*/ 0 w 10972800"/>
              <a:gd name="connsiteY8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84400"/>
                </a:lnTo>
                <a:cubicBezTo>
                  <a:pt x="10972800" y="2296624"/>
                  <a:pt x="10881824" y="2387600"/>
                  <a:pt x="107696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图像视频文本检索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跨模态查询匹配，深度建模融合特征，提升检索效率。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语义嵌入空间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构建共享空间，捕捉图像文本语义关联，优化视频时间序列。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多层次特征融合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结合帧间特性，优化策略，增强视频检索准确性。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联合检索优化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聚焦模型设计，分析技术实现，评估不同场景应用效果。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PRESENTATION_SOURCE" val="WPPAIGenerate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c53bcee1be5a8b492361e424afcc3115f536e629"/>
  <p:tag name="KSO_WM_NEWLAYOUT_GROUP_ID" val="layout_1-5"/>
  <p:tag name="KSO_WM_NEWLAYOUT_ID" val="slide_063b19861dc0a50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97fa92898da34cabacbb55c6509574dc490784d"/>
  <p:tag name="KSO_WM_NEWLAYOUT_GROUP_ID" val="layout_53"/>
  <p:tag name="KSO_WM_NEWLAYOUT_ID" val="slide_2f831b2b7f15b83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554"/>
  <p:tag name="KSO_WM_TEMPLATE_CATEGORY" val="custom"/>
  <p:tag name="KSO_WM_TEMPLATE_MASTER_TYPE" val="0"/>
  <p:tag name="KSO_WM_TAG_VERSION" val="3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  <p:tag name="KSO_WM_TEMPLATE_INDEX" val="40490554"/>
  <p:tag name="KSO_WM_TEMPLATE_CATEGORY" val="custom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20a567ddaadb7f583bc30dde43206fcb1f96ad9"/>
  <p:tag name="KSO_WM_NEWLAYOUT_GROUP_ID" val="layout_65"/>
  <p:tag name="KSO_WM_NEWLAYOUT_ID" val="slide_791c730e0f49bbc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40"/>
  <p:tag name="KSO_WM_TEMPLATE_INDEX" val="40490554"/>
  <p:tag name="KSO_WM_TEMPLATE_CATEGORY" val="custom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1d5a014e73eda79f68098e99f43fb625586dee2"/>
  <p:tag name="KSO_WM_NEWLAYOUT_GROUP_ID" val="layout_6"/>
  <p:tag name="KSO_WM_NEWLAYOUT_ID" val="slide_e87187570ab2906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63b6939b576072e89c04807d348c0009c012dd3"/>
  <p:tag name="KSO_WM_NEWLAYOUT_GROUP_ID" val="layout_30"/>
  <p:tag name="KSO_WM_NEWLAYOUT_ID" val="slide_97e71a9c1fd50a8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22c861ed87a14fcb173b2c72f7c2dbded6700d1"/>
  <p:tag name="KSO_WM_NEWLAYOUT_GROUP_ID" val="layout_63"/>
  <p:tag name="KSO_WM_NEWLAYOUT_ID" val="slide_f35b556d12691d4f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2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a5c7c43fb17c86736f6dcf96af6cc1efc50b7f2"/>
  <p:tag name="KSO_WM_NEWLAYOUT_GROUP_ID" val="layout_42"/>
  <p:tag name="KSO_WM_NEWLAYOUT_ID" val="slide_c4bdf70b1228b8b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7"/>
  <p:tag name="KSO_WM_TEMPLATE_INDEX" val="40490554"/>
  <p:tag name="KSO_WM_TEMPLATE_CATEGORY" val="custom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547cd9660590e53ee5128ef407eddfd41a435b4"/>
  <p:tag name="KSO_WM_NEWLAYOUT_GROUP_ID" val="layout_39"/>
  <p:tag name="KSO_WM_NEWLAYOUT_ID" val="slide_89d5a0e8dc3d2b6c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ITEMPLATE_STYLE_ID" val="6979664065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4_1"/>
  <p:tag name="KSO_WM_UNIT_TYPE" val="l_h_i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e9324b4251fc0725e6d918df89c5c41d1cc357a"/>
  <p:tag name="KSO_WM_NEWLAYOUT_GROUP_ID" val="layout_26"/>
  <p:tag name="KSO_WM_NEWLAYOUT_ID" val="slide_fc90b598f485bb9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2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4_1"/>
  <p:tag name="KSO_WM_UNIT_TYPE" val="l_h_i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960fc305aa3afa4fbaad2df6b61ac459f09d6a"/>
  <p:tag name="KSO_WM_NEWLAYOUT_GROUP_ID" val="layout_49"/>
  <p:tag name="KSO_WM_NEWLAYOUT_ID" val="slide_6965a77fc216c698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2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554"/>
  <p:tag name="KSO_WM_TEMPLATE_CATEGORY" val="custom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5_1"/>
  <p:tag name="KSO_WM_UNIT_TYPE" val="l_h_i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2"/>
  <p:tag name="KSO_WM_UNIT_SUBTYPE" val="d"/>
  <p:tag name="KSO_WM_UNIT_TYPE" val="l_h_i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UNIT_INDEX" val="1_6_1"/>
  <p:tag name="KSO_WM_UNIT_TYPE" val="l_h_i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6_2"/>
  <p:tag name="KSO_WM_UNIT_SUBTYPE" val="d"/>
  <p:tag name="KSO_WM_UNIT_TYPE" val="l_h_i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3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594af930c2809b5c598e972ef77a036a3696c55"/>
  <p:tag name="KSO_WM_NEWLAYOUT_GROUP_ID" val="layout_2"/>
  <p:tag name="KSO_WM_NEWLAYOUT_ID" val="slide_ed2c2e1a4c4efbba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3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bdeca6c76b24fbf01a8decc44015dc15defc285"/>
  <p:tag name="KSO_WM_NEWLAYOUT_GROUP_ID" val="layout_62"/>
  <p:tag name="KSO_WM_NEWLAYOUT_ID" val="slide_7fe9c46a89f657a6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1_1"/>
  <p:tag name="KSO_WM_UNIT_TYPE" val="l_h_i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2_1"/>
  <p:tag name="KSO_WM_UNIT_TYPE" val="l_h_i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3_1"/>
  <p:tag name="KSO_WM_UNIT_TYPE" val="l_h_i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UNIT_INDEX" val="1_4_1"/>
  <p:tag name="KSO_WM_UNIT_TYPE" val="l_h_i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7592ce2d607f714ba313ff476474c231a296f32"/>
  <p:tag name="KSO_WM_NEWLAYOUT_GROUP_ID" val="layout_67"/>
  <p:tag name="KSO_WM_NEWLAYOUT_ID" val="slide_4dfd11797d7ebf3c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文本样式"/>
  <p:tag name="KSO_WM_UNIT_ID" val="_4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TEMPLATE_INDEX" val="40490554"/>
  <p:tag name="KSO_WM_TEMPLATE_CATEGORY" val="custom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1a336d724bfb5fbcc62be42033f518f35b0722b"/>
  <p:tag name="KSO_WM_NEWLAYOUT_GROUP_ID" val="layout_38"/>
  <p:tag name="KSO_WM_NEWLAYOUT_ID" val="slide_f7b9aa46f714e91f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1_1"/>
  <p:tag name="KSO_WM_UNIT_TYPE" val="l_h_i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4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TEMPLATE_INDEX" val="40490554"/>
  <p:tag name="KSO_WM_TEMPLATE_CATEGORY" val="custom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2_1"/>
  <p:tag name="KSO_WM_UNIT_TYPE" val="l_h_i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3_1"/>
  <p:tag name="KSO_WM_UNIT_TYPE" val="l_h_i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INDEX" val="1_4_1"/>
  <p:tag name="KSO_WM_UNIT_TYPE" val="l_h_i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文本样式"/>
  <p:tag name="KSO_WM_UNIT_ID" val="_4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TEMPLATE_INDEX" val="40490554"/>
  <p:tag name="KSO_WM_TEMPLATE_CATEGORY" val="custom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HAS_MASK" val="0"/>
  <p:tag name="KSO_WM_SLIDE_ID" val="custom40490554_1"/>
  <p:tag name="KSO_WM_SLIDE_INDEX" val="1"/>
  <p:tag name="KSO_WM_SLIDE_ITEM_CNT" val="0"/>
  <p:tag name="KSO_WM_SLIDE_LAYOUT" val="a_f"/>
  <p:tag name="KSO_WM_SLIDE_LAYOUT_CNT" val="1_2"/>
  <p:tag name="KSO_WM_SLIDE_TYPE" val="title"/>
  <p:tag name="KSO_WM_TAG_VERSION" val="3.0"/>
  <p:tag name="KSO_WM_TEMPLATE_CATEGORY" val="custom"/>
  <p:tag name="KSO_WM_TEMPLATE_INDEX" val="40490554"/>
  <p:tag name="KSO_WM_TEMPLATE_MASTER_TYPE" val="0"/>
  <p:tag name="KSO_WM_TEMPLATE_SLIDE_ID" val="slide_4b787e1769c53a6b"/>
  <p:tag name="KSO_WM_TEMPLATE_SUBCATEGORY" val="29"/>
  <p:tag name="KSO_WM_TEMPLATE_THUMBS_INDEX" val="1、9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7198472f55f996028f3173bbb7447a3ed5b970fb"/>
  <p:tag name="KSO_WM_NEWLAYOUT_ID" val="1664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3"/>
  <p:tag name="KSO_WM_SLIDE_TYPE" val="contents"/>
  <p:tag name="KSO_WM_TEMPLATE_SUBCATEGORY" val="29"/>
  <p:tag name="KSO_WM_TEMPLATE_FIGMA_ID" val="69796640650"/>
  <p:tag name="KSO_WM_TEMPLATE_SLIDE_ID" val="slide_063b19861dc0a508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c53bcee1be5a8b492361e424afcc3115f536e629"/>
  <p:tag name="KSO_WM_NEWLAYOUT_GROUP_ID" val="layout_1-5"/>
  <p:tag name="KSO_WM_NEWLAYOUT_ID" val="slide_063b19861dc0a508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SUBTYPE" val="d"/>
  <p:tag name="KSO_WM_UNIT_TYPE" val="l_h_i"/>
  <p:tag name="KSO_WM_FIGMA_FLAG" val="#fgm#"/>
  <p:tag name="KSO_WM_UNIT_PRESET_TEXT" val="01"/>
  <p:tag name="KSO_WM_SLIDE_FIGMA_DIAGRAM" val="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2"/>
  <p:tag name="KSO_WM_UNIT_TYPE" val="l_h_i"/>
  <p:tag name="KSO_WM_FIGMA_DECORATION_INDEX" val="25"/>
  <p:tag name="KSO_WM_FIGMA_FLAG" val="#fgm#"/>
  <p:tag name="KSO_WM_UNIT_PRESET_TEXT" val=" "/>
  <p:tag name="KSO_WM_SLIDE_FIGMA_DIAGRAM" val="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  <p:tag name="KSO_WM_SLIDE_FIGMA_DIAGRAM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4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TEMPLATE_INDEX" val="40490554"/>
  <p:tag name="KSO_WM_TEMPLATE_CATEGORY" val="custom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SUBTYPE" val="d"/>
  <p:tag name="KSO_WM_UNIT_TYPE" val="l_h_i"/>
  <p:tag name="KSO_WM_FIGMA_FLAG" val="#fgm#"/>
  <p:tag name="KSO_WM_UNIT_PRESET_TEXT" val="02"/>
  <p:tag name="KSO_WM_SLIDE_FIGMA_DIAGRAM" val="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2"/>
  <p:tag name="KSO_WM_UNIT_TYPE" val="l_h_i"/>
  <p:tag name="KSO_WM_FIGMA_DECORATION_INDEX" val="25"/>
  <p:tag name="KSO_WM_FIGMA_FLAG" val="#fgm#"/>
  <p:tag name="KSO_WM_UNIT_PRESET_TEXT" val=" "/>
  <p:tag name="KSO_WM_SLIDE_FIGMA_DIAGRAM" val="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  <p:tag name="KSO_WM_SLIDE_FIGMA_DIAGRAM" val="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SUBTYPE" val="d"/>
  <p:tag name="KSO_WM_UNIT_TYPE" val="l_h_i"/>
  <p:tag name="KSO_WM_FIGMA_FLAG" val="#fgm#"/>
  <p:tag name="KSO_WM_UNIT_PRESET_TEXT" val="03"/>
  <p:tag name="KSO_WM_SLIDE_FIGMA_DIAGRAM" val="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2"/>
  <p:tag name="KSO_WM_UNIT_TYPE" val="l_h_i"/>
  <p:tag name="KSO_WM_FIGMA_DECORATION_INDEX" val="25"/>
  <p:tag name="KSO_WM_FIGMA_FLAG" val="#fgm#"/>
  <p:tag name="KSO_WM_UNIT_PRESET_TEXT" val=" "/>
  <p:tag name="KSO_WM_SLIDE_FIGMA_DIAGRAM" val="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  <p:tag name="KSO_WM_SLIDE_FIGMA_DIAGRAM" val="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40650"/>
  <p:tag name="KSO_WM_TEMPLATE_SLIDE_ID" val="slide_2f831b2b7f15b833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97fa92898da34cabacbb55c6509574dc490784d"/>
  <p:tag name="KSO_WM_NEWLAYOUT_GROUP_ID" val="layout_53"/>
  <p:tag name="KSO_WM_NEWLAYOUT_ID" val="slide_2f831b2b7f15b833"/>
  <p:tag name="KSO_WM_UNIT_PRESET_TEXT" val="单击此处添加标题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VCG211394626509&quot;}*auto_galley_ai_*1750757034091_18.181_bc861a1a7497-slide-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添加项标题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6e5357b6-d71f-43c5-836e-5d09cc8529e4.jpg?Expires=1782293041&amp;AWSAccessKeyId=AKLT9NSy7kh8TIS1UzNqLRY2&amp;Signature=kk3%2FqxY3fa1AqGjAs%2BNvsdN07ko%3D&quot;}*auto_qingqiu_ai_*1750757034091_18.181_bc861a1a7497-slide-2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添加项标题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VCG41N1324495518&quot;}*auto_galley_ai_*1750757034091_18.181_bc861a1a7497-slide-2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添加项标题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HAS_MASK" val="0"/>
  <p:tag name="KSO_WM_SLIDE_ID" val="custom40490554_7"/>
  <p:tag name="KSO_WM_SLIDE_INDEX" val="3"/>
  <p:tag name="KSO_WM_SLIDE_ITEM_CNT" val="0"/>
  <p:tag name="KSO_WM_SLIDE_LAYOUT" val="a_e"/>
  <p:tag name="KSO_WM_SLIDE_LAYOUT_CNT" val="1_1"/>
  <p:tag name="KSO_WM_SLIDE_TYPE" val="sectionTitle"/>
  <p:tag name="KSO_WM_TAG_VERSION" val="3.0"/>
  <p:tag name="KSO_WM_TEMPLATE_MASTER_TYPE" val="0"/>
  <p:tag name="KSO_WM_TEMPLATE_SLIDE_ID" val="slide_0e3ab8503af4c08e"/>
  <p:tag name="KSO_WM_TEMPLATE_SUBCATEGORY" val="29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e868a6e34111990f12115bcbe957a9f235e5ca01"/>
  <p:tag name="KSO_WM_NEWLAYOUT_ID" val="1668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791c730e0f49bbc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20a567ddaadb7f583bc30dde43206fcb1f96ad9"/>
  <p:tag name="KSO_WM_NEWLAYOUT_GROUP_ID" val="layout_65"/>
  <p:tag name="KSO_WM_NEWLAYOUT_ID" val="slide_791c730e0f49bbc1"/>
  <p:tag name="KSO_WM_UNIT_PRESET_TEXT" val="单击此处添加标题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VCG41N1135321730&quot;}*auto_galley_ai_*1750757034091_18.181_bc861a1a7497-slide-4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40650"/>
  <p:tag name="KSO_WM_TEMPLATE_SLIDE_ID" val="slide_e87187570ab29065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1d5a014e73eda79f68098e99f43fb625586dee2"/>
  <p:tag name="KSO_WM_NEWLAYOUT_GROUP_ID" val="layout_6"/>
  <p:tag name="KSO_WM_NEWLAYOUT_ID" val="slide_e87187570ab29065"/>
  <p:tag name="KSO_WM_UNIT_PRESET_TEXT" val="单击此处添加标题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b405f30c-8bc7-44fb-ad78-081fe75e907c.jpg?Expires=1782293042&amp;AWSAccessKeyId=AKLT9NSy7kh8TIS1UzNqLRY2&amp;Signature=ImRPo5oW1STmsbeznf0NE2hp3yc%3D&quot;}*auto_qingqiu_ai_*1750757034091_18.181_bc861a1a7497-slide-5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40650"/>
  <p:tag name="KSO_WM_TEMPLATE_SLIDE_ID" val="slide_97e71a9c1fd50a82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63b6939b576072e89c04807d348c0009c012dd3"/>
  <p:tag name="KSO_WM_NEWLAYOUT_GROUP_ID" val="layout_30"/>
  <p:tag name="KSO_WM_NEWLAYOUT_ID" val="slide_97e71a9c1fd50a82"/>
  <p:tag name="KSO_WM_UNIT_PRESET_TEXT" val="单击此处添加标题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75985d05-9a40-4946-b233-5fbcd9746ec8.jpg?Expires=1782293040&amp;AWSAccessKeyId=AKLT9NSy7kh8TIS1UzNqLRY2&amp;Signature=mNO0W2TZyzq3QpFsAe%2Fs6tShOFg%3D&quot;}*auto_qingqiu_ai_*1750757034091_18.181_bc861a1a7497-slide-6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554"/>
  <p:tag name="KSO_WM_TEMPLATE_CATEGORY" val="custom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9"/>
  <p:tag name="KSO_WM_FIGMA_FLAG" val="#fgm#"/>
  <p:tag name="KSO_WM_UNIT_PRESET_TEXT" val=" 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HAS_MASK" val="0"/>
  <p:tag name="KSO_WM_SLIDE_ID" val="custom40490554_7"/>
  <p:tag name="KSO_WM_SLIDE_INDEX" val="3"/>
  <p:tag name="KSO_WM_SLIDE_ITEM_CNT" val="0"/>
  <p:tag name="KSO_WM_SLIDE_LAYOUT" val="a_e"/>
  <p:tag name="KSO_WM_SLIDE_LAYOUT_CNT" val="1_1"/>
  <p:tag name="KSO_WM_SLIDE_TYPE" val="sectionTitle"/>
  <p:tag name="KSO_WM_TAG_VERSION" val="3.0"/>
  <p:tag name="KSO_WM_TEMPLATE_MASTER_TYPE" val="0"/>
  <p:tag name="KSO_WM_TEMPLATE_SLIDE_ID" val="slide_0e3ab8503af4c08e"/>
  <p:tag name="KSO_WM_TEMPLATE_SUBCATEGORY" val="29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e868a6e34111990f12115bcbe957a9f235e5ca01"/>
  <p:tag name="KSO_WM_NEWLAYOUT_ID" val="1668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f35b556d12691d4f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22c861ed87a14fcb173b2c72f7c2dbded6700d1"/>
  <p:tag name="KSO_WM_NEWLAYOUT_GROUP_ID" val="layout_63"/>
  <p:tag name="KSO_WM_NEWLAYOUT_ID" val="slide_f35b556d12691d4f"/>
  <p:tag name="KSO_WM_UNIT_PRESET_TEXT" val="单击此处添加标题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d0af524b-8212-4ec6-adfe-056537ad8f09.jpg?Expires=1782293039&amp;AWSAccessKeyId=AKLT9NSy7kh8TIS1UzNqLRY2&amp;Signature=k19%2B7oQZVSpj2l9pMg4S7tEf360%3D&quot;}*auto_qingqiu_ai_*1750757034091_18.181_bc861a1a7497-slide-8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此处添加项标题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TEMPLATE_FIGMA_ID" val="69796640650"/>
  <p:tag name="KSO_WM_TEMPLATE_SLIDE_ID" val="slide_c4bdf70b1228b8b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a5c7c43fb17c86736f6dcf96af6cc1efc50b7f2"/>
  <p:tag name="KSO_WM_NEWLAYOUT_GROUP_ID" val="layout_42"/>
  <p:tag name="KSO_WM_NEWLAYOUT_ID" val="slide_c4bdf70b1228b8b8"/>
  <p:tag name="KSO_WM_UNIT_PRESET_TEXT" val="单击此处添加标题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0f7d6d01-3ab8-4b8d-b0a1-babfafacbe46.jpg?Expires=1782293039&amp;AWSAccessKeyId=AKLT9NSy7kh8TIS1UzNqLRY2&amp;Signature=Kczck%2B2aI9ioTaMWiJW9dFGK6VI%3D&quot;}*auto_qingqiu_ai_*1750757034091_18.181_bc861a1a7497-slide-9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89d5a0e8dc3d2b6c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547cd9660590e53ee5128ef407eddfd41a435b4"/>
  <p:tag name="KSO_WM_NEWLAYOUT_GROUP_ID" val="layout_39"/>
  <p:tag name="KSO_WM_NEWLAYOUT_ID" val="slide_89d5a0e8dc3d2b6c"/>
  <p:tag name="KSO_WM_UNIT_PRESET_TEXT" val="单击此处添加标题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1_1"/>
  <p:tag name="KSO_WM_UNIT_TYPE" val="l_h_x"/>
  <p:tag name="KSO_WM_FIGMA_DECORATION_INDEX" val="1"/>
  <p:tag name="KSO_WM_FIGMA_FLAG" val="#fgm#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2_1"/>
  <p:tag name="KSO_WM_UNIT_TYPE" val="l_h_x"/>
  <p:tag name="KSO_WM_FIGMA_DECORATION_INDEX" val="2"/>
  <p:tag name="KSO_WM_FIGMA_FLAG" val="#fgm#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3_1"/>
  <p:tag name="KSO_WM_UNIT_TYPE" val="l_h_x"/>
  <p:tag name="KSO_WM_FIGMA_DECORATION_INDEX" val="3"/>
  <p:tag name="KSO_WM_FIGMA_FLAG" val="#fg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1"/>
  <p:tag name="KSO_WM_DIAGRAM_GROUP_CODE" val="1"/>
  <p:tag name="KSO_WM_BEAUTIFY_FLAG" val="#fgm#"/>
  <p:tag name="KSO_WM_UNIT_INDEX" val="1_4_1"/>
  <p:tag name="KSO_WM_UNIT_TYPE" val="l_h_x"/>
  <p:tag name="KSO_WM_FIGMA_DECORATION_INDEX" val="4"/>
  <p:tag name="KSO_WM_FIGMA_FLAG" val="#fgm#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此处添加项标题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HAS_MASK" val="0"/>
  <p:tag name="KSO_WM_SLIDE_ID" val="custom40490554_7"/>
  <p:tag name="KSO_WM_SLIDE_INDEX" val="3"/>
  <p:tag name="KSO_WM_SLIDE_ITEM_CNT" val="0"/>
  <p:tag name="KSO_WM_SLIDE_LAYOUT" val="a_e"/>
  <p:tag name="KSO_WM_SLIDE_LAYOUT_CNT" val="1_1"/>
  <p:tag name="KSO_WM_SLIDE_TYPE" val="sectionTitle"/>
  <p:tag name="KSO_WM_TAG_VERSION" val="3.0"/>
  <p:tag name="KSO_WM_TEMPLATE_MASTER_TYPE" val="0"/>
  <p:tag name="KSO_WM_TEMPLATE_SLIDE_ID" val="slide_0e3ab8503af4c08e"/>
  <p:tag name="KSO_WM_TEMPLATE_SUBCATEGORY" val="29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e868a6e34111990f12115bcbe957a9f235e5ca01"/>
  <p:tag name="KSO_WM_NEWLAYOUT_ID" val="1668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fc90b598f485bb9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e9324b4251fc0725e6d918df89c5c41d1cc357a"/>
  <p:tag name="KSO_WM_NEWLAYOUT_GROUP_ID" val="layout_26"/>
  <p:tag name="KSO_WM_NEWLAYOUT_ID" val="slide_fc90b598f485bb94"/>
  <p:tag name="KSO_WM_UNIT_PRESET_TEXT" val="单击此处添加标题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VCG41N675264974&quot;}*auto_galley_ai_*1750757034091_18.181_bc861a1a7497-slide-12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211397138388&quot;}*auto_galley_ai_*1750757034091_18.181_bc861a1a7497-slide-12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VCG41N1412644714&quot;}*auto_galley_ai_*1750757034091_18.181_bc861a1a7497-slide-12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9961d7f5-9bfa-44b1-a09c-eb720d9535ae.jpg?Expires=1782293042&amp;AWSAccessKeyId=AKLT9NSy7kh8TIS1UzNqLRY2&amp;Signature=rU0tQiiSMtzYx0Gd25Rlt9d8UJg%3D&quot;}*auto_qingqiu_ai_*1750757034091_18.181_bc861a1a7497-slide-12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TEMPLATE_FIGMA_ID" val="69796640650"/>
  <p:tag name="KSO_WM_TEMPLATE_SLIDE_ID" val="slide_6965a77fc216c698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960fc305aa3afa4fbaad2df6b61ac459f09d6a"/>
  <p:tag name="KSO_WM_NEWLAYOUT_GROUP_ID" val="layout_49"/>
  <p:tag name="KSO_WM_NEWLAYOUT_ID" val="slide_6965a77fc216c698"/>
  <p:tag name="KSO_WM_UNIT_PRESET_TEXT" val="单击此处添加标题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4"/>
  <p:tag name="KSO_WM_FIGMA_FLAG" val="#fgm#"/>
  <p:tag name="KSO_WM_UNIT_PRESET_TEXT" val=" 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7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2"/>
  <p:tag name="KSO_WM_UNIT_SUBTYPE" val="d"/>
  <p:tag name="KSO_WM_UNIT_TYPE" val="l_h_i"/>
  <p:tag name="KSO_WM_FIGMA_FLAG" val="#fgm#"/>
  <p:tag name="KSO_WM_UNIT_PRESET_TEXT" val="01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4"/>
  <p:tag name="KSO_WM_FIGMA_FLAG" val="#fgm#"/>
  <p:tag name="KSO_WM_UNIT_PRESET_TEXT" val=" 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2"/>
  <p:tag name="KSO_WM_UNIT_SUBTYPE" val="d"/>
  <p:tag name="KSO_WM_UNIT_TYPE" val="l_h_i"/>
  <p:tag name="KSO_WM_FIGMA_FLAG" val="#fgm#"/>
  <p:tag name="KSO_WM_UNIT_PRESET_TEXT" val="02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4"/>
  <p:tag name="KSO_WM_FIGMA_FLAG" val="#fgm#"/>
  <p:tag name="KSO_WM_UNIT_PRESET_TEXT" val=" 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2"/>
  <p:tag name="KSO_WM_UNIT_SUBTYPE" val="d"/>
  <p:tag name="KSO_WM_UNIT_TYPE" val="l_h_i"/>
  <p:tag name="KSO_WM_FIGMA_FLAG" val="#fgm#"/>
  <p:tag name="KSO_WM_UNIT_PRESET_TEXT" val="03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4"/>
  <p:tag name="KSO_WM_FIGMA_FLAG" val="#fgm#"/>
  <p:tag name="KSO_WM_UNIT_PRESET_TEXT" val=" 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2"/>
  <p:tag name="KSO_WM_UNIT_SUBTYPE" val="d"/>
  <p:tag name="KSO_WM_UNIT_TYPE" val="l_h_i"/>
  <p:tag name="KSO_WM_FIGMA_FLAG" val="#fgm#"/>
  <p:tag name="KSO_WM_UNIT_PRESET_TEXT" val="04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5_1"/>
  <p:tag name="KSO_WM_UNIT_TYPE" val="l_h_i"/>
  <p:tag name="KSO_WM_FIGMA_DECORATION_INDEX" val="14"/>
  <p:tag name="KSO_WM_FIGMA_FLAG" val="#fgm#"/>
  <p:tag name="KSO_WM_UNIT_PRESET_TEXT" val=" 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5_2"/>
  <p:tag name="KSO_WM_UNIT_SUBTYPE" val="d"/>
  <p:tag name="KSO_WM_UNIT_TYPE" val="l_h_i"/>
  <p:tag name="KSO_WM_FIGMA_FLAG" val="#fgm#"/>
  <p:tag name="KSO_WM_UNIT_PRESET_TEXT" val="05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5_1"/>
  <p:tag name="KSO_WM_UNIT_TYPE" val="l_h_a"/>
  <p:tag name="KSO_WM_FIGMA_FLAG" val="#fgm#"/>
  <p:tag name="KSO_WM_UNIT_PRESET_TEXT" val="项标题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5_1"/>
  <p:tag name="KSO_WM_UNIT_TYPE" val="l_h_f"/>
  <p:tag name="KSO_WM_FIGMA_FLAG" val="#fgm#"/>
  <p:tag name="KSO_WM_UNIT_PRESET_TEXT" val="单击此处添加项正文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6_1"/>
  <p:tag name="KSO_WM_UNIT_TYPE" val="l_h_i"/>
  <p:tag name="KSO_WM_FIGMA_DECORATION_INDEX" val="14"/>
  <p:tag name="KSO_WM_FIGMA_FLAG" val="#fgm#"/>
  <p:tag name="KSO_WM_UNIT_PRESET_TEXT" val=" 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6_2"/>
  <p:tag name="KSO_WM_UNIT_SUBTYPE" val="d"/>
  <p:tag name="KSO_WM_UNIT_TYPE" val="l_h_i"/>
  <p:tag name="KSO_WM_FIGMA_FLAG" val="#fgm#"/>
  <p:tag name="KSO_WM_UNIT_PRESET_TEXT" val="06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6_1"/>
  <p:tag name="KSO_WM_UNIT_TYPE" val="l_h_a"/>
  <p:tag name="KSO_WM_FIGMA_FLAG" val="#fgm#"/>
  <p:tag name="KSO_WM_UNIT_PRESET_TEXT" val="项标题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6_1"/>
  <p:tag name="KSO_WM_UNIT_TYPE" val="l_h_f"/>
  <p:tag name="KSO_WM_FIGMA_FLAG" val="#fgm#"/>
  <p:tag name="KSO_WM_UNIT_PRESET_TEXT" val="单击此处添加项正文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ed2c2e1a4c4efbba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594af930c2809b5c598e972ef77a036a3696c55"/>
  <p:tag name="KSO_WM_NEWLAYOUT_GROUP_ID" val="layout_2"/>
  <p:tag name="KSO_WM_NEWLAYOUT_ID" val="slide_ed2c2e1a4c4efbba"/>
  <p:tag name="KSO_WM_UNIT_PRESET_TEXT" val="单击此处添加标题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VCG41N638619572&quot;}*auto_galley_ai_*1750757034091_18.181_bc861a1a7497-slide-14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项标题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7"/>
  <p:tag name="KSO_WM_FIGMA_FLAG" val="#fgm#"/>
  <p:tag name="KSO_WM_UNIT_PRESET_TEXT" val=" 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41N172689881&quot;}*auto_galley_ai_*1750757034091_18.181_bc861a1a7497-slide-14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项标题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http://zh-ai-group.ks3-cn-beijing-internal.ksyun.com/image_generate/image_process/production/202506/782a7e96-f48c-47d6-89f9-5ef0a392fff2.jpg?Expires=1782293047&amp;AWSAccessKeyId=AKLT9NSy7kh8TIS1UzNqLRY2&amp;Signature=MS3pMirgrSXGczl4AVC6j%2BeVbps%3D&quot;}*auto_qingqiu_ai_*1750757034091_18.181_bc861a1a7497-slide-14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项标题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7"/>
  <p:tag name="KSO_WM_FIGMA_FLAG" val="#fgm#"/>
  <p:tag name="KSO_WM_UNIT_PRESET_TEXT" val=" 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VCG211285159693&quot;}*auto_galley_ai_*1750757034091_18.181_bc861a1a7497-slide-14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项标题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8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0490554"/>
  <p:tag name="KSO_WM_TEMPLATE_CATEGORY" val="custom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7fe9c46a89f657a6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bdeca6c76b24fbf01a8decc44015dc15defc285"/>
  <p:tag name="KSO_WM_NEWLAYOUT_GROUP_ID" val="layout_62"/>
  <p:tag name="KSO_WM_NEWLAYOUT_ID" val="slide_7fe9c46a89f657a6"/>
  <p:tag name="KSO_WM_UNIT_PRESET_TEXT" val="单击此处添加标题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generate_ppt&quot;,&quot;id&quot;:&quot;http://zh-ai-group.ks3-cn-beijing-internal.ksyun.com/image_generate/image_process/production/202506/2ed1171d-01ae-4c6e-bcaa-b3746b6365a4.jpg?Expires=1782293044&amp;AWSAccessKeyId=AKLT9NSy7kh8TIS1UzNqLRY2&amp;Signature=%2FtubpD%2FG0B1oJe7KQmW2DcR8Otk%3D&quot;}*auto_qingqiu_ai_*1750757034091_18.181_bc861a1a7497-slide-15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9"/>
  <p:tag name="KSO_WM_FIGMA_FLAG" val="#fgm#"/>
  <p:tag name="KSO_WM_UNIT_PRESET_TEXT" val=" 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9"/>
  <p:tag name="KSO_WM_FIGMA_FLAG" val="#fgm#"/>
  <p:tag name="KSO_WM_UNIT_PRESET_TEXT" val=" 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9"/>
  <p:tag name="KSO_WM_FIGMA_FLAG" val="#fgm#"/>
  <p:tag name="KSO_WM_UNIT_PRESET_TEXT" val=" 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9"/>
  <p:tag name="KSO_WM_FIGMA_FLAG" val="#fgm#"/>
  <p:tag name="KSO_WM_UNIT_PRESET_TEXT" val=" 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此处添加项标题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TEMPLATE_FIGMA_ID" val="69796640650"/>
  <p:tag name="KSO_WM_TEMPLATE_SLIDE_ID" val="slide_4dfd11797d7ebf3c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7592ce2d607f714ba313ff476474c231a296f32"/>
  <p:tag name="KSO_WM_NEWLAYOUT_GROUP_ID" val="layout_67"/>
  <p:tag name="KSO_WM_NEWLAYOUT_ID" val="slide_4dfd11797d7ebf3c"/>
  <p:tag name="KSO_WM_UNIT_PRESET_TEXT" val="单击此处添加标题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VCG41N1126601418&quot;}*auto_galley_ai_*1750757034091_18.181_bc861a1a7497-slide-16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41N1438034222&quot;}*auto_galley_ai_*1750757034091_18.181_bc861a1a7497-slide-16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VCG211395370292&quot;}*auto_galley_ai_*1750757034091_18.181_bc861a1a7497-slide-16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TEMPLATE_FIGMA_ID" val="69796640650"/>
  <p:tag name="KSO_WM_TEMPLATE_SLIDE_ID" val="slide_f7b9aa46f714e91f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1a336d724bfb5fbcc62be42033f518f35b0722b"/>
  <p:tag name="KSO_WM_NEWLAYOUT_GROUP_ID" val="layout_38"/>
  <p:tag name="KSO_WM_NEWLAYOUT_ID" val="slide_f7b9aa46f714e91f"/>
  <p:tag name="KSO_WM_UNIT_PRESET_TEXT" val="单击此处添加标题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1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d"/>
  <p:tag name="KSO_WM_FIGMA_FLAG" val="#fgm#"/>
  <p:tag name="MH_PIC_SOURCE_TYPE" val="generate_slide_ai*{&quot;ai_type&quot;:&quot;generate_ppt&quot;,&quot;id&quot;:&quot;VCG41N1404824139&quot;}*auto_galley_ai_*1750757034091_18.181_bc861a1a7497-slide-17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a"/>
  <p:tag name="KSO_WM_FIGMA_FLAG" val="#fgm#"/>
  <p:tag name="KSO_WM_UNIT_PRESET_TEXT" val="单击此处添加项标题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1_1"/>
  <p:tag name="KSO_WM_UNIT_TYPE" val="l_h_f"/>
  <p:tag name="KSO_WM_FIGMA_FLAG" val="#fgm#"/>
  <p:tag name="KSO_WM_UNIT_PRESET_TEXT" val="单击此处添加项正文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2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d"/>
  <p:tag name="KSO_WM_FIGMA_FLAG" val="#fgm#"/>
  <p:tag name="MH_PIC_SOURCE_TYPE" val="generate_slide_ai*{&quot;ai_type&quot;:&quot;generate_ppt&quot;,&quot;id&quot;:&quot;VCG41N1443829367&quot;}*auto_galley_ai_*1750757034091_18.181_bc861a1a7497-slide-17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a"/>
  <p:tag name="KSO_WM_FIGMA_FLAG" val="#fgm#"/>
  <p:tag name="KSO_WM_UNIT_PRESET_TEXT" val="单击此处添加项标题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2_1"/>
  <p:tag name="KSO_WM_UNIT_TYPE" val="l_h_f"/>
  <p:tag name="KSO_WM_FIGMA_FLAG" val="#fgm#"/>
  <p:tag name="KSO_WM_UNIT_PRESET_TEXT" val="单击此处添加项正文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3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d"/>
  <p:tag name="KSO_WM_FIGMA_FLAG" val="#fgm#"/>
  <p:tag name="MH_PIC_SOURCE_TYPE" val="generate_slide_ai*{&quot;ai_type&quot;:&quot;generate_ppt&quot;,&quot;id&quot;:&quot;VCG211397646531&quot;}*auto_galley_ai_*1750757034091_18.181_bc861a1a7497-slide-17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a"/>
  <p:tag name="KSO_WM_FIGMA_FLAG" val="#fgm#"/>
  <p:tag name="KSO_WM_UNIT_PRESET_TEXT" val="单击此处添加项标题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3_1"/>
  <p:tag name="KSO_WM_UNIT_TYPE" val="l_h_f"/>
  <p:tag name="KSO_WM_FIGMA_FLAG" val="#fgm#"/>
  <p:tag name="KSO_WM_UNIT_PRESET_TEXT" val="单击此处添加项正文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$PH_EXT" val="2"/>
  <p:tag name="KSO_WM_DIAGRAM_GROUP_CODE" val="1"/>
  <p:tag name="KSO_WM_BEAUTIFY_FLAG" val="#fgm#"/>
  <p:tag name="KSO_WM_UNIT_INDEX" val="1_4_1"/>
  <p:tag name="KSO_WM_UNIT_TYPE" val="l_h_i"/>
  <p:tag name="KSO_WM_FIGMA_DECORATION_INDEX" val="18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UNIT_PRESET_TEXT" val=" 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d"/>
  <p:tag name="KSO_WM_FIGMA_FLAG" val="#fgm#"/>
  <p:tag name="MH_PIC_SOURCE_TYPE" val="generate_slide_ai*{&quot;ai_type&quot;:&quot;generate_ppt&quot;,&quot;id&quot;:&quot;VCG211395447375&quot;}*auto_galley_ai_*1750757034091_18.181_bc861a1a7497-slide-17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a"/>
  <p:tag name="KSO_WM_FIGMA_FLAG" val="#fgm#"/>
  <p:tag name="KSO_WM_UNIT_PRESET_TEXT" val="单击此处添加项标题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GROUP_CODE" val="1"/>
  <p:tag name="KSO_WM_BEAUTIFY_FLAG" val="#fgm#"/>
  <p:tag name="KSO_WM_UNIT_INDEX" val="1_4_1"/>
  <p:tag name="KSO_WM_UNIT_TYPE" val="l_h_f"/>
  <p:tag name="KSO_WM_FIGMA_FLAG" val="#fgm#"/>
  <p:tag name="KSO_WM_UNIT_PRESET_TEXT" val="单击此处添加项正文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90554"/>
  <p:tag name="KSO_WM_SLIDE_HAS_MASK" val="0"/>
  <p:tag name="KSO_WM_SLIDE_ID" val="custom40490554_9"/>
  <p:tag name="KSO_WM_SLIDE_INDEX" val="5"/>
  <p:tag name="KSO_WM_SLIDE_ITEM_CNT" val="0"/>
  <p:tag name="KSO_WM_SLIDE_LAYOUT" val="a_b"/>
  <p:tag name="KSO_WM_SLIDE_LAYOUT_CNT" val="1_1"/>
  <p:tag name="KSO_WM_SLIDE_TYPE" val="endPage"/>
  <p:tag name="KSO_WM_TAG_VERSION" val="3.0"/>
  <p:tag name="KSO_WM_TEMPLATE_MASTER_TYPE" val="0"/>
  <p:tag name="KSO_WM_TEMPLATE_SLIDE_ID" val="slide_06be46c9219ad451"/>
  <p:tag name="KSO_WM_TEMPLATE_SUBCATEGORY" val="29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b"/>
  <p:tag name="KSO_WM_BEAUTIFY_FLAG" val="#wm#"/>
  <p:tag name="KSO_WM_FIGMA_FLAG" val="#fgm#"/>
  <p:tag name="KSO_WM_UNIT_INDEX" val="1"/>
  <p:tag name="KSO_WM_UNIT_TEXT_TYPE" val="1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890d84362ea825917cee6fe83b6fe06d3bff9804"/>
  <p:tag name="KSO_WM_NEWLAYOUT_ID" val="1674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9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7198472f55f996028f3173bbb7447a3ed5b970fb"/>
  <p:tag name="KSO_WM_NEWLAYOUT_ID" val="1664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BEAUTIFY_FLAG" val="#wm#"/>
  <p:tag name="KSO_WM_FIGMA_FLAG" val="#fgm#"/>
  <p:tag name="KSO_WM_UNIT_INDEX" val="2"/>
  <p:tag name="KSO_WM_UNIT_SUBTYPE" val="b"/>
  <p:tag name="KSO_WM_UNIT_TEXT_TYPE" val="1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4049055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e868a6e34111990f12115bcbe957a9f235e5ca01"/>
  <p:tag name="KSO_WM_NEWLAYOUT_ID" val="1668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4049055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b"/>
  <p:tag name="KSO_WM_BEAUTIFY_FLAG" val="#wm#"/>
  <p:tag name="KSO_WM_FIGMA_FLAG" val="#fgm#"/>
  <p:tag name="KSO_WM_UNIT_INDEX" val="1"/>
  <p:tag name="KSO_WM_UNIT_TEXT_TYPE" val="1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890d84362ea825917cee6fe83b6fe06d3bff9804"/>
  <p:tag name="KSO_WM_NEWLAYOUT_ID" val="1674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81c44755f9c514a1f7c42221e06507aa3b93044"/>
  <p:tag name="KSO_WM_NEWLAYOUT_ID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554"/>
  <p:tag name="KSO_WM_TEMPLATE_CATEGORY" val="custom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heme/theme1.xml><?xml version="1.0" encoding="utf-8"?>
<a:theme xmlns:a="http://schemas.openxmlformats.org/drawingml/2006/main" name="Office 主题​​">
  <a:themeElements>
    <a:clrScheme name="自定义 157">
      <a:dk1>
        <a:srgbClr val="000000"/>
      </a:dk1>
      <a:lt1>
        <a:srgbClr val="FFFFFF"/>
      </a:lt1>
      <a:dk2>
        <a:srgbClr val="1D2329"/>
      </a:dk2>
      <a:lt2>
        <a:srgbClr val="FDFCFB"/>
      </a:lt2>
      <a:accent1>
        <a:srgbClr val="891307"/>
      </a:accent1>
      <a:accent2>
        <a:srgbClr val="72879A"/>
      </a:accent2>
      <a:accent3>
        <a:srgbClr val="687234"/>
      </a:accent3>
      <a:accent4>
        <a:srgbClr val="CF9147"/>
      </a:accent4>
      <a:accent5>
        <a:srgbClr val="805997"/>
      </a:accent5>
      <a:accent6>
        <a:srgbClr val="CA526E"/>
      </a:accent6>
      <a:hlink>
        <a:srgbClr val="0563C1"/>
      </a:hlink>
      <a:folHlink>
        <a:srgbClr val="954D72"/>
      </a:folHlink>
    </a:clrScheme>
    <a:fontScheme name="自定义 9">
      <a:majorFont>
        <a:latin typeface="汉仪小隶书简"/>
        <a:ea typeface="汉仪小隶书简"/>
        <a:cs typeface=""/>
      </a:majorFont>
      <a:minorFont>
        <a:latin typeface="汉仪小隶书简"/>
        <a:ea typeface="汉仪小隶书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1264</Words>
  <Application>Microsoft Office PowerPoint</Application>
  <PresentationFormat>宽屏</PresentationFormat>
  <Paragraphs>130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汉仪北魏写经W</vt:lpstr>
      <vt:lpstr>汉仪小隶书简</vt:lpstr>
      <vt:lpstr>Arial</vt:lpstr>
      <vt:lpstr>Office 主题​​</vt:lpstr>
      <vt:lpstr>第10章 多模态检索与推荐</vt:lpstr>
      <vt:lpstr>目录</vt:lpstr>
      <vt:lpstr>多模态检索与推荐</vt:lpstr>
      <vt:lpstr>跨模态检索算法与实现</vt:lpstr>
      <vt:lpstr>跨模态检索算法与实现</vt:lpstr>
      <vt:lpstr>跨模态检索中的嵌入空间设计</vt:lpstr>
      <vt:lpstr>检索任务的多模态优化</vt:lpstr>
      <vt:lpstr>图像视频与文本的联合检索</vt:lpstr>
      <vt:lpstr>图像视频与文本的联合检索</vt:lpstr>
      <vt:lpstr>图文联合检索的模型实现</vt:lpstr>
      <vt:lpstr>视频检索中的特征联合与优化</vt:lpstr>
      <vt:lpstr>基于多模态的推荐系统</vt:lpstr>
      <vt:lpstr>基于多模态的推荐系统</vt:lpstr>
      <vt:lpstr>多模态嵌入在推荐任务中的应用</vt:lpstr>
      <vt:lpstr>多模态嵌入在推荐任务中的应用</vt:lpstr>
      <vt:lpstr>推荐系统的动态适配与更新</vt:lpstr>
      <vt:lpstr>推荐系统的动态适配与更新</vt:lpstr>
      <vt:lpstr>推荐系统的动态适配与更新：评估与结果</vt:lpstr>
      <vt:lpstr>谢谢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156</cp:revision>
  <dcterms:created xsi:type="dcterms:W3CDTF">2019-06-19T02:08:00Z</dcterms:created>
  <dcterms:modified xsi:type="dcterms:W3CDTF">2025-06-26T07:55:32Z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20966327646C47D9BF07E16FA4421733_11</vt:lpwstr>
  </property>
  <property fmtid="{D5CDD505-2E9C-101B-9397-08002B2CF9AE}" pid="4" name="KSOTemplateUUID">
    <vt:lpwstr>v1.0_ai_69796640650</vt:lpwstr>
  </property>
</Properties>
</file>