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6.sv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1.png"/><Relationship Id="rId5" Type="http://schemas.openxmlformats.org/officeDocument/2006/relationships/tags" Target="../tags/tag7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9.xml"/><Relationship Id="rId9" Type="http://schemas.openxmlformats.org/officeDocument/2006/relationships/tags" Target="../tags/tag74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image" Target="../media/image5.png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image" Target="../media/image1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9.xml"/><Relationship Id="rId15" Type="http://schemas.openxmlformats.org/officeDocument/2006/relationships/image" Target="../media/image6.svg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3" Type="http://schemas.openxmlformats.org/officeDocument/2006/relationships/tags" Target="../tags/tag112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tags" Target="../tags/tag126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0" Type="http://schemas.openxmlformats.org/officeDocument/2006/relationships/tags" Target="../tags/tag129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10" Type="http://schemas.openxmlformats.org/officeDocument/2006/relationships/tags" Target="../tags/tag119.xml"/><Relationship Id="rId19" Type="http://schemas.openxmlformats.org/officeDocument/2006/relationships/tags" Target="../tags/tag128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39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2" Type="http://schemas.openxmlformats.org/officeDocument/2006/relationships/tags" Target="../tags/tag153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10" Type="http://schemas.openxmlformats.org/officeDocument/2006/relationships/tags" Target="../tags/tag161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tags" Target="../tags/tag179.xml"/><Relationship Id="rId18" Type="http://schemas.openxmlformats.org/officeDocument/2006/relationships/tags" Target="../tags/tag184.xml"/><Relationship Id="rId3" Type="http://schemas.openxmlformats.org/officeDocument/2006/relationships/tags" Target="../tags/tag169.xml"/><Relationship Id="rId21" Type="http://schemas.openxmlformats.org/officeDocument/2006/relationships/tags" Target="../tags/tag187.xml"/><Relationship Id="rId7" Type="http://schemas.openxmlformats.org/officeDocument/2006/relationships/tags" Target="../tags/tag173.xml"/><Relationship Id="rId12" Type="http://schemas.openxmlformats.org/officeDocument/2006/relationships/tags" Target="../tags/tag178.xml"/><Relationship Id="rId17" Type="http://schemas.openxmlformats.org/officeDocument/2006/relationships/tags" Target="../tags/tag183.xml"/><Relationship Id="rId2" Type="http://schemas.openxmlformats.org/officeDocument/2006/relationships/tags" Target="../tags/tag168.xml"/><Relationship Id="rId16" Type="http://schemas.openxmlformats.org/officeDocument/2006/relationships/tags" Target="../tags/tag182.xml"/><Relationship Id="rId20" Type="http://schemas.openxmlformats.org/officeDocument/2006/relationships/tags" Target="../tags/tag186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5" Type="http://schemas.openxmlformats.org/officeDocument/2006/relationships/tags" Target="../tags/tag181.xml"/><Relationship Id="rId10" Type="http://schemas.openxmlformats.org/officeDocument/2006/relationships/tags" Target="../tags/tag176.xml"/><Relationship Id="rId19" Type="http://schemas.openxmlformats.org/officeDocument/2006/relationships/tags" Target="../tags/tag185.xml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tags" Target="../tags/tag180.xml"/><Relationship Id="rId22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13" Type="http://schemas.openxmlformats.org/officeDocument/2006/relationships/tags" Target="../tags/tag200.xml"/><Relationship Id="rId18" Type="http://schemas.openxmlformats.org/officeDocument/2006/relationships/tags" Target="../tags/tag205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tags" Target="../tags/tag199.xml"/><Relationship Id="rId17" Type="http://schemas.openxmlformats.org/officeDocument/2006/relationships/tags" Target="../tags/tag204.xml"/><Relationship Id="rId2" Type="http://schemas.openxmlformats.org/officeDocument/2006/relationships/tags" Target="../tags/tag189.xml"/><Relationship Id="rId16" Type="http://schemas.openxmlformats.org/officeDocument/2006/relationships/tags" Target="../tags/tag203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tags" Target="../tags/tag198.xml"/><Relationship Id="rId5" Type="http://schemas.openxmlformats.org/officeDocument/2006/relationships/tags" Target="../tags/tag192.xml"/><Relationship Id="rId15" Type="http://schemas.openxmlformats.org/officeDocument/2006/relationships/tags" Target="../tags/tag202.xml"/><Relationship Id="rId10" Type="http://schemas.openxmlformats.org/officeDocument/2006/relationships/tags" Target="../tags/tag197.xml"/><Relationship Id="rId19" Type="http://schemas.openxmlformats.org/officeDocument/2006/relationships/slideMaster" Target="../slideMasters/slideMaster1.xml"/><Relationship Id="rId4" Type="http://schemas.openxmlformats.org/officeDocument/2006/relationships/tags" Target="../tags/tag191.xml"/><Relationship Id="rId9" Type="http://schemas.openxmlformats.org/officeDocument/2006/relationships/tags" Target="../tags/tag196.xml"/><Relationship Id="rId14" Type="http://schemas.openxmlformats.org/officeDocument/2006/relationships/tags" Target="../tags/tag20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.png"/><Relationship Id="rId5" Type="http://schemas.openxmlformats.org/officeDocument/2006/relationships/tags" Target="../tags/tag22.xml"/><Relationship Id="rId10" Type="http://schemas.openxmlformats.org/officeDocument/2006/relationships/image" Target="../media/image4.png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tags" Target="../tags/tag223.xml"/><Relationship Id="rId3" Type="http://schemas.openxmlformats.org/officeDocument/2006/relationships/tags" Target="../tags/tag208.xml"/><Relationship Id="rId21" Type="http://schemas.openxmlformats.org/officeDocument/2006/relationships/tags" Target="../tags/tag226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tags" Target="../tags/tag222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20" Type="http://schemas.openxmlformats.org/officeDocument/2006/relationships/tags" Target="../tags/tag225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10" Type="http://schemas.openxmlformats.org/officeDocument/2006/relationships/tags" Target="../tags/tag215.xml"/><Relationship Id="rId19" Type="http://schemas.openxmlformats.org/officeDocument/2006/relationships/tags" Target="../tags/tag224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Relationship Id="rId22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9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tags" Target="../tags/tag247.xml"/><Relationship Id="rId18" Type="http://schemas.openxmlformats.org/officeDocument/2006/relationships/tags" Target="../tags/tag252.xml"/><Relationship Id="rId3" Type="http://schemas.openxmlformats.org/officeDocument/2006/relationships/tags" Target="../tags/tag237.xml"/><Relationship Id="rId21" Type="http://schemas.openxmlformats.org/officeDocument/2006/relationships/tags" Target="../tags/tag255.xml"/><Relationship Id="rId7" Type="http://schemas.openxmlformats.org/officeDocument/2006/relationships/tags" Target="../tags/tag241.xml"/><Relationship Id="rId12" Type="http://schemas.openxmlformats.org/officeDocument/2006/relationships/tags" Target="../tags/tag246.xml"/><Relationship Id="rId17" Type="http://schemas.openxmlformats.org/officeDocument/2006/relationships/tags" Target="../tags/tag251.xml"/><Relationship Id="rId2" Type="http://schemas.openxmlformats.org/officeDocument/2006/relationships/tags" Target="../tags/tag236.xml"/><Relationship Id="rId16" Type="http://schemas.openxmlformats.org/officeDocument/2006/relationships/tags" Target="../tags/tag250.xml"/><Relationship Id="rId20" Type="http://schemas.openxmlformats.org/officeDocument/2006/relationships/tags" Target="../tags/tag254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tags" Target="../tags/tag245.xml"/><Relationship Id="rId5" Type="http://schemas.openxmlformats.org/officeDocument/2006/relationships/tags" Target="../tags/tag239.xml"/><Relationship Id="rId15" Type="http://schemas.openxmlformats.org/officeDocument/2006/relationships/tags" Target="../tags/tag249.xml"/><Relationship Id="rId10" Type="http://schemas.openxmlformats.org/officeDocument/2006/relationships/tags" Target="../tags/tag244.xml"/><Relationship Id="rId19" Type="http://schemas.openxmlformats.org/officeDocument/2006/relationships/tags" Target="../tags/tag253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tags" Target="../tags/tag248.xml"/><Relationship Id="rId22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63.xml"/><Relationship Id="rId13" Type="http://schemas.openxmlformats.org/officeDocument/2006/relationships/tags" Target="../tags/tag268.xml"/><Relationship Id="rId18" Type="http://schemas.openxmlformats.org/officeDocument/2006/relationships/tags" Target="../tags/tag273.xml"/><Relationship Id="rId3" Type="http://schemas.openxmlformats.org/officeDocument/2006/relationships/tags" Target="../tags/tag258.xml"/><Relationship Id="rId21" Type="http://schemas.openxmlformats.org/officeDocument/2006/relationships/tags" Target="../tags/tag276.xml"/><Relationship Id="rId7" Type="http://schemas.openxmlformats.org/officeDocument/2006/relationships/tags" Target="../tags/tag262.xml"/><Relationship Id="rId12" Type="http://schemas.openxmlformats.org/officeDocument/2006/relationships/tags" Target="../tags/tag267.xml"/><Relationship Id="rId17" Type="http://schemas.openxmlformats.org/officeDocument/2006/relationships/tags" Target="../tags/tag272.xml"/><Relationship Id="rId2" Type="http://schemas.openxmlformats.org/officeDocument/2006/relationships/tags" Target="../tags/tag257.xml"/><Relationship Id="rId16" Type="http://schemas.openxmlformats.org/officeDocument/2006/relationships/tags" Target="../tags/tag271.xml"/><Relationship Id="rId20" Type="http://schemas.openxmlformats.org/officeDocument/2006/relationships/tags" Target="../tags/tag275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11" Type="http://schemas.openxmlformats.org/officeDocument/2006/relationships/tags" Target="../tags/tag266.xml"/><Relationship Id="rId5" Type="http://schemas.openxmlformats.org/officeDocument/2006/relationships/tags" Target="../tags/tag260.xml"/><Relationship Id="rId15" Type="http://schemas.openxmlformats.org/officeDocument/2006/relationships/tags" Target="../tags/tag270.xml"/><Relationship Id="rId10" Type="http://schemas.openxmlformats.org/officeDocument/2006/relationships/tags" Target="../tags/tag265.xml"/><Relationship Id="rId19" Type="http://schemas.openxmlformats.org/officeDocument/2006/relationships/tags" Target="../tags/tag274.xml"/><Relationship Id="rId4" Type="http://schemas.openxmlformats.org/officeDocument/2006/relationships/tags" Target="../tags/tag259.xml"/><Relationship Id="rId9" Type="http://schemas.openxmlformats.org/officeDocument/2006/relationships/tags" Target="../tags/tag264.xml"/><Relationship Id="rId14" Type="http://schemas.openxmlformats.org/officeDocument/2006/relationships/tags" Target="../tags/tag269.xml"/><Relationship Id="rId22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9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92.xml"/><Relationship Id="rId13" Type="http://schemas.openxmlformats.org/officeDocument/2006/relationships/tags" Target="../tags/tag297.xml"/><Relationship Id="rId18" Type="http://schemas.openxmlformats.org/officeDocument/2006/relationships/tags" Target="../tags/tag302.xml"/><Relationship Id="rId3" Type="http://schemas.openxmlformats.org/officeDocument/2006/relationships/tags" Target="../tags/tag287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91.xml"/><Relationship Id="rId12" Type="http://schemas.openxmlformats.org/officeDocument/2006/relationships/tags" Target="../tags/tag296.xml"/><Relationship Id="rId17" Type="http://schemas.openxmlformats.org/officeDocument/2006/relationships/tags" Target="../tags/tag301.xml"/><Relationship Id="rId2" Type="http://schemas.openxmlformats.org/officeDocument/2006/relationships/tags" Target="../tags/tag286.xml"/><Relationship Id="rId16" Type="http://schemas.openxmlformats.org/officeDocument/2006/relationships/tags" Target="../tags/tag300.xml"/><Relationship Id="rId20" Type="http://schemas.openxmlformats.org/officeDocument/2006/relationships/tags" Target="../tags/tag304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11" Type="http://schemas.openxmlformats.org/officeDocument/2006/relationships/tags" Target="../tags/tag295.xml"/><Relationship Id="rId5" Type="http://schemas.openxmlformats.org/officeDocument/2006/relationships/tags" Target="../tags/tag289.xml"/><Relationship Id="rId15" Type="http://schemas.openxmlformats.org/officeDocument/2006/relationships/tags" Target="../tags/tag299.xml"/><Relationship Id="rId10" Type="http://schemas.openxmlformats.org/officeDocument/2006/relationships/tags" Target="../tags/tag294.xml"/><Relationship Id="rId19" Type="http://schemas.openxmlformats.org/officeDocument/2006/relationships/tags" Target="../tags/tag303.xml"/><Relationship Id="rId4" Type="http://schemas.openxmlformats.org/officeDocument/2006/relationships/tags" Target="../tags/tag288.xml"/><Relationship Id="rId9" Type="http://schemas.openxmlformats.org/officeDocument/2006/relationships/tags" Target="../tags/tag293.xml"/><Relationship Id="rId14" Type="http://schemas.openxmlformats.org/officeDocument/2006/relationships/tags" Target="../tags/tag298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312.xml"/><Relationship Id="rId13" Type="http://schemas.openxmlformats.org/officeDocument/2006/relationships/tags" Target="../tags/tag317.xml"/><Relationship Id="rId18" Type="http://schemas.openxmlformats.org/officeDocument/2006/relationships/tags" Target="../tags/tag322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12" Type="http://schemas.openxmlformats.org/officeDocument/2006/relationships/tags" Target="../tags/tag316.xml"/><Relationship Id="rId17" Type="http://schemas.openxmlformats.org/officeDocument/2006/relationships/tags" Target="../tags/tag321.xml"/><Relationship Id="rId2" Type="http://schemas.openxmlformats.org/officeDocument/2006/relationships/tags" Target="../tags/tag306.xml"/><Relationship Id="rId16" Type="http://schemas.openxmlformats.org/officeDocument/2006/relationships/tags" Target="../tags/tag320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tags" Target="../tags/tag315.xml"/><Relationship Id="rId5" Type="http://schemas.openxmlformats.org/officeDocument/2006/relationships/tags" Target="../tags/tag309.xml"/><Relationship Id="rId15" Type="http://schemas.openxmlformats.org/officeDocument/2006/relationships/tags" Target="../tags/tag319.xml"/><Relationship Id="rId10" Type="http://schemas.openxmlformats.org/officeDocument/2006/relationships/tags" Target="../tags/tag314.xml"/><Relationship Id="rId19" Type="http://schemas.openxmlformats.org/officeDocument/2006/relationships/slideMaster" Target="../slideMasters/slideMaster1.xml"/><Relationship Id="rId4" Type="http://schemas.openxmlformats.org/officeDocument/2006/relationships/tags" Target="../tags/tag308.xml"/><Relationship Id="rId9" Type="http://schemas.openxmlformats.org/officeDocument/2006/relationships/tags" Target="../tags/tag313.xml"/><Relationship Id="rId14" Type="http://schemas.openxmlformats.org/officeDocument/2006/relationships/tags" Target="../tags/tag318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13" Type="http://schemas.openxmlformats.org/officeDocument/2006/relationships/tags" Target="../tags/tag335.xml"/><Relationship Id="rId3" Type="http://schemas.openxmlformats.org/officeDocument/2006/relationships/tags" Target="../tags/tag325.xml"/><Relationship Id="rId7" Type="http://schemas.openxmlformats.org/officeDocument/2006/relationships/tags" Target="../tags/tag329.xml"/><Relationship Id="rId12" Type="http://schemas.openxmlformats.org/officeDocument/2006/relationships/tags" Target="../tags/tag334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6" Type="http://schemas.openxmlformats.org/officeDocument/2006/relationships/tags" Target="../tags/tag328.xml"/><Relationship Id="rId11" Type="http://schemas.openxmlformats.org/officeDocument/2006/relationships/tags" Target="../tags/tag333.xml"/><Relationship Id="rId5" Type="http://schemas.openxmlformats.org/officeDocument/2006/relationships/tags" Target="../tags/tag327.xml"/><Relationship Id="rId10" Type="http://schemas.openxmlformats.org/officeDocument/2006/relationships/tags" Target="../tags/tag332.xml"/><Relationship Id="rId4" Type="http://schemas.openxmlformats.org/officeDocument/2006/relationships/tags" Target="../tags/tag326.xml"/><Relationship Id="rId9" Type="http://schemas.openxmlformats.org/officeDocument/2006/relationships/tags" Target="../tags/tag331.xml"/><Relationship Id="rId1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3" Type="http://schemas.openxmlformats.org/officeDocument/2006/relationships/tags" Target="../tags/tag338.xml"/><Relationship Id="rId7" Type="http://schemas.openxmlformats.org/officeDocument/2006/relationships/tags" Target="../tags/tag342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9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351.xml"/><Relationship Id="rId13" Type="http://schemas.openxmlformats.org/officeDocument/2006/relationships/tags" Target="../tags/tag356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346.xml"/><Relationship Id="rId7" Type="http://schemas.openxmlformats.org/officeDocument/2006/relationships/tags" Target="../tags/tag350.xml"/><Relationship Id="rId12" Type="http://schemas.openxmlformats.org/officeDocument/2006/relationships/tags" Target="../tags/tag355.xml"/><Relationship Id="rId17" Type="http://schemas.openxmlformats.org/officeDocument/2006/relationships/tags" Target="../tags/tag360.xml"/><Relationship Id="rId2" Type="http://schemas.openxmlformats.org/officeDocument/2006/relationships/tags" Target="../tags/tag345.xml"/><Relationship Id="rId16" Type="http://schemas.openxmlformats.org/officeDocument/2006/relationships/tags" Target="../tags/tag359.xml"/><Relationship Id="rId1" Type="http://schemas.openxmlformats.org/officeDocument/2006/relationships/tags" Target="../tags/tag344.xml"/><Relationship Id="rId6" Type="http://schemas.openxmlformats.org/officeDocument/2006/relationships/tags" Target="../tags/tag349.xml"/><Relationship Id="rId11" Type="http://schemas.openxmlformats.org/officeDocument/2006/relationships/tags" Target="../tags/tag354.xml"/><Relationship Id="rId5" Type="http://schemas.openxmlformats.org/officeDocument/2006/relationships/tags" Target="../tags/tag348.xml"/><Relationship Id="rId15" Type="http://schemas.openxmlformats.org/officeDocument/2006/relationships/tags" Target="../tags/tag358.xml"/><Relationship Id="rId10" Type="http://schemas.openxmlformats.org/officeDocument/2006/relationships/tags" Target="../tags/tag353.xml"/><Relationship Id="rId4" Type="http://schemas.openxmlformats.org/officeDocument/2006/relationships/tags" Target="../tags/tag347.xml"/><Relationship Id="rId9" Type="http://schemas.openxmlformats.org/officeDocument/2006/relationships/tags" Target="../tags/tag352.xml"/><Relationship Id="rId14" Type="http://schemas.openxmlformats.org/officeDocument/2006/relationships/tags" Target="../tags/tag35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13" Type="http://schemas.openxmlformats.org/officeDocument/2006/relationships/tags" Target="../tags/tag373.xml"/><Relationship Id="rId18" Type="http://schemas.openxmlformats.org/officeDocument/2006/relationships/tags" Target="../tags/tag378.xml"/><Relationship Id="rId3" Type="http://schemas.openxmlformats.org/officeDocument/2006/relationships/tags" Target="../tags/tag363.xml"/><Relationship Id="rId21" Type="http://schemas.openxmlformats.org/officeDocument/2006/relationships/tags" Target="../tags/tag381.xml"/><Relationship Id="rId7" Type="http://schemas.openxmlformats.org/officeDocument/2006/relationships/tags" Target="../tags/tag367.xml"/><Relationship Id="rId12" Type="http://schemas.openxmlformats.org/officeDocument/2006/relationships/tags" Target="../tags/tag372.xml"/><Relationship Id="rId17" Type="http://schemas.openxmlformats.org/officeDocument/2006/relationships/tags" Target="../tags/tag377.xml"/><Relationship Id="rId2" Type="http://schemas.openxmlformats.org/officeDocument/2006/relationships/tags" Target="../tags/tag362.xml"/><Relationship Id="rId16" Type="http://schemas.openxmlformats.org/officeDocument/2006/relationships/tags" Target="../tags/tag376.xml"/><Relationship Id="rId20" Type="http://schemas.openxmlformats.org/officeDocument/2006/relationships/tags" Target="../tags/tag380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11" Type="http://schemas.openxmlformats.org/officeDocument/2006/relationships/tags" Target="../tags/tag371.xml"/><Relationship Id="rId5" Type="http://schemas.openxmlformats.org/officeDocument/2006/relationships/tags" Target="../tags/tag365.xml"/><Relationship Id="rId15" Type="http://schemas.openxmlformats.org/officeDocument/2006/relationships/tags" Target="../tags/tag375.xml"/><Relationship Id="rId10" Type="http://schemas.openxmlformats.org/officeDocument/2006/relationships/tags" Target="../tags/tag370.xml"/><Relationship Id="rId19" Type="http://schemas.openxmlformats.org/officeDocument/2006/relationships/tags" Target="../tags/tag379.xml"/><Relationship Id="rId4" Type="http://schemas.openxmlformats.org/officeDocument/2006/relationships/tags" Target="../tags/tag364.xml"/><Relationship Id="rId9" Type="http://schemas.openxmlformats.org/officeDocument/2006/relationships/tags" Target="../tags/tag369.xml"/><Relationship Id="rId14" Type="http://schemas.openxmlformats.org/officeDocument/2006/relationships/tags" Target="../tags/tag374.xml"/><Relationship Id="rId22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89.xml"/><Relationship Id="rId3" Type="http://schemas.openxmlformats.org/officeDocument/2006/relationships/tags" Target="../tags/tag384.xml"/><Relationship Id="rId7" Type="http://schemas.openxmlformats.org/officeDocument/2006/relationships/tags" Target="../tags/tag388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85.xml"/><Relationship Id="rId9" Type="http://schemas.openxmlformats.org/officeDocument/2006/relationships/tags" Target="../tags/tag390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13" Type="http://schemas.openxmlformats.org/officeDocument/2006/relationships/tags" Target="../tags/tag403.xml"/><Relationship Id="rId18" Type="http://schemas.openxmlformats.org/officeDocument/2006/relationships/tags" Target="../tags/tag408.xml"/><Relationship Id="rId3" Type="http://schemas.openxmlformats.org/officeDocument/2006/relationships/tags" Target="../tags/tag393.xml"/><Relationship Id="rId21" Type="http://schemas.openxmlformats.org/officeDocument/2006/relationships/tags" Target="../tags/tag411.xml"/><Relationship Id="rId7" Type="http://schemas.openxmlformats.org/officeDocument/2006/relationships/tags" Target="../tags/tag397.xml"/><Relationship Id="rId12" Type="http://schemas.openxmlformats.org/officeDocument/2006/relationships/tags" Target="../tags/tag402.xml"/><Relationship Id="rId17" Type="http://schemas.openxmlformats.org/officeDocument/2006/relationships/tags" Target="../tags/tag407.xml"/><Relationship Id="rId2" Type="http://schemas.openxmlformats.org/officeDocument/2006/relationships/tags" Target="../tags/tag392.xml"/><Relationship Id="rId16" Type="http://schemas.openxmlformats.org/officeDocument/2006/relationships/tags" Target="../tags/tag406.xml"/><Relationship Id="rId20" Type="http://schemas.openxmlformats.org/officeDocument/2006/relationships/tags" Target="../tags/tag410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tags" Target="../tags/tag401.xml"/><Relationship Id="rId5" Type="http://schemas.openxmlformats.org/officeDocument/2006/relationships/tags" Target="../tags/tag395.xml"/><Relationship Id="rId15" Type="http://schemas.openxmlformats.org/officeDocument/2006/relationships/tags" Target="../tags/tag405.xml"/><Relationship Id="rId10" Type="http://schemas.openxmlformats.org/officeDocument/2006/relationships/tags" Target="../tags/tag400.xml"/><Relationship Id="rId19" Type="http://schemas.openxmlformats.org/officeDocument/2006/relationships/tags" Target="../tags/tag409.xml"/><Relationship Id="rId4" Type="http://schemas.openxmlformats.org/officeDocument/2006/relationships/tags" Target="../tags/tag394.xml"/><Relationship Id="rId9" Type="http://schemas.openxmlformats.org/officeDocument/2006/relationships/tags" Target="../tags/tag399.xml"/><Relationship Id="rId14" Type="http://schemas.openxmlformats.org/officeDocument/2006/relationships/tags" Target="../tags/tag404.xml"/><Relationship Id="rId22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13" Type="http://schemas.openxmlformats.org/officeDocument/2006/relationships/tags" Target="../tags/tag424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tags" Target="../tags/tag423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413.xml"/><Relationship Id="rId16" Type="http://schemas.openxmlformats.org/officeDocument/2006/relationships/tags" Target="../tags/tag427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tags" Target="../tags/tag422.xml"/><Relationship Id="rId5" Type="http://schemas.openxmlformats.org/officeDocument/2006/relationships/tags" Target="../tags/tag416.xml"/><Relationship Id="rId15" Type="http://schemas.openxmlformats.org/officeDocument/2006/relationships/tags" Target="../tags/tag426.xml"/><Relationship Id="rId10" Type="http://schemas.openxmlformats.org/officeDocument/2006/relationships/tags" Target="../tags/tag421.xml"/><Relationship Id="rId4" Type="http://schemas.openxmlformats.org/officeDocument/2006/relationships/tags" Target="../tags/tag415.xml"/><Relationship Id="rId9" Type="http://schemas.openxmlformats.org/officeDocument/2006/relationships/tags" Target="../tags/tag420.xml"/><Relationship Id="rId14" Type="http://schemas.openxmlformats.org/officeDocument/2006/relationships/tags" Target="../tags/tag425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435.xml"/><Relationship Id="rId13" Type="http://schemas.openxmlformats.org/officeDocument/2006/relationships/tags" Target="../tags/tag440.xml"/><Relationship Id="rId18" Type="http://schemas.openxmlformats.org/officeDocument/2006/relationships/tags" Target="../tags/tag445.xml"/><Relationship Id="rId26" Type="http://schemas.openxmlformats.org/officeDocument/2006/relationships/slideMaster" Target="../slideMasters/slideMaster1.xml"/><Relationship Id="rId3" Type="http://schemas.openxmlformats.org/officeDocument/2006/relationships/tags" Target="../tags/tag430.xml"/><Relationship Id="rId21" Type="http://schemas.openxmlformats.org/officeDocument/2006/relationships/tags" Target="../tags/tag448.xml"/><Relationship Id="rId7" Type="http://schemas.openxmlformats.org/officeDocument/2006/relationships/tags" Target="../tags/tag434.xml"/><Relationship Id="rId12" Type="http://schemas.openxmlformats.org/officeDocument/2006/relationships/tags" Target="../tags/tag439.xml"/><Relationship Id="rId17" Type="http://schemas.openxmlformats.org/officeDocument/2006/relationships/tags" Target="../tags/tag444.xml"/><Relationship Id="rId25" Type="http://schemas.openxmlformats.org/officeDocument/2006/relationships/tags" Target="../tags/tag452.xml"/><Relationship Id="rId2" Type="http://schemas.openxmlformats.org/officeDocument/2006/relationships/tags" Target="../tags/tag429.xml"/><Relationship Id="rId16" Type="http://schemas.openxmlformats.org/officeDocument/2006/relationships/tags" Target="../tags/tag443.xml"/><Relationship Id="rId20" Type="http://schemas.openxmlformats.org/officeDocument/2006/relationships/tags" Target="../tags/tag447.xml"/><Relationship Id="rId1" Type="http://schemas.openxmlformats.org/officeDocument/2006/relationships/tags" Target="../tags/tag428.xml"/><Relationship Id="rId6" Type="http://schemas.openxmlformats.org/officeDocument/2006/relationships/tags" Target="../tags/tag433.xml"/><Relationship Id="rId11" Type="http://schemas.openxmlformats.org/officeDocument/2006/relationships/tags" Target="../tags/tag438.xml"/><Relationship Id="rId24" Type="http://schemas.openxmlformats.org/officeDocument/2006/relationships/tags" Target="../tags/tag451.xml"/><Relationship Id="rId5" Type="http://schemas.openxmlformats.org/officeDocument/2006/relationships/tags" Target="../tags/tag432.xml"/><Relationship Id="rId15" Type="http://schemas.openxmlformats.org/officeDocument/2006/relationships/tags" Target="../tags/tag442.xml"/><Relationship Id="rId23" Type="http://schemas.openxmlformats.org/officeDocument/2006/relationships/tags" Target="../tags/tag450.xml"/><Relationship Id="rId10" Type="http://schemas.openxmlformats.org/officeDocument/2006/relationships/tags" Target="../tags/tag437.xml"/><Relationship Id="rId19" Type="http://schemas.openxmlformats.org/officeDocument/2006/relationships/tags" Target="../tags/tag446.xml"/><Relationship Id="rId4" Type="http://schemas.openxmlformats.org/officeDocument/2006/relationships/tags" Target="../tags/tag431.xml"/><Relationship Id="rId9" Type="http://schemas.openxmlformats.org/officeDocument/2006/relationships/tags" Target="../tags/tag436.xml"/><Relationship Id="rId14" Type="http://schemas.openxmlformats.org/officeDocument/2006/relationships/tags" Target="../tags/tag441.xml"/><Relationship Id="rId22" Type="http://schemas.openxmlformats.org/officeDocument/2006/relationships/tags" Target="../tags/tag449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460.xml"/><Relationship Id="rId13" Type="http://schemas.openxmlformats.org/officeDocument/2006/relationships/tags" Target="../tags/tag465.xml"/><Relationship Id="rId18" Type="http://schemas.openxmlformats.org/officeDocument/2006/relationships/tags" Target="../tags/tag470.xml"/><Relationship Id="rId26" Type="http://schemas.openxmlformats.org/officeDocument/2006/relationships/slideMaster" Target="../slideMasters/slideMaster1.xml"/><Relationship Id="rId3" Type="http://schemas.openxmlformats.org/officeDocument/2006/relationships/tags" Target="../tags/tag455.xml"/><Relationship Id="rId21" Type="http://schemas.openxmlformats.org/officeDocument/2006/relationships/tags" Target="../tags/tag473.xml"/><Relationship Id="rId7" Type="http://schemas.openxmlformats.org/officeDocument/2006/relationships/tags" Target="../tags/tag459.xml"/><Relationship Id="rId12" Type="http://schemas.openxmlformats.org/officeDocument/2006/relationships/tags" Target="../tags/tag464.xml"/><Relationship Id="rId17" Type="http://schemas.openxmlformats.org/officeDocument/2006/relationships/tags" Target="../tags/tag469.xml"/><Relationship Id="rId25" Type="http://schemas.openxmlformats.org/officeDocument/2006/relationships/tags" Target="../tags/tag477.xml"/><Relationship Id="rId2" Type="http://schemas.openxmlformats.org/officeDocument/2006/relationships/tags" Target="../tags/tag454.xml"/><Relationship Id="rId16" Type="http://schemas.openxmlformats.org/officeDocument/2006/relationships/tags" Target="../tags/tag468.xml"/><Relationship Id="rId20" Type="http://schemas.openxmlformats.org/officeDocument/2006/relationships/tags" Target="../tags/tag472.xml"/><Relationship Id="rId1" Type="http://schemas.openxmlformats.org/officeDocument/2006/relationships/tags" Target="../tags/tag453.xml"/><Relationship Id="rId6" Type="http://schemas.openxmlformats.org/officeDocument/2006/relationships/tags" Target="../tags/tag458.xml"/><Relationship Id="rId11" Type="http://schemas.openxmlformats.org/officeDocument/2006/relationships/tags" Target="../tags/tag463.xml"/><Relationship Id="rId24" Type="http://schemas.openxmlformats.org/officeDocument/2006/relationships/tags" Target="../tags/tag476.xml"/><Relationship Id="rId5" Type="http://schemas.openxmlformats.org/officeDocument/2006/relationships/tags" Target="../tags/tag457.xml"/><Relationship Id="rId15" Type="http://schemas.openxmlformats.org/officeDocument/2006/relationships/tags" Target="../tags/tag467.xml"/><Relationship Id="rId23" Type="http://schemas.openxmlformats.org/officeDocument/2006/relationships/tags" Target="../tags/tag475.xml"/><Relationship Id="rId10" Type="http://schemas.openxmlformats.org/officeDocument/2006/relationships/tags" Target="../tags/tag462.xml"/><Relationship Id="rId19" Type="http://schemas.openxmlformats.org/officeDocument/2006/relationships/tags" Target="../tags/tag471.xml"/><Relationship Id="rId4" Type="http://schemas.openxmlformats.org/officeDocument/2006/relationships/tags" Target="../tags/tag456.xml"/><Relationship Id="rId9" Type="http://schemas.openxmlformats.org/officeDocument/2006/relationships/tags" Target="../tags/tag461.xml"/><Relationship Id="rId14" Type="http://schemas.openxmlformats.org/officeDocument/2006/relationships/tags" Target="../tags/tag466.xml"/><Relationship Id="rId22" Type="http://schemas.openxmlformats.org/officeDocument/2006/relationships/tags" Target="../tags/tag474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485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480.xml"/><Relationship Id="rId7" Type="http://schemas.openxmlformats.org/officeDocument/2006/relationships/tags" Target="../tags/tag484.xml"/><Relationship Id="rId12" Type="http://schemas.openxmlformats.org/officeDocument/2006/relationships/tags" Target="../tags/tag489.xml"/><Relationship Id="rId2" Type="http://schemas.openxmlformats.org/officeDocument/2006/relationships/tags" Target="../tags/tag479.xml"/><Relationship Id="rId1" Type="http://schemas.openxmlformats.org/officeDocument/2006/relationships/tags" Target="../tags/tag478.xml"/><Relationship Id="rId6" Type="http://schemas.openxmlformats.org/officeDocument/2006/relationships/tags" Target="../tags/tag483.xml"/><Relationship Id="rId11" Type="http://schemas.openxmlformats.org/officeDocument/2006/relationships/tags" Target="../tags/tag488.xml"/><Relationship Id="rId5" Type="http://schemas.openxmlformats.org/officeDocument/2006/relationships/tags" Target="../tags/tag482.xml"/><Relationship Id="rId10" Type="http://schemas.openxmlformats.org/officeDocument/2006/relationships/tags" Target="../tags/tag487.xml"/><Relationship Id="rId4" Type="http://schemas.openxmlformats.org/officeDocument/2006/relationships/tags" Target="../tags/tag481.xml"/><Relationship Id="rId9" Type="http://schemas.openxmlformats.org/officeDocument/2006/relationships/tags" Target="../tags/tag486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497.xml"/><Relationship Id="rId13" Type="http://schemas.openxmlformats.org/officeDocument/2006/relationships/tags" Target="../tags/tag502.xml"/><Relationship Id="rId18" Type="http://schemas.openxmlformats.org/officeDocument/2006/relationships/tags" Target="../tags/tag507.xml"/><Relationship Id="rId3" Type="http://schemas.openxmlformats.org/officeDocument/2006/relationships/tags" Target="../tags/tag492.xml"/><Relationship Id="rId7" Type="http://schemas.openxmlformats.org/officeDocument/2006/relationships/tags" Target="../tags/tag496.xml"/><Relationship Id="rId12" Type="http://schemas.openxmlformats.org/officeDocument/2006/relationships/tags" Target="../tags/tag501.xml"/><Relationship Id="rId17" Type="http://schemas.openxmlformats.org/officeDocument/2006/relationships/tags" Target="../tags/tag506.xml"/><Relationship Id="rId2" Type="http://schemas.openxmlformats.org/officeDocument/2006/relationships/tags" Target="../tags/tag491.xml"/><Relationship Id="rId16" Type="http://schemas.openxmlformats.org/officeDocument/2006/relationships/tags" Target="../tags/tag505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11" Type="http://schemas.openxmlformats.org/officeDocument/2006/relationships/tags" Target="../tags/tag500.xml"/><Relationship Id="rId5" Type="http://schemas.openxmlformats.org/officeDocument/2006/relationships/tags" Target="../tags/tag494.xml"/><Relationship Id="rId15" Type="http://schemas.openxmlformats.org/officeDocument/2006/relationships/tags" Target="../tags/tag504.xml"/><Relationship Id="rId10" Type="http://schemas.openxmlformats.org/officeDocument/2006/relationships/tags" Target="../tags/tag499.xml"/><Relationship Id="rId19" Type="http://schemas.openxmlformats.org/officeDocument/2006/relationships/slideMaster" Target="../slideMasters/slideMaster1.xml"/><Relationship Id="rId4" Type="http://schemas.openxmlformats.org/officeDocument/2006/relationships/tags" Target="../tags/tag493.xml"/><Relationship Id="rId9" Type="http://schemas.openxmlformats.org/officeDocument/2006/relationships/tags" Target="../tags/tag498.xml"/><Relationship Id="rId14" Type="http://schemas.openxmlformats.org/officeDocument/2006/relationships/tags" Target="../tags/tag50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10.xml"/><Relationship Id="rId7" Type="http://schemas.openxmlformats.org/officeDocument/2006/relationships/tags" Target="../tags/tag514.xml"/><Relationship Id="rId2" Type="http://schemas.openxmlformats.org/officeDocument/2006/relationships/tags" Target="../tags/tag509.xml"/><Relationship Id="rId1" Type="http://schemas.openxmlformats.org/officeDocument/2006/relationships/tags" Target="../tags/tag508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522.xml"/><Relationship Id="rId13" Type="http://schemas.openxmlformats.org/officeDocument/2006/relationships/tags" Target="../tags/tag527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517.xml"/><Relationship Id="rId7" Type="http://schemas.openxmlformats.org/officeDocument/2006/relationships/tags" Target="../tags/tag521.xml"/><Relationship Id="rId12" Type="http://schemas.openxmlformats.org/officeDocument/2006/relationships/tags" Target="../tags/tag526.xml"/><Relationship Id="rId17" Type="http://schemas.openxmlformats.org/officeDocument/2006/relationships/tags" Target="../tags/tag531.xml"/><Relationship Id="rId2" Type="http://schemas.openxmlformats.org/officeDocument/2006/relationships/tags" Target="../tags/tag516.xml"/><Relationship Id="rId16" Type="http://schemas.openxmlformats.org/officeDocument/2006/relationships/tags" Target="../tags/tag530.xml"/><Relationship Id="rId1" Type="http://schemas.openxmlformats.org/officeDocument/2006/relationships/tags" Target="../tags/tag515.xml"/><Relationship Id="rId6" Type="http://schemas.openxmlformats.org/officeDocument/2006/relationships/tags" Target="../tags/tag520.xml"/><Relationship Id="rId11" Type="http://schemas.openxmlformats.org/officeDocument/2006/relationships/tags" Target="../tags/tag525.xml"/><Relationship Id="rId5" Type="http://schemas.openxmlformats.org/officeDocument/2006/relationships/tags" Target="../tags/tag519.xml"/><Relationship Id="rId15" Type="http://schemas.openxmlformats.org/officeDocument/2006/relationships/tags" Target="../tags/tag529.xml"/><Relationship Id="rId10" Type="http://schemas.openxmlformats.org/officeDocument/2006/relationships/tags" Target="../tags/tag524.xml"/><Relationship Id="rId4" Type="http://schemas.openxmlformats.org/officeDocument/2006/relationships/tags" Target="../tags/tag518.xml"/><Relationship Id="rId9" Type="http://schemas.openxmlformats.org/officeDocument/2006/relationships/tags" Target="../tags/tag523.xml"/><Relationship Id="rId14" Type="http://schemas.openxmlformats.org/officeDocument/2006/relationships/tags" Target="../tags/tag52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539.xml"/><Relationship Id="rId13" Type="http://schemas.openxmlformats.org/officeDocument/2006/relationships/tags" Target="../tags/tag544.xml"/><Relationship Id="rId3" Type="http://schemas.openxmlformats.org/officeDocument/2006/relationships/tags" Target="../tags/tag534.xml"/><Relationship Id="rId7" Type="http://schemas.openxmlformats.org/officeDocument/2006/relationships/tags" Target="../tags/tag538.xml"/><Relationship Id="rId12" Type="http://schemas.openxmlformats.org/officeDocument/2006/relationships/tags" Target="../tags/tag543.xml"/><Relationship Id="rId2" Type="http://schemas.openxmlformats.org/officeDocument/2006/relationships/tags" Target="../tags/tag533.xml"/><Relationship Id="rId1" Type="http://schemas.openxmlformats.org/officeDocument/2006/relationships/tags" Target="../tags/tag532.xml"/><Relationship Id="rId6" Type="http://schemas.openxmlformats.org/officeDocument/2006/relationships/tags" Target="../tags/tag537.xml"/><Relationship Id="rId11" Type="http://schemas.openxmlformats.org/officeDocument/2006/relationships/tags" Target="../tags/tag542.xml"/><Relationship Id="rId5" Type="http://schemas.openxmlformats.org/officeDocument/2006/relationships/tags" Target="../tags/tag536.xml"/><Relationship Id="rId10" Type="http://schemas.openxmlformats.org/officeDocument/2006/relationships/tags" Target="../tags/tag541.xml"/><Relationship Id="rId4" Type="http://schemas.openxmlformats.org/officeDocument/2006/relationships/tags" Target="../tags/tag535.xml"/><Relationship Id="rId9" Type="http://schemas.openxmlformats.org/officeDocument/2006/relationships/tags" Target="../tags/tag540.xml"/><Relationship Id="rId14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47.xml"/><Relationship Id="rId7" Type="http://schemas.openxmlformats.org/officeDocument/2006/relationships/tags" Target="../tags/tag551.xml"/><Relationship Id="rId2" Type="http://schemas.openxmlformats.org/officeDocument/2006/relationships/tags" Target="../tags/tag546.xml"/><Relationship Id="rId1" Type="http://schemas.openxmlformats.org/officeDocument/2006/relationships/tags" Target="../tags/tag545.xml"/><Relationship Id="rId6" Type="http://schemas.openxmlformats.org/officeDocument/2006/relationships/tags" Target="../tags/tag550.xml"/><Relationship Id="rId5" Type="http://schemas.openxmlformats.org/officeDocument/2006/relationships/tags" Target="../tags/tag549.xml"/><Relationship Id="rId4" Type="http://schemas.openxmlformats.org/officeDocument/2006/relationships/tags" Target="../tags/tag548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559.xml"/><Relationship Id="rId13" Type="http://schemas.openxmlformats.org/officeDocument/2006/relationships/tags" Target="../tags/tag564.xml"/><Relationship Id="rId18" Type="http://schemas.openxmlformats.org/officeDocument/2006/relationships/tags" Target="../tags/tag569.xml"/><Relationship Id="rId26" Type="http://schemas.openxmlformats.org/officeDocument/2006/relationships/slideMaster" Target="../slideMasters/slideMaster1.xml"/><Relationship Id="rId3" Type="http://schemas.openxmlformats.org/officeDocument/2006/relationships/tags" Target="../tags/tag554.xml"/><Relationship Id="rId21" Type="http://schemas.openxmlformats.org/officeDocument/2006/relationships/tags" Target="../tags/tag572.xml"/><Relationship Id="rId7" Type="http://schemas.openxmlformats.org/officeDocument/2006/relationships/tags" Target="../tags/tag558.xml"/><Relationship Id="rId12" Type="http://schemas.openxmlformats.org/officeDocument/2006/relationships/tags" Target="../tags/tag563.xml"/><Relationship Id="rId17" Type="http://schemas.openxmlformats.org/officeDocument/2006/relationships/tags" Target="../tags/tag568.xml"/><Relationship Id="rId25" Type="http://schemas.openxmlformats.org/officeDocument/2006/relationships/tags" Target="../tags/tag576.xml"/><Relationship Id="rId2" Type="http://schemas.openxmlformats.org/officeDocument/2006/relationships/tags" Target="../tags/tag553.xml"/><Relationship Id="rId16" Type="http://schemas.openxmlformats.org/officeDocument/2006/relationships/tags" Target="../tags/tag567.xml"/><Relationship Id="rId20" Type="http://schemas.openxmlformats.org/officeDocument/2006/relationships/tags" Target="../tags/tag571.xml"/><Relationship Id="rId1" Type="http://schemas.openxmlformats.org/officeDocument/2006/relationships/tags" Target="../tags/tag552.xml"/><Relationship Id="rId6" Type="http://schemas.openxmlformats.org/officeDocument/2006/relationships/tags" Target="../tags/tag557.xml"/><Relationship Id="rId11" Type="http://schemas.openxmlformats.org/officeDocument/2006/relationships/tags" Target="../tags/tag562.xml"/><Relationship Id="rId24" Type="http://schemas.openxmlformats.org/officeDocument/2006/relationships/tags" Target="../tags/tag575.xml"/><Relationship Id="rId5" Type="http://schemas.openxmlformats.org/officeDocument/2006/relationships/tags" Target="../tags/tag556.xml"/><Relationship Id="rId15" Type="http://schemas.openxmlformats.org/officeDocument/2006/relationships/tags" Target="../tags/tag566.xml"/><Relationship Id="rId23" Type="http://schemas.openxmlformats.org/officeDocument/2006/relationships/tags" Target="../tags/tag574.xml"/><Relationship Id="rId10" Type="http://schemas.openxmlformats.org/officeDocument/2006/relationships/tags" Target="../tags/tag561.xml"/><Relationship Id="rId19" Type="http://schemas.openxmlformats.org/officeDocument/2006/relationships/tags" Target="../tags/tag570.xml"/><Relationship Id="rId4" Type="http://schemas.openxmlformats.org/officeDocument/2006/relationships/tags" Target="../tags/tag555.xml"/><Relationship Id="rId9" Type="http://schemas.openxmlformats.org/officeDocument/2006/relationships/tags" Target="../tags/tag560.xml"/><Relationship Id="rId14" Type="http://schemas.openxmlformats.org/officeDocument/2006/relationships/tags" Target="../tags/tag565.xml"/><Relationship Id="rId22" Type="http://schemas.openxmlformats.org/officeDocument/2006/relationships/tags" Target="../tags/tag57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584.xml"/><Relationship Id="rId13" Type="http://schemas.openxmlformats.org/officeDocument/2006/relationships/tags" Target="../tags/tag589.xml"/><Relationship Id="rId18" Type="http://schemas.openxmlformats.org/officeDocument/2006/relationships/tags" Target="../tags/tag594.xml"/><Relationship Id="rId26" Type="http://schemas.openxmlformats.org/officeDocument/2006/relationships/slideMaster" Target="../slideMasters/slideMaster1.xml"/><Relationship Id="rId3" Type="http://schemas.openxmlformats.org/officeDocument/2006/relationships/tags" Target="../tags/tag579.xml"/><Relationship Id="rId21" Type="http://schemas.openxmlformats.org/officeDocument/2006/relationships/tags" Target="../tags/tag597.xml"/><Relationship Id="rId7" Type="http://schemas.openxmlformats.org/officeDocument/2006/relationships/tags" Target="../tags/tag583.xml"/><Relationship Id="rId12" Type="http://schemas.openxmlformats.org/officeDocument/2006/relationships/tags" Target="../tags/tag588.xml"/><Relationship Id="rId17" Type="http://schemas.openxmlformats.org/officeDocument/2006/relationships/tags" Target="../tags/tag593.xml"/><Relationship Id="rId25" Type="http://schemas.openxmlformats.org/officeDocument/2006/relationships/tags" Target="../tags/tag601.xml"/><Relationship Id="rId2" Type="http://schemas.openxmlformats.org/officeDocument/2006/relationships/tags" Target="../tags/tag578.xml"/><Relationship Id="rId16" Type="http://schemas.openxmlformats.org/officeDocument/2006/relationships/tags" Target="../tags/tag592.xml"/><Relationship Id="rId20" Type="http://schemas.openxmlformats.org/officeDocument/2006/relationships/tags" Target="../tags/tag596.xml"/><Relationship Id="rId1" Type="http://schemas.openxmlformats.org/officeDocument/2006/relationships/tags" Target="../tags/tag577.xml"/><Relationship Id="rId6" Type="http://schemas.openxmlformats.org/officeDocument/2006/relationships/tags" Target="../tags/tag582.xml"/><Relationship Id="rId11" Type="http://schemas.openxmlformats.org/officeDocument/2006/relationships/tags" Target="../tags/tag587.xml"/><Relationship Id="rId24" Type="http://schemas.openxmlformats.org/officeDocument/2006/relationships/tags" Target="../tags/tag600.xml"/><Relationship Id="rId5" Type="http://schemas.openxmlformats.org/officeDocument/2006/relationships/tags" Target="../tags/tag581.xml"/><Relationship Id="rId15" Type="http://schemas.openxmlformats.org/officeDocument/2006/relationships/tags" Target="../tags/tag591.xml"/><Relationship Id="rId23" Type="http://schemas.openxmlformats.org/officeDocument/2006/relationships/tags" Target="../tags/tag599.xml"/><Relationship Id="rId10" Type="http://schemas.openxmlformats.org/officeDocument/2006/relationships/tags" Target="../tags/tag586.xml"/><Relationship Id="rId19" Type="http://schemas.openxmlformats.org/officeDocument/2006/relationships/tags" Target="../tags/tag595.xml"/><Relationship Id="rId4" Type="http://schemas.openxmlformats.org/officeDocument/2006/relationships/tags" Target="../tags/tag580.xml"/><Relationship Id="rId9" Type="http://schemas.openxmlformats.org/officeDocument/2006/relationships/tags" Target="../tags/tag585.xml"/><Relationship Id="rId14" Type="http://schemas.openxmlformats.org/officeDocument/2006/relationships/tags" Target="../tags/tag590.xml"/><Relationship Id="rId22" Type="http://schemas.openxmlformats.org/officeDocument/2006/relationships/tags" Target="../tags/tag598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04.xml"/><Relationship Id="rId7" Type="http://schemas.openxmlformats.org/officeDocument/2006/relationships/tags" Target="../tags/tag608.xml"/><Relationship Id="rId2" Type="http://schemas.openxmlformats.org/officeDocument/2006/relationships/tags" Target="../tags/tag603.xml"/><Relationship Id="rId1" Type="http://schemas.openxmlformats.org/officeDocument/2006/relationships/tags" Target="../tags/tag602.xml"/><Relationship Id="rId6" Type="http://schemas.openxmlformats.org/officeDocument/2006/relationships/tags" Target="../tags/tag607.xml"/><Relationship Id="rId5" Type="http://schemas.openxmlformats.org/officeDocument/2006/relationships/tags" Target="../tags/tag606.xml"/><Relationship Id="rId4" Type="http://schemas.openxmlformats.org/officeDocument/2006/relationships/tags" Target="../tags/tag605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616.xml"/><Relationship Id="rId3" Type="http://schemas.openxmlformats.org/officeDocument/2006/relationships/tags" Target="../tags/tag611.xml"/><Relationship Id="rId7" Type="http://schemas.openxmlformats.org/officeDocument/2006/relationships/tags" Target="../tags/tag615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610.xml"/><Relationship Id="rId1" Type="http://schemas.openxmlformats.org/officeDocument/2006/relationships/tags" Target="../tags/tag609.xml"/><Relationship Id="rId6" Type="http://schemas.openxmlformats.org/officeDocument/2006/relationships/tags" Target="../tags/tag614.xml"/><Relationship Id="rId11" Type="http://schemas.openxmlformats.org/officeDocument/2006/relationships/tags" Target="../tags/tag619.xml"/><Relationship Id="rId5" Type="http://schemas.openxmlformats.org/officeDocument/2006/relationships/tags" Target="../tags/tag613.xml"/><Relationship Id="rId10" Type="http://schemas.openxmlformats.org/officeDocument/2006/relationships/tags" Target="../tags/tag618.xml"/><Relationship Id="rId4" Type="http://schemas.openxmlformats.org/officeDocument/2006/relationships/tags" Target="../tags/tag612.xml"/><Relationship Id="rId9" Type="http://schemas.openxmlformats.org/officeDocument/2006/relationships/tags" Target="../tags/tag617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627.xml"/><Relationship Id="rId13" Type="http://schemas.openxmlformats.org/officeDocument/2006/relationships/tags" Target="../tags/tag632.xml"/><Relationship Id="rId3" Type="http://schemas.openxmlformats.org/officeDocument/2006/relationships/tags" Target="../tags/tag622.xml"/><Relationship Id="rId7" Type="http://schemas.openxmlformats.org/officeDocument/2006/relationships/tags" Target="../tags/tag626.xml"/><Relationship Id="rId12" Type="http://schemas.openxmlformats.org/officeDocument/2006/relationships/tags" Target="../tags/tag631.xml"/><Relationship Id="rId2" Type="http://schemas.openxmlformats.org/officeDocument/2006/relationships/tags" Target="../tags/tag621.xml"/><Relationship Id="rId16" Type="http://schemas.openxmlformats.org/officeDocument/2006/relationships/slideMaster" Target="../slideMasters/slideMaster1.xml"/><Relationship Id="rId1" Type="http://schemas.openxmlformats.org/officeDocument/2006/relationships/tags" Target="../tags/tag620.xml"/><Relationship Id="rId6" Type="http://schemas.openxmlformats.org/officeDocument/2006/relationships/tags" Target="../tags/tag625.xml"/><Relationship Id="rId11" Type="http://schemas.openxmlformats.org/officeDocument/2006/relationships/tags" Target="../tags/tag630.xml"/><Relationship Id="rId5" Type="http://schemas.openxmlformats.org/officeDocument/2006/relationships/tags" Target="../tags/tag624.xml"/><Relationship Id="rId15" Type="http://schemas.openxmlformats.org/officeDocument/2006/relationships/tags" Target="../tags/tag634.xml"/><Relationship Id="rId10" Type="http://schemas.openxmlformats.org/officeDocument/2006/relationships/tags" Target="../tags/tag629.xml"/><Relationship Id="rId4" Type="http://schemas.openxmlformats.org/officeDocument/2006/relationships/tags" Target="../tags/tag623.xml"/><Relationship Id="rId9" Type="http://schemas.openxmlformats.org/officeDocument/2006/relationships/tags" Target="../tags/tag628.xml"/><Relationship Id="rId14" Type="http://schemas.openxmlformats.org/officeDocument/2006/relationships/tags" Target="../tags/tag63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642.xml"/><Relationship Id="rId13" Type="http://schemas.openxmlformats.org/officeDocument/2006/relationships/tags" Target="../tags/tag647.xml"/><Relationship Id="rId3" Type="http://schemas.openxmlformats.org/officeDocument/2006/relationships/tags" Target="../tags/tag637.xml"/><Relationship Id="rId7" Type="http://schemas.openxmlformats.org/officeDocument/2006/relationships/tags" Target="../tags/tag641.xml"/><Relationship Id="rId12" Type="http://schemas.openxmlformats.org/officeDocument/2006/relationships/tags" Target="../tags/tag646.xml"/><Relationship Id="rId2" Type="http://schemas.openxmlformats.org/officeDocument/2006/relationships/tags" Target="../tags/tag636.xml"/><Relationship Id="rId1" Type="http://schemas.openxmlformats.org/officeDocument/2006/relationships/tags" Target="../tags/tag635.xml"/><Relationship Id="rId6" Type="http://schemas.openxmlformats.org/officeDocument/2006/relationships/tags" Target="../tags/tag640.xml"/><Relationship Id="rId11" Type="http://schemas.openxmlformats.org/officeDocument/2006/relationships/tags" Target="../tags/tag645.xml"/><Relationship Id="rId5" Type="http://schemas.openxmlformats.org/officeDocument/2006/relationships/tags" Target="../tags/tag639.xml"/><Relationship Id="rId10" Type="http://schemas.openxmlformats.org/officeDocument/2006/relationships/tags" Target="../tags/tag644.xml"/><Relationship Id="rId4" Type="http://schemas.openxmlformats.org/officeDocument/2006/relationships/tags" Target="../tags/tag638.xml"/><Relationship Id="rId9" Type="http://schemas.openxmlformats.org/officeDocument/2006/relationships/tags" Target="../tags/tag643.xml"/><Relationship Id="rId14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tags" Target="../tags/tag655.xml"/><Relationship Id="rId13" Type="http://schemas.openxmlformats.org/officeDocument/2006/relationships/tags" Target="../tags/tag660.xml"/><Relationship Id="rId3" Type="http://schemas.openxmlformats.org/officeDocument/2006/relationships/tags" Target="../tags/tag650.xml"/><Relationship Id="rId7" Type="http://schemas.openxmlformats.org/officeDocument/2006/relationships/tags" Target="../tags/tag654.xml"/><Relationship Id="rId12" Type="http://schemas.openxmlformats.org/officeDocument/2006/relationships/tags" Target="../tags/tag659.xml"/><Relationship Id="rId2" Type="http://schemas.openxmlformats.org/officeDocument/2006/relationships/tags" Target="../tags/tag649.xml"/><Relationship Id="rId1" Type="http://schemas.openxmlformats.org/officeDocument/2006/relationships/tags" Target="../tags/tag648.xml"/><Relationship Id="rId6" Type="http://schemas.openxmlformats.org/officeDocument/2006/relationships/tags" Target="../tags/tag653.xml"/><Relationship Id="rId11" Type="http://schemas.openxmlformats.org/officeDocument/2006/relationships/tags" Target="../tags/tag658.xml"/><Relationship Id="rId5" Type="http://schemas.openxmlformats.org/officeDocument/2006/relationships/tags" Target="../tags/tag652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657.xml"/><Relationship Id="rId4" Type="http://schemas.openxmlformats.org/officeDocument/2006/relationships/tags" Target="../tags/tag651.xml"/><Relationship Id="rId9" Type="http://schemas.openxmlformats.org/officeDocument/2006/relationships/tags" Target="../tags/tag656.xml"/><Relationship Id="rId14" Type="http://schemas.openxmlformats.org/officeDocument/2006/relationships/tags" Target="../tags/tag66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5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6" Type="http://schemas.openxmlformats.org/officeDocument/2006/relationships/image" Target="../media/image6.sv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image" Target="../media/image2.png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4"/>
          <p:cNvSpPr>
            <a:spLocks noGrp="1"/>
          </p:cNvSpPr>
          <p:nvPr>
            <p:ph type="dt" sz="half" idx="16385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6386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6387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1" name="图片 20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11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5"/>
          <a:stretch>
            <a:fillRect/>
          </a:stretch>
        </p:blipFill>
        <p:spPr>
          <a:xfrm>
            <a:off x="1116209" y="841463"/>
            <a:ext cx="2179441" cy="737923"/>
          </a:xfrm>
          <a:prstGeom prst="rect">
            <a:avLst/>
          </a:prstGeom>
        </p:spPr>
      </p:pic>
      <p:sp>
        <p:nvSpPr>
          <p:cNvPr id="15" name="图形 9"/>
          <p:cNvSpPr/>
          <p:nvPr userDrawn="1">
            <p:custDataLst>
              <p:tags r:id="rId5"/>
            </p:custDataLst>
          </p:nvPr>
        </p:nvSpPr>
        <p:spPr>
          <a:xfrm>
            <a:off x="7864475" y="2094865"/>
            <a:ext cx="4327525" cy="2633980"/>
          </a:xfrm>
          <a:custGeom>
            <a:avLst/>
            <a:gdLst>
              <a:gd name="connsiteX0" fmla="*/ 3810965 w 3810964"/>
              <a:gd name="connsiteY0" fmla="*/ 2319519 h 2319519"/>
              <a:gd name="connsiteX1" fmla="*/ 3400071 w 3810964"/>
              <a:gd name="connsiteY1" fmla="*/ 1106135 h 2319519"/>
              <a:gd name="connsiteX2" fmla="*/ 3040578 w 3810964"/>
              <a:gd name="connsiteY2" fmla="*/ 916337 h 2319519"/>
              <a:gd name="connsiteX3" fmla="*/ 2865958 w 3810964"/>
              <a:gd name="connsiteY3" fmla="*/ 957037 h 2319519"/>
              <a:gd name="connsiteX4" fmla="*/ 2619386 w 3810964"/>
              <a:gd name="connsiteY4" fmla="*/ 685884 h 2319519"/>
              <a:gd name="connsiteX5" fmla="*/ 2311250 w 3810964"/>
              <a:gd name="connsiteY5" fmla="*/ 184412 h 2319519"/>
              <a:gd name="connsiteX6" fmla="*/ 2116078 w 3810964"/>
              <a:gd name="connsiteY6" fmla="*/ 143757 h 2319519"/>
              <a:gd name="connsiteX7" fmla="*/ 1951712 w 3810964"/>
              <a:gd name="connsiteY7" fmla="*/ 170935 h 2319519"/>
              <a:gd name="connsiteX8" fmla="*/ 1219070 w 3810964"/>
              <a:gd name="connsiteY8" fmla="*/ 739210 h 2319519"/>
              <a:gd name="connsiteX9" fmla="*/ 1099120 w 3810964"/>
              <a:gd name="connsiteY9" fmla="*/ 509831 h 2319519"/>
              <a:gd name="connsiteX10" fmla="*/ 472503 w 3810964"/>
              <a:gd name="connsiteY10" fmla="*/ 1485911 h 2319519"/>
              <a:gd name="connsiteX11" fmla="*/ 441699 w 3810964"/>
              <a:gd name="connsiteY11" fmla="*/ 1377468 h 2319519"/>
              <a:gd name="connsiteX12" fmla="*/ 0 w 3810964"/>
              <a:gd name="connsiteY12" fmla="*/ 2319519 h 231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964" h="2319519">
                <a:moveTo>
                  <a:pt x="3810965" y="2319519"/>
                </a:moveTo>
                <a:cubicBezTo>
                  <a:pt x="3708253" y="1831479"/>
                  <a:pt x="3429040" y="1089703"/>
                  <a:pt x="3400071" y="1106135"/>
                </a:cubicBezTo>
                <a:cubicBezTo>
                  <a:pt x="3287106" y="1133269"/>
                  <a:pt x="3174095" y="929904"/>
                  <a:pt x="3040578" y="916337"/>
                </a:cubicBezTo>
                <a:cubicBezTo>
                  <a:pt x="2968671" y="889249"/>
                  <a:pt x="2937866" y="984125"/>
                  <a:pt x="2865958" y="957037"/>
                </a:cubicBezTo>
                <a:cubicBezTo>
                  <a:pt x="2773499" y="929904"/>
                  <a:pt x="2670787" y="794372"/>
                  <a:pt x="2619386" y="685884"/>
                </a:cubicBezTo>
                <a:cubicBezTo>
                  <a:pt x="2506421" y="468997"/>
                  <a:pt x="2526972" y="279244"/>
                  <a:pt x="2311250" y="184412"/>
                </a:cubicBezTo>
                <a:cubicBezTo>
                  <a:pt x="2290698" y="170979"/>
                  <a:pt x="2126332" y="143757"/>
                  <a:pt x="2116078" y="143757"/>
                </a:cubicBezTo>
                <a:cubicBezTo>
                  <a:pt x="2044171" y="143801"/>
                  <a:pt x="2023798" y="76103"/>
                  <a:pt x="1951712" y="170935"/>
                </a:cubicBezTo>
                <a:cubicBezTo>
                  <a:pt x="1561369" y="-344194"/>
                  <a:pt x="1434748" y="441013"/>
                  <a:pt x="1219070" y="739210"/>
                </a:cubicBezTo>
                <a:cubicBezTo>
                  <a:pt x="1208772" y="644333"/>
                  <a:pt x="1166863" y="470116"/>
                  <a:pt x="1099120" y="509831"/>
                </a:cubicBezTo>
                <a:cubicBezTo>
                  <a:pt x="770431" y="631796"/>
                  <a:pt x="636870" y="1065615"/>
                  <a:pt x="472503" y="1485911"/>
                </a:cubicBezTo>
                <a:cubicBezTo>
                  <a:pt x="472503" y="1458823"/>
                  <a:pt x="488712" y="1358886"/>
                  <a:pt x="441699" y="1377468"/>
                </a:cubicBezTo>
                <a:cubicBezTo>
                  <a:pt x="225976" y="1553655"/>
                  <a:pt x="113010" y="2034844"/>
                  <a:pt x="0" y="2319519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25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5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37" name="任意多边形: 形状 36"/>
          <p:cNvSpPr/>
          <p:nvPr userDrawn="1">
            <p:custDataLst>
              <p:tags r:id="rId6"/>
            </p:custDataLst>
          </p:nvPr>
        </p:nvSpPr>
        <p:spPr>
          <a:xfrm>
            <a:off x="4182110" y="3435350"/>
            <a:ext cx="4742180" cy="1380490"/>
          </a:xfrm>
          <a:custGeom>
            <a:avLst/>
            <a:gdLst>
              <a:gd name="connsiteX0" fmla="*/ 3133671 w 4176000"/>
              <a:gd name="connsiteY0" fmla="*/ 683 h 1215585"/>
              <a:gd name="connsiteX1" fmla="*/ 3227103 w 4176000"/>
              <a:gd name="connsiteY1" fmla="*/ 115716 h 1215585"/>
              <a:gd name="connsiteX2" fmla="*/ 3564335 w 4176000"/>
              <a:gd name="connsiteY2" fmla="*/ 240483 h 1215585"/>
              <a:gd name="connsiteX3" fmla="*/ 3600971 w 4176000"/>
              <a:gd name="connsiteY3" fmla="*/ 287493 h 1215585"/>
              <a:gd name="connsiteX4" fmla="*/ 3540361 w 4176000"/>
              <a:gd name="connsiteY4" fmla="*/ 378700 h 1215585"/>
              <a:gd name="connsiteX5" fmla="*/ 3242794 w 4176000"/>
              <a:gd name="connsiteY5" fmla="*/ 1139259 h 1215585"/>
              <a:gd name="connsiteX6" fmla="*/ 4146671 w 4176000"/>
              <a:gd name="connsiteY6" fmla="*/ 1139259 h 1215585"/>
              <a:gd name="connsiteX7" fmla="*/ 4148032 w 4176000"/>
              <a:gd name="connsiteY7" fmla="*/ 1141428 h 1215585"/>
              <a:gd name="connsiteX8" fmla="*/ 4176000 w 4176000"/>
              <a:gd name="connsiteY8" fmla="*/ 1215585 h 1215585"/>
              <a:gd name="connsiteX9" fmla="*/ 0 w 4176000"/>
              <a:gd name="connsiteY9" fmla="*/ 1215585 h 1215585"/>
              <a:gd name="connsiteX10" fmla="*/ 783554 w 4176000"/>
              <a:gd name="connsiteY10" fmla="*/ 590146 h 1215585"/>
              <a:gd name="connsiteX11" fmla="*/ 1035144 w 4176000"/>
              <a:gd name="connsiteY11" fmla="*/ 561398 h 1215585"/>
              <a:gd name="connsiteX12" fmla="*/ 1265171 w 4176000"/>
              <a:gd name="connsiteY12" fmla="*/ 604560 h 1215585"/>
              <a:gd name="connsiteX13" fmla="*/ 1495198 w 4176000"/>
              <a:gd name="connsiteY13" fmla="*/ 345744 h 1215585"/>
              <a:gd name="connsiteX14" fmla="*/ 1631910 w 4176000"/>
              <a:gd name="connsiteY14" fmla="*/ 352931 h 1215585"/>
              <a:gd name="connsiteX15" fmla="*/ 1779403 w 4176000"/>
              <a:gd name="connsiteY15" fmla="*/ 472613 h 1215585"/>
              <a:gd name="connsiteX16" fmla="*/ 1933848 w 4176000"/>
              <a:gd name="connsiteY16" fmla="*/ 259498 h 1215585"/>
              <a:gd name="connsiteX17" fmla="*/ 2135205 w 4176000"/>
              <a:gd name="connsiteY17" fmla="*/ 210595 h 1215585"/>
              <a:gd name="connsiteX18" fmla="*/ 2393903 w 4176000"/>
              <a:gd name="connsiteY18" fmla="*/ 374649 h 1215585"/>
              <a:gd name="connsiteX19" fmla="*/ 2697091 w 4176000"/>
              <a:gd name="connsiteY19" fmla="*/ 364805 h 1215585"/>
              <a:gd name="connsiteX20" fmla="*/ 2882589 w 4176000"/>
              <a:gd name="connsiteY20" fmla="*/ 239499 h 1215585"/>
              <a:gd name="connsiteX21" fmla="*/ 3133671 w 4176000"/>
              <a:gd name="connsiteY21" fmla="*/ 683 h 121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76000" h="1215585">
                <a:moveTo>
                  <a:pt x="3133671" y="683"/>
                </a:moveTo>
                <a:cubicBezTo>
                  <a:pt x="3212729" y="-6504"/>
                  <a:pt x="3241477" y="43845"/>
                  <a:pt x="3227103" y="115716"/>
                </a:cubicBezTo>
                <a:cubicBezTo>
                  <a:pt x="3290137" y="-46019"/>
                  <a:pt x="3442857" y="92646"/>
                  <a:pt x="3564335" y="240483"/>
                </a:cubicBezTo>
                <a:lnTo>
                  <a:pt x="3600971" y="287493"/>
                </a:lnTo>
                <a:lnTo>
                  <a:pt x="3540361" y="378700"/>
                </a:lnTo>
                <a:cubicBezTo>
                  <a:pt x="3412284" y="601708"/>
                  <a:pt x="3327552" y="925753"/>
                  <a:pt x="3242794" y="1139259"/>
                </a:cubicBezTo>
                <a:lnTo>
                  <a:pt x="4146671" y="1139259"/>
                </a:lnTo>
                <a:lnTo>
                  <a:pt x="4148032" y="1141428"/>
                </a:lnTo>
                <a:cubicBezTo>
                  <a:pt x="4160725" y="1165693"/>
                  <a:pt x="4170610" y="1190411"/>
                  <a:pt x="4176000" y="1215585"/>
                </a:cubicBezTo>
                <a:lnTo>
                  <a:pt x="0" y="1215585"/>
                </a:lnTo>
                <a:cubicBezTo>
                  <a:pt x="273151" y="1035906"/>
                  <a:pt x="546340" y="813026"/>
                  <a:pt x="783554" y="590146"/>
                </a:cubicBezTo>
                <a:cubicBezTo>
                  <a:pt x="876987" y="626121"/>
                  <a:pt x="948898" y="561398"/>
                  <a:pt x="1035144" y="561398"/>
                </a:cubicBezTo>
                <a:cubicBezTo>
                  <a:pt x="1142989" y="561398"/>
                  <a:pt x="1171855" y="640495"/>
                  <a:pt x="1265171" y="604560"/>
                </a:cubicBezTo>
                <a:cubicBezTo>
                  <a:pt x="1373017" y="561398"/>
                  <a:pt x="1387391" y="396093"/>
                  <a:pt x="1495198" y="345744"/>
                </a:cubicBezTo>
                <a:cubicBezTo>
                  <a:pt x="1581483" y="302777"/>
                  <a:pt x="1538165" y="345744"/>
                  <a:pt x="1631910" y="352931"/>
                </a:cubicBezTo>
                <a:cubicBezTo>
                  <a:pt x="1718195" y="352931"/>
                  <a:pt x="1678783" y="515736"/>
                  <a:pt x="1779403" y="472613"/>
                </a:cubicBezTo>
                <a:cubicBezTo>
                  <a:pt x="1836900" y="451051"/>
                  <a:pt x="1861937" y="266685"/>
                  <a:pt x="1933848" y="259498"/>
                </a:cubicBezTo>
                <a:cubicBezTo>
                  <a:pt x="1976815" y="252311"/>
                  <a:pt x="2084856" y="203407"/>
                  <a:pt x="2135205" y="210595"/>
                </a:cubicBezTo>
                <a:cubicBezTo>
                  <a:pt x="2243012" y="232156"/>
                  <a:pt x="2293283" y="331370"/>
                  <a:pt x="2393903" y="374649"/>
                </a:cubicBezTo>
                <a:cubicBezTo>
                  <a:pt x="2566433" y="446560"/>
                  <a:pt x="2597018" y="617684"/>
                  <a:pt x="2697091" y="364805"/>
                </a:cubicBezTo>
                <a:cubicBezTo>
                  <a:pt x="2746853" y="239108"/>
                  <a:pt x="2825092" y="361720"/>
                  <a:pt x="2882589" y="239499"/>
                </a:cubicBezTo>
                <a:cubicBezTo>
                  <a:pt x="2911220" y="160167"/>
                  <a:pt x="3033011" y="7830"/>
                  <a:pt x="3133671" y="6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36000">
                <a:schemeClr val="accent2">
                  <a:lumMod val="60000"/>
                  <a:lumOff val="40000"/>
                  <a:alpha val="8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1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 r="8735"/>
          <a:stretch>
            <a:fillRect/>
          </a:stretch>
        </p:blipFill>
        <p:spPr>
          <a:xfrm>
            <a:off x="5390118" y="4239704"/>
            <a:ext cx="6801882" cy="1291079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ph type="title" idx="16388" hasCustomPrompt="1"/>
            <p:custDataLst>
              <p:tags r:id="rId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11" name="节编号 3"/>
          <p:cNvSpPr>
            <a:spLocks noGrp="1"/>
          </p:cNvSpPr>
          <p:nvPr>
            <p:ph type="body" sz="quarter" idx="16389" hasCustomPrompt="1"/>
            <p:custDataLst>
              <p:tags r:id="rId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10"/>
          <p:cNvSpPr/>
          <p:nvPr userDrawn="1">
            <p:custDataLst>
              <p:tags r:id="rId1"/>
            </p:custDataLst>
          </p:nvPr>
        </p:nvSpPr>
        <p:spPr>
          <a:xfrm>
            <a:off x="6096000" y="4155824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12" name="图片 11" descr="徽标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12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 flipH="1">
            <a:off x="322261" y="207167"/>
            <a:ext cx="2397369" cy="934702"/>
          </a:xfrm>
          <a:prstGeom prst="rect">
            <a:avLst/>
          </a:prstGeom>
        </p:spPr>
      </p:pic>
      <p:sp>
        <p:nvSpPr>
          <p:cNvPr id="16" name="任意多边形: 形状 15"/>
          <p:cNvSpPr/>
          <p:nvPr userDrawn="1">
            <p:custDataLst>
              <p:tags r:id="rId3"/>
            </p:custDataLst>
          </p:nvPr>
        </p:nvSpPr>
        <p:spPr>
          <a:xfrm flipH="1">
            <a:off x="0" y="3078937"/>
            <a:ext cx="2814109" cy="2853203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 descr="黑白色的花&#10;&#10;中度可信度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1" t="5587" r="9686" b="9186"/>
          <a:stretch>
            <a:fillRect/>
          </a:stretch>
        </p:blipFill>
        <p:spPr>
          <a:xfrm flipH="1">
            <a:off x="7588575" y="0"/>
            <a:ext cx="4603425" cy="685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 userDrawn="1">
            <p:ph type="dt" sz="half" idx="16385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 userDrawn="1">
            <p:ph type="ftr" sz="quarter" idx="16386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 userDrawn="1">
            <p:ph type="sldNum" sz="quarter" idx="16387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9" name="图形 1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1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r="1461"/>
          <a:stretch>
            <a:fillRect/>
          </a:stretch>
        </p:blipFill>
        <p:spPr>
          <a:xfrm flipH="1">
            <a:off x="0" y="5158673"/>
            <a:ext cx="5995100" cy="1053942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 userDrawn="1">
            <p:ph type="body" idx="16389" hasCustomPrompt="1"/>
            <p:custDataLst>
              <p:tags r:id="rId9"/>
            </p:custDataLst>
          </p:nvPr>
        </p:nvSpPr>
        <p:spPr>
          <a:xfrm>
            <a:off x="1988820" y="2667000"/>
            <a:ext cx="54493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1" spc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 userDrawn="1">
            <p:ph type="ctrTitle" idx="16388" hasCustomPrompt="1"/>
            <p:custDataLst>
              <p:tags r:id="rId10"/>
            </p:custDataLst>
          </p:nvPr>
        </p:nvSpPr>
        <p:spPr>
          <a:xfrm>
            <a:off x="198882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7_3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3149600" y="1524000"/>
            <a:ext cx="2794000" cy="2209800"/>
          </a:xfrm>
          <a:custGeom>
            <a:avLst/>
            <a:gdLst>
              <a:gd name="connisteX0" fmla="*/ 0 w 2794000"/>
              <a:gd name="connsiteY0" fmla="*/ 0 h 2209800"/>
              <a:gd name="connisteX1" fmla="*/ 2590800 w 2794000"/>
              <a:gd name="connsiteY1" fmla="*/ 0 h 2209800"/>
              <a:gd name="connisteX2" fmla="*/ 2794000 w 2794000"/>
              <a:gd name="connsiteY2" fmla="*/ 203200 h 2209800"/>
              <a:gd name="connisteX3" fmla="*/ 2794000 w 2794000"/>
              <a:gd name="connsiteY3" fmla="*/ 2006600 h 2209800"/>
              <a:gd name="connisteX4" fmla="*/ 2590800 w 2794000"/>
              <a:gd name="connsiteY4" fmla="*/ 2209800 h 2209800"/>
              <a:gd name="connisteX5" fmla="*/ 0 w 2794000"/>
              <a:gd name="connsiteY5" fmla="*/ 2209800 h 2209800"/>
              <a:gd name="connisteX6" fmla="*/ 0 w 279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794000" h="2209800">
                <a:moveTo>
                  <a:pt x="0" y="0"/>
                </a:moveTo>
                <a:lnTo>
                  <a:pt x="2590800" y="0"/>
                </a:lnTo>
                <a:cubicBezTo>
                  <a:pt x="2703024" y="0"/>
                  <a:pt x="2794000" y="90976"/>
                  <a:pt x="2794000" y="203200"/>
                </a:cubicBezTo>
                <a:lnTo>
                  <a:pt x="2794000" y="2006600"/>
                </a:lnTo>
                <a:cubicBezTo>
                  <a:pt x="2794000" y="2118824"/>
                  <a:pt x="2703024" y="2209800"/>
                  <a:pt x="259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3454400" y="17907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454400" y="2247900"/>
            <a:ext cx="218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8788400" y="1524000"/>
            <a:ext cx="2794000" cy="2209800"/>
          </a:xfrm>
          <a:custGeom>
            <a:avLst/>
            <a:gdLst>
              <a:gd name="connisteX0" fmla="*/ 0 w 2794000"/>
              <a:gd name="connsiteY0" fmla="*/ 0 h 2209800"/>
              <a:gd name="connisteX1" fmla="*/ 2590800 w 2794000"/>
              <a:gd name="connsiteY1" fmla="*/ 0 h 2209800"/>
              <a:gd name="connisteX2" fmla="*/ 2794000 w 2794000"/>
              <a:gd name="connsiteY2" fmla="*/ 203200 h 2209800"/>
              <a:gd name="connisteX3" fmla="*/ 2794000 w 2794000"/>
              <a:gd name="connsiteY3" fmla="*/ 2006600 h 2209800"/>
              <a:gd name="connisteX4" fmla="*/ 2590800 w 2794000"/>
              <a:gd name="connsiteY4" fmla="*/ 2209800 h 2209800"/>
              <a:gd name="connisteX5" fmla="*/ 0 w 2794000"/>
              <a:gd name="connsiteY5" fmla="*/ 2209800 h 2209800"/>
              <a:gd name="connisteX6" fmla="*/ 0 w 279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794000" h="2209800">
                <a:moveTo>
                  <a:pt x="0" y="0"/>
                </a:moveTo>
                <a:lnTo>
                  <a:pt x="2590800" y="0"/>
                </a:lnTo>
                <a:cubicBezTo>
                  <a:pt x="2703024" y="0"/>
                  <a:pt x="2794000" y="90976"/>
                  <a:pt x="2794000" y="203200"/>
                </a:cubicBezTo>
                <a:lnTo>
                  <a:pt x="2794000" y="2006600"/>
                </a:lnTo>
                <a:cubicBezTo>
                  <a:pt x="2794000" y="2118824"/>
                  <a:pt x="2703024" y="2209800"/>
                  <a:pt x="259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62484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9093200" y="17907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93200" y="2247900"/>
            <a:ext cx="218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3149600" y="4038600"/>
            <a:ext cx="2794000" cy="2209800"/>
          </a:xfrm>
          <a:custGeom>
            <a:avLst/>
            <a:gdLst>
              <a:gd name="connisteX0" fmla="*/ 0 w 2794000"/>
              <a:gd name="connsiteY0" fmla="*/ 0 h 2209800"/>
              <a:gd name="connisteX1" fmla="*/ 2590800 w 2794000"/>
              <a:gd name="connsiteY1" fmla="*/ 0 h 2209800"/>
              <a:gd name="connisteX2" fmla="*/ 2794000 w 2794000"/>
              <a:gd name="connsiteY2" fmla="*/ 203200 h 2209800"/>
              <a:gd name="connisteX3" fmla="*/ 2794000 w 2794000"/>
              <a:gd name="connsiteY3" fmla="*/ 2006600 h 2209800"/>
              <a:gd name="connisteX4" fmla="*/ 2590800 w 2794000"/>
              <a:gd name="connsiteY4" fmla="*/ 2209800 h 2209800"/>
              <a:gd name="connisteX5" fmla="*/ 0 w 2794000"/>
              <a:gd name="connsiteY5" fmla="*/ 2209800 h 2209800"/>
              <a:gd name="connisteX6" fmla="*/ 0 w 279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794000" h="2209800">
                <a:moveTo>
                  <a:pt x="0" y="0"/>
                </a:moveTo>
                <a:lnTo>
                  <a:pt x="2590800" y="0"/>
                </a:lnTo>
                <a:cubicBezTo>
                  <a:pt x="2703024" y="0"/>
                  <a:pt x="2794000" y="90976"/>
                  <a:pt x="2794000" y="203200"/>
                </a:cubicBezTo>
                <a:lnTo>
                  <a:pt x="2794000" y="2006600"/>
                </a:lnTo>
                <a:cubicBezTo>
                  <a:pt x="2794000" y="2118824"/>
                  <a:pt x="2703024" y="2209800"/>
                  <a:pt x="259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3454400" y="43053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3454400" y="4762500"/>
            <a:ext cx="218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8788400" y="4038600"/>
            <a:ext cx="2794000" cy="2209800"/>
          </a:xfrm>
          <a:custGeom>
            <a:avLst/>
            <a:gdLst>
              <a:gd name="connisteX0" fmla="*/ 0 w 2794000"/>
              <a:gd name="connsiteY0" fmla="*/ 0 h 2209800"/>
              <a:gd name="connisteX1" fmla="*/ 2590800 w 2794000"/>
              <a:gd name="connsiteY1" fmla="*/ 0 h 2209800"/>
              <a:gd name="connisteX2" fmla="*/ 2794000 w 2794000"/>
              <a:gd name="connsiteY2" fmla="*/ 203200 h 2209800"/>
              <a:gd name="connisteX3" fmla="*/ 2794000 w 2794000"/>
              <a:gd name="connsiteY3" fmla="*/ 2006600 h 2209800"/>
              <a:gd name="connisteX4" fmla="*/ 2590800 w 2794000"/>
              <a:gd name="connsiteY4" fmla="*/ 2209800 h 2209800"/>
              <a:gd name="connisteX5" fmla="*/ 0 w 2794000"/>
              <a:gd name="connsiteY5" fmla="*/ 2209800 h 2209800"/>
              <a:gd name="connisteX6" fmla="*/ 0 w 279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794000" h="2209800">
                <a:moveTo>
                  <a:pt x="0" y="0"/>
                </a:moveTo>
                <a:lnTo>
                  <a:pt x="2590800" y="0"/>
                </a:lnTo>
                <a:cubicBezTo>
                  <a:pt x="2703024" y="0"/>
                  <a:pt x="2794000" y="90976"/>
                  <a:pt x="2794000" y="203200"/>
                </a:cubicBezTo>
                <a:lnTo>
                  <a:pt x="2794000" y="2006600"/>
                </a:lnTo>
                <a:cubicBezTo>
                  <a:pt x="2794000" y="2118824"/>
                  <a:pt x="2703024" y="2209800"/>
                  <a:pt x="259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62484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093200" y="43053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093200" y="4762500"/>
            <a:ext cx="218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3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66800" y="21844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66800" y="27432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81400" y="21844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81400" y="27432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1066800" y="4114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1066800" y="46736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3581400" y="41148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3581400" y="46736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3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7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191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43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6858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010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5250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677400" y="1117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7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1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1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9_2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3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6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形状, 箭头&#10;&#10;描述已自动生成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0" b="4821"/>
          <a:stretch>
            <a:fillRect/>
          </a:stretch>
        </p:blipFill>
        <p:spPr>
          <a:xfrm>
            <a:off x="2843625" y="5998882"/>
            <a:ext cx="9348375" cy="85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948400" y="685800"/>
            <a:ext cx="5594400" cy="1182600"/>
          </a:xfrm>
        </p:spPr>
        <p:txBody>
          <a:bodyPr wrap="square" anchor="ctr">
            <a:normAutofit/>
          </a:bodyPr>
          <a:lstStyle>
            <a:lvl1pPr algn="ctr">
              <a:defRPr sz="66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6" name="图片 25" descr="卡通人物&#10;&#10;低可信度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441" y="5542472"/>
            <a:ext cx="549266" cy="635144"/>
          </a:xfrm>
          <a:prstGeom prst="rect">
            <a:avLst/>
          </a:prstGeom>
        </p:spPr>
      </p:pic>
      <p:pic>
        <p:nvPicPr>
          <p:cNvPr id="27" name="图片 26" descr="徽标&#10;&#10;描述已自动生成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11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5"/>
          <a:stretch>
            <a:fillRect/>
          </a:stretch>
        </p:blipFill>
        <p:spPr>
          <a:xfrm>
            <a:off x="1116209" y="841463"/>
            <a:ext cx="2179441" cy="73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001000" y="31496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001000" y="37084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6_3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838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2954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838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2954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3733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910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3733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1910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4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8862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9629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8862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9629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3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4450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10972800" cy="3302000"/>
          </a:xfrm>
          <a:custGeom>
            <a:avLst/>
            <a:gdLst>
              <a:gd name="connisteX0" fmla="*/ 0 w 10972800"/>
              <a:gd name="connsiteY0" fmla="*/ 203200 h 3302000"/>
              <a:gd name="connisteX1" fmla="*/ 203200 w 10972800"/>
              <a:gd name="connsiteY1" fmla="*/ 0 h 3302000"/>
              <a:gd name="connisteX2" fmla="*/ 10769600 w 10972800"/>
              <a:gd name="connsiteY2" fmla="*/ 0 h 3302000"/>
              <a:gd name="connisteX3" fmla="*/ 10972800 w 10972800"/>
              <a:gd name="connsiteY3" fmla="*/ 203200 h 3302000"/>
              <a:gd name="connisteX4" fmla="*/ 10972800 w 10972800"/>
              <a:gd name="connsiteY4" fmla="*/ 3098800 h 3302000"/>
              <a:gd name="connisteX5" fmla="*/ 10769600 w 10972800"/>
              <a:gd name="connsiteY5" fmla="*/ 3302000 h 3302000"/>
              <a:gd name="connisteX6" fmla="*/ 203200 w 10972800"/>
              <a:gd name="connsiteY6" fmla="*/ 3302000 h 3302000"/>
              <a:gd name="connisteX7" fmla="*/ 0 w 10972800"/>
              <a:gd name="connsiteY7" fmla="*/ 3098800 h 3302000"/>
              <a:gd name="connisteX8" fmla="*/ 0 w 109728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98800"/>
                </a:lnTo>
                <a:cubicBezTo>
                  <a:pt x="10972800" y="3211024"/>
                  <a:pt x="10881824" y="3302000"/>
                  <a:pt x="107696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3606800"/>
            <a:ext cx="2514600" cy="2641600"/>
          </a:xfrm>
          <a:custGeom>
            <a:avLst/>
            <a:gdLst>
              <a:gd name="connisteX0" fmla="*/ 0 w 2514600"/>
              <a:gd name="connsiteY0" fmla="*/ 0 h 2641600"/>
              <a:gd name="connisteX1" fmla="*/ 2514600 w 2514600"/>
              <a:gd name="connsiteY1" fmla="*/ 0 h 2641600"/>
              <a:gd name="connisteX2" fmla="*/ 2514600 w 2514600"/>
              <a:gd name="connsiteY2" fmla="*/ 2438400 h 2641600"/>
              <a:gd name="connisteX3" fmla="*/ 2311400 w 2514600"/>
              <a:gd name="connsiteY3" fmla="*/ 2641600 h 2641600"/>
              <a:gd name="connisteX4" fmla="*/ 203200 w 2514600"/>
              <a:gd name="connsiteY4" fmla="*/ 2641600 h 2641600"/>
              <a:gd name="connisteX5" fmla="*/ 0 w 2514600"/>
              <a:gd name="connsiteY5" fmla="*/ 2438400 h 2641600"/>
              <a:gd name="connisteX6" fmla="*/ 0 w 25146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41600">
                <a:moveTo>
                  <a:pt x="0" y="0"/>
                </a:moveTo>
                <a:lnTo>
                  <a:pt x="2514600" y="0"/>
                </a:ln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2082800 h 2082800"/>
              <a:gd name="connisteX5" fmla="*/ 0 w 2514600"/>
              <a:gd name="connsiteY5" fmla="*/ 2082800 h 2082800"/>
              <a:gd name="connisteX6" fmla="*/ 0 w 2514600"/>
              <a:gd name="connsiteY6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82800"/>
                </a:lnTo>
                <a:lnTo>
                  <a:pt x="0" y="2082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3911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4419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4290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641600 h 2641600"/>
              <a:gd name="connisteX5" fmla="*/ 0 w 2514600"/>
              <a:gd name="connsiteY5" fmla="*/ 2641600 h 2641600"/>
              <a:gd name="connisteX6" fmla="*/ 0 w 25146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429000" y="4165600"/>
            <a:ext cx="2514600" cy="2082800"/>
          </a:xfrm>
          <a:custGeom>
            <a:avLst/>
            <a:gdLst>
              <a:gd name="connisteX0" fmla="*/ 0 w 2514600"/>
              <a:gd name="connsiteY0" fmla="*/ 0 h 2082800"/>
              <a:gd name="connisteX1" fmla="*/ 2514600 w 2514600"/>
              <a:gd name="connsiteY1" fmla="*/ 0 h 2082800"/>
              <a:gd name="connisteX2" fmla="*/ 2514600 w 2514600"/>
              <a:gd name="connsiteY2" fmla="*/ 1879600 h 2082800"/>
              <a:gd name="connisteX3" fmla="*/ 2311400 w 2514600"/>
              <a:gd name="connsiteY3" fmla="*/ 2082800 h 2082800"/>
              <a:gd name="connisteX4" fmla="*/ 203200 w 2514600"/>
              <a:gd name="connsiteY4" fmla="*/ 2082800 h 2082800"/>
              <a:gd name="connisteX5" fmla="*/ 0 w 2514600"/>
              <a:gd name="connsiteY5" fmla="*/ 1879600 h 2082800"/>
              <a:gd name="connisteX6" fmla="*/ 0 w 25146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0"/>
                </a:moveTo>
                <a:lnTo>
                  <a:pt x="2514600" y="0"/>
                </a:ln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23368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248400" y="3606800"/>
            <a:ext cx="2514600" cy="2641600"/>
          </a:xfrm>
          <a:custGeom>
            <a:avLst/>
            <a:gdLst>
              <a:gd name="connisteX0" fmla="*/ 0 w 2514600"/>
              <a:gd name="connsiteY0" fmla="*/ 0 h 2641600"/>
              <a:gd name="connisteX1" fmla="*/ 2514600 w 2514600"/>
              <a:gd name="connsiteY1" fmla="*/ 0 h 2641600"/>
              <a:gd name="connisteX2" fmla="*/ 2514600 w 2514600"/>
              <a:gd name="connsiteY2" fmla="*/ 2438400 h 2641600"/>
              <a:gd name="connisteX3" fmla="*/ 2311400 w 2514600"/>
              <a:gd name="connsiteY3" fmla="*/ 2641600 h 2641600"/>
              <a:gd name="connisteX4" fmla="*/ 203200 w 2514600"/>
              <a:gd name="connsiteY4" fmla="*/ 2641600 h 2641600"/>
              <a:gd name="connisteX5" fmla="*/ 0 w 2514600"/>
              <a:gd name="connsiteY5" fmla="*/ 2438400 h 2641600"/>
              <a:gd name="connisteX6" fmla="*/ 0 w 25146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41600">
                <a:moveTo>
                  <a:pt x="0" y="0"/>
                </a:moveTo>
                <a:lnTo>
                  <a:pt x="2514600" y="0"/>
                </a:ln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2484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2082800 h 2082800"/>
              <a:gd name="connisteX5" fmla="*/ 0 w 2514600"/>
              <a:gd name="connsiteY5" fmla="*/ 2082800 h 2082800"/>
              <a:gd name="connisteX6" fmla="*/ 0 w 2514600"/>
              <a:gd name="connsiteY6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82800"/>
                </a:lnTo>
                <a:lnTo>
                  <a:pt x="0" y="2082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553200" y="3911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553200" y="44196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678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641600 h 2641600"/>
              <a:gd name="connisteX5" fmla="*/ 0 w 2514600"/>
              <a:gd name="connsiteY5" fmla="*/ 2641600 h 2641600"/>
              <a:gd name="connisteX6" fmla="*/ 0 w 25146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9067800" y="4165600"/>
            <a:ext cx="2514600" cy="2082800"/>
          </a:xfrm>
          <a:custGeom>
            <a:avLst/>
            <a:gdLst>
              <a:gd name="connisteX0" fmla="*/ 0 w 2514600"/>
              <a:gd name="connsiteY0" fmla="*/ 0 h 2082800"/>
              <a:gd name="connisteX1" fmla="*/ 2514600 w 2514600"/>
              <a:gd name="connsiteY1" fmla="*/ 0 h 2082800"/>
              <a:gd name="connisteX2" fmla="*/ 2514600 w 2514600"/>
              <a:gd name="connsiteY2" fmla="*/ 1879600 h 2082800"/>
              <a:gd name="connisteX3" fmla="*/ 2311400 w 2514600"/>
              <a:gd name="connsiteY3" fmla="*/ 2082800 h 2082800"/>
              <a:gd name="connisteX4" fmla="*/ 203200 w 2514600"/>
              <a:gd name="connsiteY4" fmla="*/ 2082800 h 2082800"/>
              <a:gd name="connisteX5" fmla="*/ 0 w 2514600"/>
              <a:gd name="connsiteY5" fmla="*/ 1879600 h 2082800"/>
              <a:gd name="connisteX6" fmla="*/ 0 w 25146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0"/>
                </a:moveTo>
                <a:lnTo>
                  <a:pt x="2514600" y="0"/>
                </a:ln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3726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372600" y="23368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3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6"/>
            </p:custDataLst>
          </p:nvPr>
        </p:nvSpPr>
        <p:spPr>
          <a:xfrm>
            <a:off x="4648200" y="609600"/>
            <a:ext cx="6934200" cy="1879600"/>
          </a:xfrm>
          <a:custGeom>
            <a:avLst/>
            <a:gdLst>
              <a:gd name="connisteX0" fmla="*/ 0 w 6934200"/>
              <a:gd name="connsiteY0" fmla="*/ 203200 h 1879600"/>
              <a:gd name="connisteX1" fmla="*/ 203200 w 6934200"/>
              <a:gd name="connsiteY1" fmla="*/ 0 h 1879600"/>
              <a:gd name="connisteX2" fmla="*/ 6731000 w 6934200"/>
              <a:gd name="connsiteY2" fmla="*/ 0 h 1879600"/>
              <a:gd name="connisteX3" fmla="*/ 6934200 w 6934200"/>
              <a:gd name="connsiteY3" fmla="*/ 203200 h 1879600"/>
              <a:gd name="connisteX4" fmla="*/ 6934200 w 6934200"/>
              <a:gd name="connsiteY4" fmla="*/ 1676400 h 1879600"/>
              <a:gd name="connisteX5" fmla="*/ 6731000 w 6934200"/>
              <a:gd name="connsiteY5" fmla="*/ 1879600 h 1879600"/>
              <a:gd name="connisteX6" fmla="*/ 203200 w 6934200"/>
              <a:gd name="connsiteY6" fmla="*/ 1879600 h 1879600"/>
              <a:gd name="connisteX7" fmla="*/ 0 w 6934200"/>
              <a:gd name="connsiteY7" fmla="*/ 1676400 h 1879600"/>
              <a:gd name="connisteX8" fmla="*/ 0 w 69342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676400"/>
                </a:lnTo>
                <a:cubicBezTo>
                  <a:pt x="6934200" y="1788624"/>
                  <a:pt x="6843224" y="1879600"/>
                  <a:pt x="67310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29464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2946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800600" y="3454400"/>
            <a:ext cx="3086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8343900" y="29464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2946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3454400"/>
            <a:ext cx="3086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4648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800600" y="48260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800600" y="5334000"/>
            <a:ext cx="3086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83439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48260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5334000"/>
            <a:ext cx="3086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0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267700" y="3860800"/>
            <a:ext cx="3314700" cy="2387600"/>
          </a:xfrm>
          <a:custGeom>
            <a:avLst/>
            <a:gdLst>
              <a:gd name="connisteX0" fmla="*/ 0 w 3314700"/>
              <a:gd name="connsiteY0" fmla="*/ 0 h 2387600"/>
              <a:gd name="connisteX1" fmla="*/ 3314700 w 3314700"/>
              <a:gd name="connsiteY1" fmla="*/ 0 h 2387600"/>
              <a:gd name="connisteX2" fmla="*/ 3314700 w 3314700"/>
              <a:gd name="connsiteY2" fmla="*/ 2184400 h 2387600"/>
              <a:gd name="connisteX3" fmla="*/ 3111500 w 3314700"/>
              <a:gd name="connsiteY3" fmla="*/ 2387600 h 2387600"/>
              <a:gd name="connisteX4" fmla="*/ 203200 w 3314700"/>
              <a:gd name="connsiteY4" fmla="*/ 2387600 h 2387600"/>
              <a:gd name="connisteX5" fmla="*/ 0 w 3314700"/>
              <a:gd name="connsiteY5" fmla="*/ 2184400 h 2387600"/>
              <a:gd name="connisteX6" fmla="*/ 0 w 33147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2387600">
                <a:moveTo>
                  <a:pt x="0" y="0"/>
                </a:moveTo>
                <a:lnTo>
                  <a:pt x="3314700" y="0"/>
                </a:lnTo>
                <a:lnTo>
                  <a:pt x="3314700" y="2184400"/>
                </a:lnTo>
                <a:cubicBezTo>
                  <a:pt x="3314700" y="2296624"/>
                  <a:pt x="3223724" y="2387600"/>
                  <a:pt x="31115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4165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9_2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9530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9530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963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4963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84963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84963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8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1066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5240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1066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5240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3810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267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3810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267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0038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50800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5638800"/>
            <a:ext cx="3162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420100" y="50800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420100" y="5638800"/>
            <a:ext cx="3162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5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3898900" y="1066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1"/>
            </p:custDataLst>
          </p:nvPr>
        </p:nvSpPr>
        <p:spPr>
          <a:xfrm>
            <a:off x="7975600" y="10668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3898900" y="3962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7975600" y="39624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1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5"/>
            </p:custDataLst>
          </p:nvPr>
        </p:nvSpPr>
        <p:spPr>
          <a:xfrm>
            <a:off x="9906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3784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4343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38862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3784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4343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7818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400800" y="3784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6400800" y="4343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96774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296400" y="3784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9296400" y="4343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38862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41706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2"/>
            </p:custDataLst>
          </p:nvPr>
        </p:nvSpPr>
        <p:spPr>
          <a:xfrm>
            <a:off x="79629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3"/>
            </p:custDataLst>
          </p:nvPr>
        </p:nvSpPr>
        <p:spPr>
          <a:xfrm>
            <a:off x="82473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7"/>
            </p:custDataLst>
          </p:nvPr>
        </p:nvSpPr>
        <p:spPr>
          <a:xfrm>
            <a:off x="38862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41706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79629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3"/>
            </p:custDataLst>
          </p:nvPr>
        </p:nvSpPr>
        <p:spPr>
          <a:xfrm>
            <a:off x="82473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4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5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6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7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1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4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5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8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19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3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4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5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0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378200 w 3581400"/>
              <a:gd name="connsiteY2" fmla="*/ 0 h 5638800"/>
              <a:gd name="connisteX3" fmla="*/ 3581400 w 3581400"/>
              <a:gd name="connsiteY3" fmla="*/ 203200 h 5638800"/>
              <a:gd name="connisteX4" fmla="*/ 3581400 w 3581400"/>
              <a:gd name="connsiteY4" fmla="*/ 5435600 h 5638800"/>
              <a:gd name="connisteX5" fmla="*/ 3378200 w 3581400"/>
              <a:gd name="connsiteY5" fmla="*/ 5638800 h 5638800"/>
              <a:gd name="connisteX6" fmla="*/ 203200 w 3581400"/>
              <a:gd name="connsiteY6" fmla="*/ 5638800 h 5638800"/>
              <a:gd name="connisteX7" fmla="*/ 0 w 3581400"/>
              <a:gd name="connsiteY7" fmla="*/ 5435600 h 5638800"/>
              <a:gd name="connisteX8" fmla="*/ 0 w 3581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5435600"/>
                </a:lnTo>
                <a:cubicBezTo>
                  <a:pt x="3581400" y="5547824"/>
                  <a:pt x="3490424" y="5638800"/>
                  <a:pt x="3378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705600" y="939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6918960" y="1153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874000" y="685800"/>
            <a:ext cx="3708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874000" y="1193800"/>
            <a:ext cx="3708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67056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图片占位符 18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918960" y="3185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874000" y="2717800"/>
            <a:ext cx="3708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874000" y="3225800"/>
            <a:ext cx="3708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6705600" y="5003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图片占位符 22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6918960" y="5217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7874000" y="4749800"/>
            <a:ext cx="3708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7874000" y="5257800"/>
            <a:ext cx="3708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5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2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5052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6576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6576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4008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92964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4488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4488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4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953000" y="914400"/>
            <a:ext cx="27051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4267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8572500" y="914400"/>
            <a:ext cx="27051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42672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4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336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09600" y="28956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914400" y="3860800"/>
            <a:ext cx="1036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5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400" hasCustomPrompt="1"/>
            <p:custDataLst>
              <p:tags r:id="rId7"/>
            </p:custDataLst>
          </p:nvPr>
        </p:nvSpPr>
        <p:spPr>
          <a:xfrm>
            <a:off x="5962650" y="939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6134100" y="1143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9050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2413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401" hasCustomPrompt="1"/>
            <p:custDataLst>
              <p:tags r:id="rId11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402" hasCustomPrompt="1"/>
            <p:custDataLst>
              <p:tags r:id="rId12"/>
            </p:custDataLst>
          </p:nvPr>
        </p:nvSpPr>
        <p:spPr>
          <a:xfrm>
            <a:off x="9505950" y="939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677400" y="1143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96300" y="19050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96300" y="2413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3" hasCustomPrompt="1"/>
            <p:custDataLst>
              <p:tags r:id="rId16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4" hasCustomPrompt="1"/>
            <p:custDataLst>
              <p:tags r:id="rId17"/>
            </p:custDataLst>
          </p:nvPr>
        </p:nvSpPr>
        <p:spPr>
          <a:xfrm>
            <a:off x="5962650" y="3835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5" hasCustomPrompt="1"/>
            <p:custDataLst>
              <p:tags r:id="rId18"/>
            </p:custDataLst>
          </p:nvPr>
        </p:nvSpPr>
        <p:spPr>
          <a:xfrm>
            <a:off x="6134100" y="4038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3" hasCustomPrompt="1"/>
            <p:custDataLst>
              <p:tags r:id="rId19"/>
            </p:custDataLst>
          </p:nvPr>
        </p:nvSpPr>
        <p:spPr>
          <a:xfrm>
            <a:off x="4953000" y="4800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4953000" y="5308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9505950" y="3835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3"/>
            </p:custDataLst>
          </p:nvPr>
        </p:nvSpPr>
        <p:spPr>
          <a:xfrm>
            <a:off x="9677400" y="4038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6" hasCustomPrompt="1"/>
            <p:custDataLst>
              <p:tags r:id="rId24"/>
            </p:custDataLst>
          </p:nvPr>
        </p:nvSpPr>
        <p:spPr>
          <a:xfrm>
            <a:off x="8496300" y="4800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7" hasCustomPrompt="1"/>
            <p:custDataLst>
              <p:tags r:id="rId25"/>
            </p:custDataLst>
          </p:nvPr>
        </p:nvSpPr>
        <p:spPr>
          <a:xfrm>
            <a:off x="8496300" y="5308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7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38862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41706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2"/>
            </p:custDataLst>
          </p:nvPr>
        </p:nvSpPr>
        <p:spPr>
          <a:xfrm>
            <a:off x="7962900" y="965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3"/>
            </p:custDataLst>
          </p:nvPr>
        </p:nvSpPr>
        <p:spPr>
          <a:xfrm>
            <a:off x="8247380" y="1249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9486900" y="965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9486900" y="1473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7"/>
            </p:custDataLst>
          </p:nvPr>
        </p:nvSpPr>
        <p:spPr>
          <a:xfrm>
            <a:off x="38862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41706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54102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54102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7962900" y="3860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3"/>
            </p:custDataLst>
          </p:nvPr>
        </p:nvSpPr>
        <p:spPr>
          <a:xfrm>
            <a:off x="8247380" y="4145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4"/>
            </p:custDataLst>
          </p:nvPr>
        </p:nvSpPr>
        <p:spPr>
          <a:xfrm>
            <a:off x="9486900" y="386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5"/>
            </p:custDataLst>
          </p:nvPr>
        </p:nvSpPr>
        <p:spPr>
          <a:xfrm>
            <a:off x="9486900" y="43688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7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3_3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1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55435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8"/>
            </p:custDataLst>
          </p:nvPr>
        </p:nvSpPr>
        <p:spPr>
          <a:xfrm>
            <a:off x="58991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2"/>
            </p:custDataLst>
          </p:nvPr>
        </p:nvSpPr>
        <p:spPr>
          <a:xfrm>
            <a:off x="9163050" y="1016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3"/>
            </p:custDataLst>
          </p:nvPr>
        </p:nvSpPr>
        <p:spPr>
          <a:xfrm>
            <a:off x="9518650" y="13716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86741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6741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493000" y="12065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93000" y="17653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493000" y="41783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493000" y="47371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8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0 h 5638800"/>
              <a:gd name="connisteX1" fmla="*/ 5486400 w 5486400"/>
              <a:gd name="connsiteY1" fmla="*/ 0 h 5638800"/>
              <a:gd name="connisteX2" fmla="*/ 5486400 w 5486400"/>
              <a:gd name="connsiteY2" fmla="*/ 5638800 h 5638800"/>
              <a:gd name="connisteX3" fmla="*/ 0 w 5486400"/>
              <a:gd name="connsiteY3" fmla="*/ 5638800 h 5638800"/>
              <a:gd name="connisteX4" fmla="*/ 0 w 54864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5486400" h="5638800">
                <a:moveTo>
                  <a:pt x="0" y="0"/>
                </a:moveTo>
                <a:lnTo>
                  <a:pt x="5486400" y="0"/>
                </a:lnTo>
                <a:lnTo>
                  <a:pt x="54864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705600" y="2286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858000" y="228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858000" y="279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705600" y="3708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858000" y="3708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858000" y="42164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6705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858000" y="513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858000" y="5638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形 10"/>
          <p:cNvSpPr/>
          <p:nvPr>
            <p:custDataLst>
              <p:tags r:id="rId1"/>
            </p:custDataLst>
          </p:nvPr>
        </p:nvSpPr>
        <p:spPr>
          <a:xfrm flipH="1">
            <a:off x="1259114" y="4155824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8" name="图片 7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1" t="5587" r="9686" b="9186"/>
          <a:stretch>
            <a:fillRect/>
          </a:stretch>
        </p:blipFill>
        <p:spPr>
          <a:xfrm>
            <a:off x="0" y="0"/>
            <a:ext cx="4603425" cy="6858000"/>
          </a:xfrm>
          <a:prstGeom prst="rect">
            <a:avLst/>
          </a:prstGeom>
        </p:spPr>
      </p:pic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5" name="图片 54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14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>
            <a:off x="9472370" y="207167"/>
            <a:ext cx="2397369" cy="934702"/>
          </a:xfrm>
          <a:prstGeom prst="rect">
            <a:avLst/>
          </a:prstGeom>
        </p:spPr>
      </p:pic>
      <p:sp>
        <p:nvSpPr>
          <p:cNvPr id="27" name="任意多边形: 形状 26"/>
          <p:cNvSpPr/>
          <p:nvPr userDrawn="1">
            <p:custDataLst>
              <p:tags r:id="rId7"/>
            </p:custDataLst>
          </p:nvPr>
        </p:nvSpPr>
        <p:spPr>
          <a:xfrm>
            <a:off x="9377891" y="3322142"/>
            <a:ext cx="2814109" cy="2853203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783032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 r="1461"/>
          <a:stretch>
            <a:fillRect/>
          </a:stretch>
        </p:blipFill>
        <p:spPr>
          <a:xfrm>
            <a:off x="6196900" y="5401878"/>
            <a:ext cx="5995100" cy="1053942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4527444" y="2159000"/>
            <a:ext cx="6352646" cy="2540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339208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55" Type="http://schemas.openxmlformats.org/officeDocument/2006/relationships/tags" Target="../tags/tag7.xml"/><Relationship Id="rId63" Type="http://schemas.openxmlformats.org/officeDocument/2006/relationships/image" Target="../media/image6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ags" Target="../tags/tag6.xml"/><Relationship Id="rId6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ags" Target="../tags/tag5.xml"/><Relationship Id="rId58" Type="http://schemas.openxmlformats.org/officeDocument/2006/relationships/tags" Target="../tags/tag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57" Type="http://schemas.openxmlformats.org/officeDocument/2006/relationships/tags" Target="../tags/tag9.xml"/><Relationship Id="rId6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4.xml"/><Relationship Id="rId60" Type="http://schemas.openxmlformats.org/officeDocument/2006/relationships/tags" Target="../tags/tag1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8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ags" Target="../tags/tag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形 10"/>
          <p:cNvSpPr/>
          <p:nvPr userDrawn="1">
            <p:custDataLst>
              <p:tags r:id="rId51"/>
            </p:custDataLst>
          </p:nvPr>
        </p:nvSpPr>
        <p:spPr>
          <a:xfrm flipH="1">
            <a:off x="201839" y="5035299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55" name="图片 54" descr="徽标&#10;&#10;描述已自动生成"/>
          <p:cNvPicPr>
            <a:picLocks noChangeAspect="1"/>
          </p:cNvPicPr>
          <p:nvPr userDrawn="1">
            <p:custDataLst>
              <p:tags r:id="rId52"/>
            </p:custDataLst>
          </p:nvPr>
        </p:nvPicPr>
        <p:blipFill rotWithShape="1">
          <a:blip r:embed="rId61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>
            <a:off x="9668585" y="127157"/>
            <a:ext cx="2397369" cy="934702"/>
          </a:xfrm>
          <a:prstGeom prst="rect">
            <a:avLst/>
          </a:prstGeom>
        </p:spPr>
      </p:pic>
      <p:sp>
        <p:nvSpPr>
          <p:cNvPr id="27" name="任意多边形: 形状 26"/>
          <p:cNvSpPr/>
          <p:nvPr userDrawn="1">
            <p:custDataLst>
              <p:tags r:id="rId53"/>
            </p:custDataLst>
          </p:nvPr>
        </p:nvSpPr>
        <p:spPr>
          <a:xfrm>
            <a:off x="9377680" y="3590290"/>
            <a:ext cx="2814320" cy="2853055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54"/>
            </p:custDataLst>
          </p:nvPr>
        </p:nvPicPr>
        <p:blipFill rotWithShape="1">
          <a:blip r:embed="rId6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3"/>
              </a:ext>
            </a:extLst>
          </a:blip>
          <a:srcRect r="1461"/>
          <a:stretch>
            <a:fillRect/>
          </a:stretch>
        </p:blipFill>
        <p:spPr>
          <a:xfrm>
            <a:off x="6196965" y="5669915"/>
            <a:ext cx="5995035" cy="10541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6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汉仪北魏写经W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北魏写经W" panose="00020600040101010101" pitchFamily="18" charset="-122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663.xml"/><Relationship Id="rId1" Type="http://schemas.openxmlformats.org/officeDocument/2006/relationships/tags" Target="../tags/tag66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774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773.xml"/><Relationship Id="rId1" Type="http://schemas.openxmlformats.org/officeDocument/2006/relationships/tags" Target="../tags/tag772.xml"/><Relationship Id="rId6" Type="http://schemas.openxmlformats.org/officeDocument/2006/relationships/tags" Target="../tags/tag777.xml"/><Relationship Id="rId5" Type="http://schemas.openxmlformats.org/officeDocument/2006/relationships/tags" Target="../tags/tag776.xml"/><Relationship Id="rId4" Type="http://schemas.openxmlformats.org/officeDocument/2006/relationships/tags" Target="../tags/tag77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85.xml"/><Relationship Id="rId13" Type="http://schemas.openxmlformats.org/officeDocument/2006/relationships/tags" Target="../tags/tag790.xml"/><Relationship Id="rId18" Type="http://schemas.openxmlformats.org/officeDocument/2006/relationships/tags" Target="../tags/tag795.xml"/><Relationship Id="rId3" Type="http://schemas.openxmlformats.org/officeDocument/2006/relationships/tags" Target="../tags/tag780.xml"/><Relationship Id="rId21" Type="http://schemas.openxmlformats.org/officeDocument/2006/relationships/image" Target="../media/image23.jpeg"/><Relationship Id="rId7" Type="http://schemas.openxmlformats.org/officeDocument/2006/relationships/tags" Target="../tags/tag784.xml"/><Relationship Id="rId12" Type="http://schemas.openxmlformats.org/officeDocument/2006/relationships/tags" Target="../tags/tag789.xml"/><Relationship Id="rId17" Type="http://schemas.openxmlformats.org/officeDocument/2006/relationships/tags" Target="../tags/tag794.xml"/><Relationship Id="rId2" Type="http://schemas.openxmlformats.org/officeDocument/2006/relationships/tags" Target="../tags/tag779.xml"/><Relationship Id="rId16" Type="http://schemas.openxmlformats.org/officeDocument/2006/relationships/tags" Target="../tags/tag793.xml"/><Relationship Id="rId20" Type="http://schemas.openxmlformats.org/officeDocument/2006/relationships/slideLayout" Target="../slideLayouts/slideLayout22.xml"/><Relationship Id="rId1" Type="http://schemas.openxmlformats.org/officeDocument/2006/relationships/tags" Target="../tags/tag778.xml"/><Relationship Id="rId6" Type="http://schemas.openxmlformats.org/officeDocument/2006/relationships/tags" Target="../tags/tag783.xml"/><Relationship Id="rId11" Type="http://schemas.openxmlformats.org/officeDocument/2006/relationships/tags" Target="../tags/tag788.xml"/><Relationship Id="rId24" Type="http://schemas.openxmlformats.org/officeDocument/2006/relationships/image" Target="../media/image26.jpeg"/><Relationship Id="rId5" Type="http://schemas.openxmlformats.org/officeDocument/2006/relationships/tags" Target="../tags/tag782.xml"/><Relationship Id="rId15" Type="http://schemas.openxmlformats.org/officeDocument/2006/relationships/tags" Target="../tags/tag792.xml"/><Relationship Id="rId23" Type="http://schemas.openxmlformats.org/officeDocument/2006/relationships/image" Target="../media/image25.jpeg"/><Relationship Id="rId10" Type="http://schemas.openxmlformats.org/officeDocument/2006/relationships/tags" Target="../tags/tag787.xml"/><Relationship Id="rId19" Type="http://schemas.openxmlformats.org/officeDocument/2006/relationships/tags" Target="../tags/tag796.xml"/><Relationship Id="rId4" Type="http://schemas.openxmlformats.org/officeDocument/2006/relationships/tags" Target="../tags/tag781.xml"/><Relationship Id="rId9" Type="http://schemas.openxmlformats.org/officeDocument/2006/relationships/tags" Target="../tags/tag786.xml"/><Relationship Id="rId14" Type="http://schemas.openxmlformats.org/officeDocument/2006/relationships/tags" Target="../tags/tag791.xml"/><Relationship Id="rId22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04.xml"/><Relationship Id="rId13" Type="http://schemas.openxmlformats.org/officeDocument/2006/relationships/tags" Target="../tags/tag809.xml"/><Relationship Id="rId18" Type="http://schemas.openxmlformats.org/officeDocument/2006/relationships/tags" Target="../tags/tag814.xml"/><Relationship Id="rId3" Type="http://schemas.openxmlformats.org/officeDocument/2006/relationships/tags" Target="../tags/tag799.xml"/><Relationship Id="rId21" Type="http://schemas.openxmlformats.org/officeDocument/2006/relationships/image" Target="../media/image27.jpeg"/><Relationship Id="rId7" Type="http://schemas.openxmlformats.org/officeDocument/2006/relationships/tags" Target="../tags/tag803.xml"/><Relationship Id="rId12" Type="http://schemas.openxmlformats.org/officeDocument/2006/relationships/tags" Target="../tags/tag808.xml"/><Relationship Id="rId17" Type="http://schemas.openxmlformats.org/officeDocument/2006/relationships/tags" Target="../tags/tag813.xml"/><Relationship Id="rId2" Type="http://schemas.openxmlformats.org/officeDocument/2006/relationships/tags" Target="../tags/tag798.xml"/><Relationship Id="rId16" Type="http://schemas.openxmlformats.org/officeDocument/2006/relationships/tags" Target="../tags/tag812.xml"/><Relationship Id="rId20" Type="http://schemas.openxmlformats.org/officeDocument/2006/relationships/slideLayout" Target="../slideLayouts/slideLayout23.xml"/><Relationship Id="rId1" Type="http://schemas.openxmlformats.org/officeDocument/2006/relationships/tags" Target="../tags/tag797.xml"/><Relationship Id="rId6" Type="http://schemas.openxmlformats.org/officeDocument/2006/relationships/tags" Target="../tags/tag802.xml"/><Relationship Id="rId11" Type="http://schemas.openxmlformats.org/officeDocument/2006/relationships/tags" Target="../tags/tag807.xml"/><Relationship Id="rId24" Type="http://schemas.openxmlformats.org/officeDocument/2006/relationships/image" Target="../media/image30.jpeg"/><Relationship Id="rId5" Type="http://schemas.openxmlformats.org/officeDocument/2006/relationships/tags" Target="../tags/tag801.xml"/><Relationship Id="rId15" Type="http://schemas.openxmlformats.org/officeDocument/2006/relationships/tags" Target="../tags/tag811.xml"/><Relationship Id="rId23" Type="http://schemas.openxmlformats.org/officeDocument/2006/relationships/image" Target="../media/image29.jpeg"/><Relationship Id="rId10" Type="http://schemas.openxmlformats.org/officeDocument/2006/relationships/tags" Target="../tags/tag806.xml"/><Relationship Id="rId19" Type="http://schemas.openxmlformats.org/officeDocument/2006/relationships/tags" Target="../tags/tag815.xml"/><Relationship Id="rId4" Type="http://schemas.openxmlformats.org/officeDocument/2006/relationships/tags" Target="../tags/tag800.xml"/><Relationship Id="rId9" Type="http://schemas.openxmlformats.org/officeDocument/2006/relationships/tags" Target="../tags/tag805.xml"/><Relationship Id="rId14" Type="http://schemas.openxmlformats.org/officeDocument/2006/relationships/tags" Target="../tags/tag810.xml"/><Relationship Id="rId22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818.xml"/><Relationship Id="rId7" Type="http://schemas.openxmlformats.org/officeDocument/2006/relationships/slideLayout" Target="../slideLayouts/slideLayout24.xml"/><Relationship Id="rId2" Type="http://schemas.openxmlformats.org/officeDocument/2006/relationships/tags" Target="../tags/tag817.xml"/><Relationship Id="rId1" Type="http://schemas.openxmlformats.org/officeDocument/2006/relationships/tags" Target="../tags/tag816.xml"/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29.xml"/><Relationship Id="rId13" Type="http://schemas.openxmlformats.org/officeDocument/2006/relationships/tags" Target="../tags/tag834.xml"/><Relationship Id="rId18" Type="http://schemas.openxmlformats.org/officeDocument/2006/relationships/tags" Target="../tags/tag839.xml"/><Relationship Id="rId3" Type="http://schemas.openxmlformats.org/officeDocument/2006/relationships/tags" Target="../tags/tag824.xml"/><Relationship Id="rId21" Type="http://schemas.openxmlformats.org/officeDocument/2006/relationships/image" Target="../media/image33.jpeg"/><Relationship Id="rId7" Type="http://schemas.openxmlformats.org/officeDocument/2006/relationships/tags" Target="../tags/tag828.xml"/><Relationship Id="rId12" Type="http://schemas.openxmlformats.org/officeDocument/2006/relationships/tags" Target="../tags/tag833.xml"/><Relationship Id="rId17" Type="http://schemas.openxmlformats.org/officeDocument/2006/relationships/tags" Target="../tags/tag838.xml"/><Relationship Id="rId2" Type="http://schemas.openxmlformats.org/officeDocument/2006/relationships/tags" Target="../tags/tag823.xml"/><Relationship Id="rId16" Type="http://schemas.openxmlformats.org/officeDocument/2006/relationships/tags" Target="../tags/tag837.xml"/><Relationship Id="rId20" Type="http://schemas.openxmlformats.org/officeDocument/2006/relationships/image" Target="../media/image32.jpeg"/><Relationship Id="rId1" Type="http://schemas.openxmlformats.org/officeDocument/2006/relationships/tags" Target="../tags/tag822.xml"/><Relationship Id="rId6" Type="http://schemas.openxmlformats.org/officeDocument/2006/relationships/tags" Target="../tags/tag827.xml"/><Relationship Id="rId11" Type="http://schemas.openxmlformats.org/officeDocument/2006/relationships/tags" Target="../tags/tag832.xml"/><Relationship Id="rId5" Type="http://schemas.openxmlformats.org/officeDocument/2006/relationships/tags" Target="../tags/tag826.xml"/><Relationship Id="rId15" Type="http://schemas.openxmlformats.org/officeDocument/2006/relationships/tags" Target="../tags/tag836.xml"/><Relationship Id="rId23" Type="http://schemas.openxmlformats.org/officeDocument/2006/relationships/image" Target="../media/image35.jpeg"/><Relationship Id="rId10" Type="http://schemas.openxmlformats.org/officeDocument/2006/relationships/tags" Target="../tags/tag831.xml"/><Relationship Id="rId19" Type="http://schemas.openxmlformats.org/officeDocument/2006/relationships/slideLayout" Target="../slideLayouts/slideLayout25.xml"/><Relationship Id="rId4" Type="http://schemas.openxmlformats.org/officeDocument/2006/relationships/tags" Target="../tags/tag825.xml"/><Relationship Id="rId9" Type="http://schemas.openxmlformats.org/officeDocument/2006/relationships/tags" Target="../tags/tag830.xml"/><Relationship Id="rId14" Type="http://schemas.openxmlformats.org/officeDocument/2006/relationships/tags" Target="../tags/tag835.xml"/><Relationship Id="rId22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47.xml"/><Relationship Id="rId13" Type="http://schemas.openxmlformats.org/officeDocument/2006/relationships/tags" Target="../tags/tag852.xml"/><Relationship Id="rId18" Type="http://schemas.openxmlformats.org/officeDocument/2006/relationships/image" Target="../media/image36.jpeg"/><Relationship Id="rId3" Type="http://schemas.openxmlformats.org/officeDocument/2006/relationships/tags" Target="../tags/tag842.xml"/><Relationship Id="rId7" Type="http://schemas.openxmlformats.org/officeDocument/2006/relationships/tags" Target="../tags/tag846.xml"/><Relationship Id="rId12" Type="http://schemas.openxmlformats.org/officeDocument/2006/relationships/tags" Target="../tags/tag851.xml"/><Relationship Id="rId17" Type="http://schemas.openxmlformats.org/officeDocument/2006/relationships/slideLayout" Target="../slideLayouts/slideLayout26.xml"/><Relationship Id="rId2" Type="http://schemas.openxmlformats.org/officeDocument/2006/relationships/tags" Target="../tags/tag841.xml"/><Relationship Id="rId16" Type="http://schemas.openxmlformats.org/officeDocument/2006/relationships/tags" Target="../tags/tag855.xml"/><Relationship Id="rId1" Type="http://schemas.openxmlformats.org/officeDocument/2006/relationships/tags" Target="../tags/tag840.xml"/><Relationship Id="rId6" Type="http://schemas.openxmlformats.org/officeDocument/2006/relationships/tags" Target="../tags/tag845.xml"/><Relationship Id="rId11" Type="http://schemas.openxmlformats.org/officeDocument/2006/relationships/tags" Target="../tags/tag850.xml"/><Relationship Id="rId5" Type="http://schemas.openxmlformats.org/officeDocument/2006/relationships/tags" Target="../tags/tag844.xml"/><Relationship Id="rId15" Type="http://schemas.openxmlformats.org/officeDocument/2006/relationships/tags" Target="../tags/tag854.xml"/><Relationship Id="rId10" Type="http://schemas.openxmlformats.org/officeDocument/2006/relationships/tags" Target="../tags/tag849.xml"/><Relationship Id="rId4" Type="http://schemas.openxmlformats.org/officeDocument/2006/relationships/tags" Target="../tags/tag843.xml"/><Relationship Id="rId9" Type="http://schemas.openxmlformats.org/officeDocument/2006/relationships/tags" Target="../tags/tag848.xml"/><Relationship Id="rId14" Type="http://schemas.openxmlformats.org/officeDocument/2006/relationships/tags" Target="../tags/tag85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63.xml"/><Relationship Id="rId13" Type="http://schemas.openxmlformats.org/officeDocument/2006/relationships/image" Target="../media/image37.jpeg"/><Relationship Id="rId3" Type="http://schemas.openxmlformats.org/officeDocument/2006/relationships/tags" Target="../tags/tag858.xml"/><Relationship Id="rId7" Type="http://schemas.openxmlformats.org/officeDocument/2006/relationships/tags" Target="../tags/tag862.xml"/><Relationship Id="rId12" Type="http://schemas.openxmlformats.org/officeDocument/2006/relationships/slideLayout" Target="../slideLayouts/slideLayout27.xml"/><Relationship Id="rId2" Type="http://schemas.openxmlformats.org/officeDocument/2006/relationships/tags" Target="../tags/tag857.xml"/><Relationship Id="rId1" Type="http://schemas.openxmlformats.org/officeDocument/2006/relationships/tags" Target="../tags/tag856.xml"/><Relationship Id="rId6" Type="http://schemas.openxmlformats.org/officeDocument/2006/relationships/tags" Target="../tags/tag861.xml"/><Relationship Id="rId11" Type="http://schemas.openxmlformats.org/officeDocument/2006/relationships/tags" Target="../tags/tag866.xml"/><Relationship Id="rId5" Type="http://schemas.openxmlformats.org/officeDocument/2006/relationships/tags" Target="../tags/tag860.xml"/><Relationship Id="rId10" Type="http://schemas.openxmlformats.org/officeDocument/2006/relationships/tags" Target="../tags/tag865.xml"/><Relationship Id="rId4" Type="http://schemas.openxmlformats.org/officeDocument/2006/relationships/tags" Target="../tags/tag859.xml"/><Relationship Id="rId9" Type="http://schemas.openxmlformats.org/officeDocument/2006/relationships/tags" Target="../tags/tag864.xml"/><Relationship Id="rId1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tags" Target="../tags/tag869.xml"/><Relationship Id="rId7" Type="http://schemas.openxmlformats.org/officeDocument/2006/relationships/slideLayout" Target="../slideLayouts/slideLayout28.xml"/><Relationship Id="rId2" Type="http://schemas.openxmlformats.org/officeDocument/2006/relationships/tags" Target="../tags/tag868.xml"/><Relationship Id="rId1" Type="http://schemas.openxmlformats.org/officeDocument/2006/relationships/tags" Target="../tags/tag867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tags" Target="../tags/tag87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80.xml"/><Relationship Id="rId13" Type="http://schemas.openxmlformats.org/officeDocument/2006/relationships/tags" Target="../tags/tag885.xml"/><Relationship Id="rId3" Type="http://schemas.openxmlformats.org/officeDocument/2006/relationships/tags" Target="../tags/tag875.xml"/><Relationship Id="rId7" Type="http://schemas.openxmlformats.org/officeDocument/2006/relationships/tags" Target="../tags/tag879.xml"/><Relationship Id="rId12" Type="http://schemas.openxmlformats.org/officeDocument/2006/relationships/tags" Target="../tags/tag884.xml"/><Relationship Id="rId2" Type="http://schemas.openxmlformats.org/officeDocument/2006/relationships/tags" Target="../tags/tag874.xml"/><Relationship Id="rId16" Type="http://schemas.openxmlformats.org/officeDocument/2006/relationships/slideLayout" Target="../slideLayouts/slideLayout29.xml"/><Relationship Id="rId1" Type="http://schemas.openxmlformats.org/officeDocument/2006/relationships/tags" Target="../tags/tag873.xml"/><Relationship Id="rId6" Type="http://schemas.openxmlformats.org/officeDocument/2006/relationships/tags" Target="../tags/tag878.xml"/><Relationship Id="rId11" Type="http://schemas.openxmlformats.org/officeDocument/2006/relationships/tags" Target="../tags/tag883.xml"/><Relationship Id="rId5" Type="http://schemas.openxmlformats.org/officeDocument/2006/relationships/tags" Target="../tags/tag877.xml"/><Relationship Id="rId15" Type="http://schemas.openxmlformats.org/officeDocument/2006/relationships/tags" Target="../tags/tag887.xml"/><Relationship Id="rId10" Type="http://schemas.openxmlformats.org/officeDocument/2006/relationships/tags" Target="../tags/tag882.xml"/><Relationship Id="rId4" Type="http://schemas.openxmlformats.org/officeDocument/2006/relationships/tags" Target="../tags/tag876.xml"/><Relationship Id="rId9" Type="http://schemas.openxmlformats.org/officeDocument/2006/relationships/tags" Target="../tags/tag881.xml"/><Relationship Id="rId14" Type="http://schemas.openxmlformats.org/officeDocument/2006/relationships/tags" Target="../tags/tag88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895.xml"/><Relationship Id="rId13" Type="http://schemas.openxmlformats.org/officeDocument/2006/relationships/tags" Target="../tags/tag900.xml"/><Relationship Id="rId18" Type="http://schemas.openxmlformats.org/officeDocument/2006/relationships/tags" Target="../tags/tag905.xml"/><Relationship Id="rId3" Type="http://schemas.openxmlformats.org/officeDocument/2006/relationships/tags" Target="../tags/tag890.xml"/><Relationship Id="rId21" Type="http://schemas.openxmlformats.org/officeDocument/2006/relationships/image" Target="../media/image40.jpeg"/><Relationship Id="rId7" Type="http://schemas.openxmlformats.org/officeDocument/2006/relationships/tags" Target="../tags/tag894.xml"/><Relationship Id="rId12" Type="http://schemas.openxmlformats.org/officeDocument/2006/relationships/tags" Target="../tags/tag899.xml"/><Relationship Id="rId17" Type="http://schemas.openxmlformats.org/officeDocument/2006/relationships/tags" Target="../tags/tag904.xml"/><Relationship Id="rId2" Type="http://schemas.openxmlformats.org/officeDocument/2006/relationships/tags" Target="../tags/tag889.xml"/><Relationship Id="rId16" Type="http://schemas.openxmlformats.org/officeDocument/2006/relationships/tags" Target="../tags/tag903.xml"/><Relationship Id="rId20" Type="http://schemas.openxmlformats.org/officeDocument/2006/relationships/slideLayout" Target="../slideLayouts/slideLayout30.xml"/><Relationship Id="rId1" Type="http://schemas.openxmlformats.org/officeDocument/2006/relationships/tags" Target="../tags/tag888.xml"/><Relationship Id="rId6" Type="http://schemas.openxmlformats.org/officeDocument/2006/relationships/tags" Target="../tags/tag893.xml"/><Relationship Id="rId11" Type="http://schemas.openxmlformats.org/officeDocument/2006/relationships/tags" Target="../tags/tag898.xml"/><Relationship Id="rId24" Type="http://schemas.openxmlformats.org/officeDocument/2006/relationships/image" Target="../media/image43.jpeg"/><Relationship Id="rId5" Type="http://schemas.openxmlformats.org/officeDocument/2006/relationships/tags" Target="../tags/tag892.xml"/><Relationship Id="rId15" Type="http://schemas.openxmlformats.org/officeDocument/2006/relationships/tags" Target="../tags/tag902.xml"/><Relationship Id="rId23" Type="http://schemas.openxmlformats.org/officeDocument/2006/relationships/image" Target="../media/image42.jpeg"/><Relationship Id="rId10" Type="http://schemas.openxmlformats.org/officeDocument/2006/relationships/tags" Target="../tags/tag897.xml"/><Relationship Id="rId19" Type="http://schemas.openxmlformats.org/officeDocument/2006/relationships/tags" Target="../tags/tag906.xml"/><Relationship Id="rId4" Type="http://schemas.openxmlformats.org/officeDocument/2006/relationships/tags" Target="../tags/tag891.xml"/><Relationship Id="rId9" Type="http://schemas.openxmlformats.org/officeDocument/2006/relationships/tags" Target="../tags/tag896.xml"/><Relationship Id="rId14" Type="http://schemas.openxmlformats.org/officeDocument/2006/relationships/tags" Target="../tags/tag901.xml"/><Relationship Id="rId22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66.xml"/><Relationship Id="rId2" Type="http://schemas.openxmlformats.org/officeDocument/2006/relationships/tags" Target="../tags/tag665.xml"/><Relationship Id="rId1" Type="http://schemas.openxmlformats.org/officeDocument/2006/relationships/tags" Target="../tags/tag66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668.xml"/><Relationship Id="rId4" Type="http://schemas.openxmlformats.org/officeDocument/2006/relationships/tags" Target="../tags/tag66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tags" Target="../tags/tag909.xml"/><Relationship Id="rId7" Type="http://schemas.openxmlformats.org/officeDocument/2006/relationships/tags" Target="../tags/tag913.xml"/><Relationship Id="rId2" Type="http://schemas.openxmlformats.org/officeDocument/2006/relationships/tags" Target="../tags/tag908.xml"/><Relationship Id="rId1" Type="http://schemas.openxmlformats.org/officeDocument/2006/relationships/tags" Target="../tags/tag907.xml"/><Relationship Id="rId6" Type="http://schemas.openxmlformats.org/officeDocument/2006/relationships/tags" Target="../tags/tag912.xml"/><Relationship Id="rId5" Type="http://schemas.openxmlformats.org/officeDocument/2006/relationships/tags" Target="../tags/tag911.xml"/><Relationship Id="rId4" Type="http://schemas.openxmlformats.org/officeDocument/2006/relationships/tags" Target="../tags/tag910.xml"/><Relationship Id="rId9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21.xml"/><Relationship Id="rId13" Type="http://schemas.openxmlformats.org/officeDocument/2006/relationships/tags" Target="../tags/tag926.xml"/><Relationship Id="rId18" Type="http://schemas.openxmlformats.org/officeDocument/2006/relationships/tags" Target="../tags/tag931.xml"/><Relationship Id="rId3" Type="http://schemas.openxmlformats.org/officeDocument/2006/relationships/tags" Target="../tags/tag916.xml"/><Relationship Id="rId7" Type="http://schemas.openxmlformats.org/officeDocument/2006/relationships/tags" Target="../tags/tag920.xml"/><Relationship Id="rId12" Type="http://schemas.openxmlformats.org/officeDocument/2006/relationships/tags" Target="../tags/tag925.xml"/><Relationship Id="rId17" Type="http://schemas.openxmlformats.org/officeDocument/2006/relationships/tags" Target="../tags/tag930.xml"/><Relationship Id="rId2" Type="http://schemas.openxmlformats.org/officeDocument/2006/relationships/tags" Target="../tags/tag915.xml"/><Relationship Id="rId16" Type="http://schemas.openxmlformats.org/officeDocument/2006/relationships/tags" Target="../tags/tag929.xml"/><Relationship Id="rId20" Type="http://schemas.openxmlformats.org/officeDocument/2006/relationships/slideLayout" Target="../slideLayouts/slideLayout32.xml"/><Relationship Id="rId1" Type="http://schemas.openxmlformats.org/officeDocument/2006/relationships/tags" Target="../tags/tag914.xml"/><Relationship Id="rId6" Type="http://schemas.openxmlformats.org/officeDocument/2006/relationships/tags" Target="../tags/tag919.xml"/><Relationship Id="rId11" Type="http://schemas.openxmlformats.org/officeDocument/2006/relationships/tags" Target="../tags/tag924.xml"/><Relationship Id="rId5" Type="http://schemas.openxmlformats.org/officeDocument/2006/relationships/tags" Target="../tags/tag918.xml"/><Relationship Id="rId15" Type="http://schemas.openxmlformats.org/officeDocument/2006/relationships/tags" Target="../tags/tag928.xml"/><Relationship Id="rId10" Type="http://schemas.openxmlformats.org/officeDocument/2006/relationships/tags" Target="../tags/tag923.xml"/><Relationship Id="rId19" Type="http://schemas.openxmlformats.org/officeDocument/2006/relationships/tags" Target="../tags/tag932.xml"/><Relationship Id="rId4" Type="http://schemas.openxmlformats.org/officeDocument/2006/relationships/tags" Target="../tags/tag917.xml"/><Relationship Id="rId9" Type="http://schemas.openxmlformats.org/officeDocument/2006/relationships/tags" Target="../tags/tag922.xml"/><Relationship Id="rId14" Type="http://schemas.openxmlformats.org/officeDocument/2006/relationships/tags" Target="../tags/tag9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940.xml"/><Relationship Id="rId13" Type="http://schemas.openxmlformats.org/officeDocument/2006/relationships/tags" Target="../tags/tag945.xml"/><Relationship Id="rId18" Type="http://schemas.openxmlformats.org/officeDocument/2006/relationships/image" Target="../media/image47.jpeg"/><Relationship Id="rId3" Type="http://schemas.openxmlformats.org/officeDocument/2006/relationships/tags" Target="../tags/tag935.xml"/><Relationship Id="rId7" Type="http://schemas.openxmlformats.org/officeDocument/2006/relationships/tags" Target="../tags/tag939.xml"/><Relationship Id="rId12" Type="http://schemas.openxmlformats.org/officeDocument/2006/relationships/tags" Target="../tags/tag944.xml"/><Relationship Id="rId17" Type="http://schemas.openxmlformats.org/officeDocument/2006/relationships/image" Target="../media/image46.jpeg"/><Relationship Id="rId2" Type="http://schemas.openxmlformats.org/officeDocument/2006/relationships/tags" Target="../tags/tag934.xml"/><Relationship Id="rId16" Type="http://schemas.openxmlformats.org/officeDocument/2006/relationships/image" Target="../media/image45.jpeg"/><Relationship Id="rId1" Type="http://schemas.openxmlformats.org/officeDocument/2006/relationships/tags" Target="../tags/tag933.xml"/><Relationship Id="rId6" Type="http://schemas.openxmlformats.org/officeDocument/2006/relationships/tags" Target="../tags/tag938.xml"/><Relationship Id="rId11" Type="http://schemas.openxmlformats.org/officeDocument/2006/relationships/tags" Target="../tags/tag943.xml"/><Relationship Id="rId5" Type="http://schemas.openxmlformats.org/officeDocument/2006/relationships/tags" Target="../tags/tag937.xml"/><Relationship Id="rId15" Type="http://schemas.openxmlformats.org/officeDocument/2006/relationships/slideLayout" Target="../slideLayouts/slideLayout33.xml"/><Relationship Id="rId10" Type="http://schemas.openxmlformats.org/officeDocument/2006/relationships/tags" Target="../tags/tag942.xml"/><Relationship Id="rId19" Type="http://schemas.openxmlformats.org/officeDocument/2006/relationships/image" Target="../media/image48.jpeg"/><Relationship Id="rId4" Type="http://schemas.openxmlformats.org/officeDocument/2006/relationships/tags" Target="../tags/tag936.xml"/><Relationship Id="rId9" Type="http://schemas.openxmlformats.org/officeDocument/2006/relationships/tags" Target="../tags/tag941.xml"/><Relationship Id="rId14" Type="http://schemas.openxmlformats.org/officeDocument/2006/relationships/tags" Target="../tags/tag94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954.xml"/><Relationship Id="rId13" Type="http://schemas.openxmlformats.org/officeDocument/2006/relationships/tags" Target="../tags/tag959.xml"/><Relationship Id="rId18" Type="http://schemas.openxmlformats.org/officeDocument/2006/relationships/tags" Target="../tags/tag964.xml"/><Relationship Id="rId26" Type="http://schemas.openxmlformats.org/officeDocument/2006/relationships/image" Target="../media/image15.svg"/><Relationship Id="rId3" Type="http://schemas.openxmlformats.org/officeDocument/2006/relationships/tags" Target="../tags/tag949.xml"/><Relationship Id="rId21" Type="http://schemas.openxmlformats.org/officeDocument/2006/relationships/tags" Target="../tags/tag967.xml"/><Relationship Id="rId7" Type="http://schemas.openxmlformats.org/officeDocument/2006/relationships/tags" Target="../tags/tag953.xml"/><Relationship Id="rId12" Type="http://schemas.openxmlformats.org/officeDocument/2006/relationships/tags" Target="../tags/tag958.xml"/><Relationship Id="rId17" Type="http://schemas.openxmlformats.org/officeDocument/2006/relationships/tags" Target="../tags/tag963.xml"/><Relationship Id="rId25" Type="http://schemas.openxmlformats.org/officeDocument/2006/relationships/image" Target="../media/image14.png"/><Relationship Id="rId2" Type="http://schemas.openxmlformats.org/officeDocument/2006/relationships/tags" Target="../tags/tag948.xml"/><Relationship Id="rId16" Type="http://schemas.openxmlformats.org/officeDocument/2006/relationships/tags" Target="../tags/tag962.xml"/><Relationship Id="rId20" Type="http://schemas.openxmlformats.org/officeDocument/2006/relationships/tags" Target="../tags/tag966.xml"/><Relationship Id="rId29" Type="http://schemas.openxmlformats.org/officeDocument/2006/relationships/image" Target="../media/image50.png"/><Relationship Id="rId1" Type="http://schemas.openxmlformats.org/officeDocument/2006/relationships/tags" Target="../tags/tag947.xml"/><Relationship Id="rId6" Type="http://schemas.openxmlformats.org/officeDocument/2006/relationships/tags" Target="../tags/tag952.xml"/><Relationship Id="rId11" Type="http://schemas.openxmlformats.org/officeDocument/2006/relationships/tags" Target="../tags/tag957.xml"/><Relationship Id="rId24" Type="http://schemas.openxmlformats.org/officeDocument/2006/relationships/slideLayout" Target="../slideLayouts/slideLayout34.xml"/><Relationship Id="rId32" Type="http://schemas.openxmlformats.org/officeDocument/2006/relationships/image" Target="../media/image21.svg"/><Relationship Id="rId5" Type="http://schemas.openxmlformats.org/officeDocument/2006/relationships/tags" Target="../tags/tag951.xml"/><Relationship Id="rId15" Type="http://schemas.openxmlformats.org/officeDocument/2006/relationships/tags" Target="../tags/tag961.xml"/><Relationship Id="rId23" Type="http://schemas.openxmlformats.org/officeDocument/2006/relationships/tags" Target="../tags/tag969.xml"/><Relationship Id="rId28" Type="http://schemas.openxmlformats.org/officeDocument/2006/relationships/image" Target="../media/image54.svg"/><Relationship Id="rId10" Type="http://schemas.openxmlformats.org/officeDocument/2006/relationships/tags" Target="../tags/tag956.xml"/><Relationship Id="rId19" Type="http://schemas.openxmlformats.org/officeDocument/2006/relationships/tags" Target="../tags/tag965.xml"/><Relationship Id="rId31" Type="http://schemas.openxmlformats.org/officeDocument/2006/relationships/image" Target="../media/image17.png"/><Relationship Id="rId4" Type="http://schemas.openxmlformats.org/officeDocument/2006/relationships/tags" Target="../tags/tag950.xml"/><Relationship Id="rId9" Type="http://schemas.openxmlformats.org/officeDocument/2006/relationships/tags" Target="../tags/tag955.xml"/><Relationship Id="rId14" Type="http://schemas.openxmlformats.org/officeDocument/2006/relationships/tags" Target="../tags/tag960.xml"/><Relationship Id="rId22" Type="http://schemas.openxmlformats.org/officeDocument/2006/relationships/tags" Target="../tags/tag968.xml"/><Relationship Id="rId27" Type="http://schemas.openxmlformats.org/officeDocument/2006/relationships/image" Target="../media/image49.png"/><Relationship Id="rId30" Type="http://schemas.openxmlformats.org/officeDocument/2006/relationships/image" Target="../media/image56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977.xml"/><Relationship Id="rId13" Type="http://schemas.openxmlformats.org/officeDocument/2006/relationships/tags" Target="../tags/tag982.xml"/><Relationship Id="rId18" Type="http://schemas.openxmlformats.org/officeDocument/2006/relationships/tags" Target="../tags/tag987.xml"/><Relationship Id="rId26" Type="http://schemas.openxmlformats.org/officeDocument/2006/relationships/image" Target="../media/image58.svg"/><Relationship Id="rId3" Type="http://schemas.openxmlformats.org/officeDocument/2006/relationships/tags" Target="../tags/tag972.xml"/><Relationship Id="rId21" Type="http://schemas.openxmlformats.org/officeDocument/2006/relationships/tags" Target="../tags/tag990.xml"/><Relationship Id="rId34" Type="http://schemas.openxmlformats.org/officeDocument/2006/relationships/image" Target="../media/image62.svg"/><Relationship Id="rId7" Type="http://schemas.openxmlformats.org/officeDocument/2006/relationships/tags" Target="../tags/tag976.xml"/><Relationship Id="rId12" Type="http://schemas.openxmlformats.org/officeDocument/2006/relationships/tags" Target="../tags/tag981.xml"/><Relationship Id="rId17" Type="http://schemas.openxmlformats.org/officeDocument/2006/relationships/tags" Target="../tags/tag986.xml"/><Relationship Id="rId25" Type="http://schemas.openxmlformats.org/officeDocument/2006/relationships/image" Target="../media/image51.png"/><Relationship Id="rId33" Type="http://schemas.openxmlformats.org/officeDocument/2006/relationships/image" Target="../media/image53.png"/><Relationship Id="rId2" Type="http://schemas.openxmlformats.org/officeDocument/2006/relationships/tags" Target="../tags/tag971.xml"/><Relationship Id="rId16" Type="http://schemas.openxmlformats.org/officeDocument/2006/relationships/tags" Target="../tags/tag985.xml"/><Relationship Id="rId20" Type="http://schemas.openxmlformats.org/officeDocument/2006/relationships/tags" Target="../tags/tag989.xml"/><Relationship Id="rId29" Type="http://schemas.openxmlformats.org/officeDocument/2006/relationships/image" Target="../media/image50.png"/><Relationship Id="rId1" Type="http://schemas.openxmlformats.org/officeDocument/2006/relationships/tags" Target="../tags/tag970.xml"/><Relationship Id="rId6" Type="http://schemas.openxmlformats.org/officeDocument/2006/relationships/tags" Target="../tags/tag975.xml"/><Relationship Id="rId11" Type="http://schemas.openxmlformats.org/officeDocument/2006/relationships/tags" Target="../tags/tag980.xml"/><Relationship Id="rId24" Type="http://schemas.openxmlformats.org/officeDocument/2006/relationships/slideLayout" Target="../slideLayouts/slideLayout35.xml"/><Relationship Id="rId32" Type="http://schemas.openxmlformats.org/officeDocument/2006/relationships/image" Target="../media/image60.svg"/><Relationship Id="rId5" Type="http://schemas.openxmlformats.org/officeDocument/2006/relationships/tags" Target="../tags/tag974.xml"/><Relationship Id="rId15" Type="http://schemas.openxmlformats.org/officeDocument/2006/relationships/tags" Target="../tags/tag984.xml"/><Relationship Id="rId23" Type="http://schemas.openxmlformats.org/officeDocument/2006/relationships/tags" Target="../tags/tag992.xml"/><Relationship Id="rId28" Type="http://schemas.openxmlformats.org/officeDocument/2006/relationships/image" Target="../media/image54.svg"/><Relationship Id="rId10" Type="http://schemas.openxmlformats.org/officeDocument/2006/relationships/tags" Target="../tags/tag979.xml"/><Relationship Id="rId19" Type="http://schemas.openxmlformats.org/officeDocument/2006/relationships/tags" Target="../tags/tag988.xml"/><Relationship Id="rId31" Type="http://schemas.openxmlformats.org/officeDocument/2006/relationships/image" Target="../media/image52.png"/><Relationship Id="rId4" Type="http://schemas.openxmlformats.org/officeDocument/2006/relationships/tags" Target="../tags/tag973.xml"/><Relationship Id="rId9" Type="http://schemas.openxmlformats.org/officeDocument/2006/relationships/tags" Target="../tags/tag978.xml"/><Relationship Id="rId14" Type="http://schemas.openxmlformats.org/officeDocument/2006/relationships/tags" Target="../tags/tag983.xml"/><Relationship Id="rId22" Type="http://schemas.openxmlformats.org/officeDocument/2006/relationships/tags" Target="../tags/tag991.xml"/><Relationship Id="rId27" Type="http://schemas.openxmlformats.org/officeDocument/2006/relationships/image" Target="../media/image49.png"/><Relationship Id="rId30" Type="http://schemas.openxmlformats.org/officeDocument/2006/relationships/image" Target="../media/image5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000.xml"/><Relationship Id="rId13" Type="http://schemas.openxmlformats.org/officeDocument/2006/relationships/image" Target="../media/image55.jpeg"/><Relationship Id="rId3" Type="http://schemas.openxmlformats.org/officeDocument/2006/relationships/tags" Target="../tags/tag995.xml"/><Relationship Id="rId7" Type="http://schemas.openxmlformats.org/officeDocument/2006/relationships/tags" Target="../tags/tag999.xml"/><Relationship Id="rId12" Type="http://schemas.openxmlformats.org/officeDocument/2006/relationships/image" Target="../media/image54.jpeg"/><Relationship Id="rId2" Type="http://schemas.openxmlformats.org/officeDocument/2006/relationships/tags" Target="../tags/tag994.xml"/><Relationship Id="rId1" Type="http://schemas.openxmlformats.org/officeDocument/2006/relationships/tags" Target="../tags/tag993.xml"/><Relationship Id="rId6" Type="http://schemas.openxmlformats.org/officeDocument/2006/relationships/tags" Target="../tags/tag998.xml"/><Relationship Id="rId11" Type="http://schemas.openxmlformats.org/officeDocument/2006/relationships/slideLayout" Target="../slideLayouts/slideLayout36.xml"/><Relationship Id="rId5" Type="http://schemas.openxmlformats.org/officeDocument/2006/relationships/tags" Target="../tags/tag997.xml"/><Relationship Id="rId10" Type="http://schemas.openxmlformats.org/officeDocument/2006/relationships/tags" Target="../tags/tag1002.xml"/><Relationship Id="rId4" Type="http://schemas.openxmlformats.org/officeDocument/2006/relationships/tags" Target="../tags/tag996.xml"/><Relationship Id="rId9" Type="http://schemas.openxmlformats.org/officeDocument/2006/relationships/tags" Target="../tags/tag100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010.xml"/><Relationship Id="rId13" Type="http://schemas.openxmlformats.org/officeDocument/2006/relationships/tags" Target="../tags/tag1015.xml"/><Relationship Id="rId18" Type="http://schemas.openxmlformats.org/officeDocument/2006/relationships/image" Target="../media/image56.jpeg"/><Relationship Id="rId3" Type="http://schemas.openxmlformats.org/officeDocument/2006/relationships/tags" Target="../tags/tag1005.xml"/><Relationship Id="rId21" Type="http://schemas.openxmlformats.org/officeDocument/2006/relationships/image" Target="../media/image15.png"/><Relationship Id="rId7" Type="http://schemas.openxmlformats.org/officeDocument/2006/relationships/tags" Target="../tags/tag1009.xml"/><Relationship Id="rId12" Type="http://schemas.openxmlformats.org/officeDocument/2006/relationships/tags" Target="../tags/tag1014.xml"/><Relationship Id="rId17" Type="http://schemas.openxmlformats.org/officeDocument/2006/relationships/slideLayout" Target="../slideLayouts/slideLayout37.xml"/><Relationship Id="rId2" Type="http://schemas.openxmlformats.org/officeDocument/2006/relationships/tags" Target="../tags/tag1004.xml"/><Relationship Id="rId16" Type="http://schemas.openxmlformats.org/officeDocument/2006/relationships/tags" Target="../tags/tag1018.xml"/><Relationship Id="rId20" Type="http://schemas.openxmlformats.org/officeDocument/2006/relationships/image" Target="../media/image15.svg"/><Relationship Id="rId1" Type="http://schemas.openxmlformats.org/officeDocument/2006/relationships/tags" Target="../tags/tag1003.xml"/><Relationship Id="rId6" Type="http://schemas.openxmlformats.org/officeDocument/2006/relationships/tags" Target="../tags/tag1008.xml"/><Relationship Id="rId11" Type="http://schemas.openxmlformats.org/officeDocument/2006/relationships/tags" Target="../tags/tag1013.xml"/><Relationship Id="rId24" Type="http://schemas.openxmlformats.org/officeDocument/2006/relationships/image" Target="../media/image19.svg"/><Relationship Id="rId5" Type="http://schemas.openxmlformats.org/officeDocument/2006/relationships/tags" Target="../tags/tag1007.xml"/><Relationship Id="rId15" Type="http://schemas.openxmlformats.org/officeDocument/2006/relationships/tags" Target="../tags/tag1017.xml"/><Relationship Id="rId23" Type="http://schemas.openxmlformats.org/officeDocument/2006/relationships/image" Target="../media/image16.png"/><Relationship Id="rId10" Type="http://schemas.openxmlformats.org/officeDocument/2006/relationships/tags" Target="../tags/tag1012.xml"/><Relationship Id="rId19" Type="http://schemas.openxmlformats.org/officeDocument/2006/relationships/image" Target="../media/image14.png"/><Relationship Id="rId4" Type="http://schemas.openxmlformats.org/officeDocument/2006/relationships/tags" Target="../tags/tag1006.xml"/><Relationship Id="rId9" Type="http://schemas.openxmlformats.org/officeDocument/2006/relationships/tags" Target="../tags/tag1011.xml"/><Relationship Id="rId14" Type="http://schemas.openxmlformats.org/officeDocument/2006/relationships/tags" Target="../tags/tag1016.xml"/><Relationship Id="rId22" Type="http://schemas.openxmlformats.org/officeDocument/2006/relationships/image" Target="../media/image17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021.xml"/><Relationship Id="rId7" Type="http://schemas.openxmlformats.org/officeDocument/2006/relationships/image" Target="../media/image57.jpeg"/><Relationship Id="rId2" Type="http://schemas.openxmlformats.org/officeDocument/2006/relationships/tags" Target="../tags/tag1020.xml"/><Relationship Id="rId1" Type="http://schemas.openxmlformats.org/officeDocument/2006/relationships/tags" Target="../tags/tag1019.xml"/><Relationship Id="rId6" Type="http://schemas.openxmlformats.org/officeDocument/2006/relationships/slideLayout" Target="../slideLayouts/slideLayout38.xml"/><Relationship Id="rId5" Type="http://schemas.openxmlformats.org/officeDocument/2006/relationships/tags" Target="../tags/tag1023.xml"/><Relationship Id="rId4" Type="http://schemas.openxmlformats.org/officeDocument/2006/relationships/tags" Target="../tags/tag10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031.xml"/><Relationship Id="rId13" Type="http://schemas.openxmlformats.org/officeDocument/2006/relationships/tags" Target="../tags/tag1036.xml"/><Relationship Id="rId3" Type="http://schemas.openxmlformats.org/officeDocument/2006/relationships/tags" Target="../tags/tag1026.xml"/><Relationship Id="rId7" Type="http://schemas.openxmlformats.org/officeDocument/2006/relationships/tags" Target="../tags/tag1030.xml"/><Relationship Id="rId12" Type="http://schemas.openxmlformats.org/officeDocument/2006/relationships/tags" Target="../tags/tag1035.xml"/><Relationship Id="rId17" Type="http://schemas.openxmlformats.org/officeDocument/2006/relationships/image" Target="../media/image58.jpeg"/><Relationship Id="rId2" Type="http://schemas.openxmlformats.org/officeDocument/2006/relationships/tags" Target="../tags/tag1025.xml"/><Relationship Id="rId16" Type="http://schemas.openxmlformats.org/officeDocument/2006/relationships/slideLayout" Target="../slideLayouts/slideLayout39.xml"/><Relationship Id="rId1" Type="http://schemas.openxmlformats.org/officeDocument/2006/relationships/tags" Target="../tags/tag1024.xml"/><Relationship Id="rId6" Type="http://schemas.openxmlformats.org/officeDocument/2006/relationships/tags" Target="../tags/tag1029.xml"/><Relationship Id="rId11" Type="http://schemas.openxmlformats.org/officeDocument/2006/relationships/tags" Target="../tags/tag1034.xml"/><Relationship Id="rId5" Type="http://schemas.openxmlformats.org/officeDocument/2006/relationships/tags" Target="../tags/tag1028.xml"/><Relationship Id="rId15" Type="http://schemas.openxmlformats.org/officeDocument/2006/relationships/tags" Target="../tags/tag1038.xml"/><Relationship Id="rId10" Type="http://schemas.openxmlformats.org/officeDocument/2006/relationships/tags" Target="../tags/tag1033.xml"/><Relationship Id="rId4" Type="http://schemas.openxmlformats.org/officeDocument/2006/relationships/tags" Target="../tags/tag1027.xml"/><Relationship Id="rId9" Type="http://schemas.openxmlformats.org/officeDocument/2006/relationships/tags" Target="../tags/tag1032.xml"/><Relationship Id="rId14" Type="http://schemas.openxmlformats.org/officeDocument/2006/relationships/tags" Target="../tags/tag103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046.xml"/><Relationship Id="rId13" Type="http://schemas.openxmlformats.org/officeDocument/2006/relationships/image" Target="../media/image59.jpeg"/><Relationship Id="rId3" Type="http://schemas.openxmlformats.org/officeDocument/2006/relationships/tags" Target="../tags/tag1041.xml"/><Relationship Id="rId7" Type="http://schemas.openxmlformats.org/officeDocument/2006/relationships/tags" Target="../tags/tag1045.xml"/><Relationship Id="rId12" Type="http://schemas.openxmlformats.org/officeDocument/2006/relationships/slideLayout" Target="../slideLayouts/slideLayout40.xml"/><Relationship Id="rId2" Type="http://schemas.openxmlformats.org/officeDocument/2006/relationships/tags" Target="../tags/tag1040.xml"/><Relationship Id="rId1" Type="http://schemas.openxmlformats.org/officeDocument/2006/relationships/tags" Target="../tags/tag1039.xml"/><Relationship Id="rId6" Type="http://schemas.openxmlformats.org/officeDocument/2006/relationships/tags" Target="../tags/tag1044.xml"/><Relationship Id="rId11" Type="http://schemas.openxmlformats.org/officeDocument/2006/relationships/tags" Target="../tags/tag1049.xml"/><Relationship Id="rId5" Type="http://schemas.openxmlformats.org/officeDocument/2006/relationships/tags" Target="../tags/tag1043.xml"/><Relationship Id="rId10" Type="http://schemas.openxmlformats.org/officeDocument/2006/relationships/tags" Target="../tags/tag1048.xml"/><Relationship Id="rId4" Type="http://schemas.openxmlformats.org/officeDocument/2006/relationships/tags" Target="../tags/tag1042.xml"/><Relationship Id="rId9" Type="http://schemas.openxmlformats.org/officeDocument/2006/relationships/tags" Target="../tags/tag1047.xml"/><Relationship Id="rId1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76.xml"/><Relationship Id="rId13" Type="http://schemas.openxmlformats.org/officeDocument/2006/relationships/tags" Target="../tags/tag681.xml"/><Relationship Id="rId18" Type="http://schemas.openxmlformats.org/officeDocument/2006/relationships/tags" Target="../tags/tag686.xml"/><Relationship Id="rId3" Type="http://schemas.openxmlformats.org/officeDocument/2006/relationships/tags" Target="../tags/tag671.xml"/><Relationship Id="rId21" Type="http://schemas.openxmlformats.org/officeDocument/2006/relationships/image" Target="../media/image8.jpeg"/><Relationship Id="rId7" Type="http://schemas.openxmlformats.org/officeDocument/2006/relationships/tags" Target="../tags/tag675.xml"/><Relationship Id="rId12" Type="http://schemas.openxmlformats.org/officeDocument/2006/relationships/tags" Target="../tags/tag680.xml"/><Relationship Id="rId17" Type="http://schemas.openxmlformats.org/officeDocument/2006/relationships/tags" Target="../tags/tag685.xml"/><Relationship Id="rId2" Type="http://schemas.openxmlformats.org/officeDocument/2006/relationships/tags" Target="../tags/tag670.xml"/><Relationship Id="rId16" Type="http://schemas.openxmlformats.org/officeDocument/2006/relationships/tags" Target="../tags/tag684.xml"/><Relationship Id="rId20" Type="http://schemas.openxmlformats.org/officeDocument/2006/relationships/image" Target="../media/image7.jpeg"/><Relationship Id="rId1" Type="http://schemas.openxmlformats.org/officeDocument/2006/relationships/tags" Target="../tags/tag669.xml"/><Relationship Id="rId6" Type="http://schemas.openxmlformats.org/officeDocument/2006/relationships/tags" Target="../tags/tag674.xml"/><Relationship Id="rId11" Type="http://schemas.openxmlformats.org/officeDocument/2006/relationships/tags" Target="../tags/tag679.xml"/><Relationship Id="rId5" Type="http://schemas.openxmlformats.org/officeDocument/2006/relationships/tags" Target="../tags/tag673.xml"/><Relationship Id="rId15" Type="http://schemas.openxmlformats.org/officeDocument/2006/relationships/tags" Target="../tags/tag683.xml"/><Relationship Id="rId23" Type="http://schemas.openxmlformats.org/officeDocument/2006/relationships/image" Target="../media/image10.jpeg"/><Relationship Id="rId10" Type="http://schemas.openxmlformats.org/officeDocument/2006/relationships/tags" Target="../tags/tag678.xml"/><Relationship Id="rId19" Type="http://schemas.openxmlformats.org/officeDocument/2006/relationships/slideLayout" Target="../slideLayouts/slideLayout14.xml"/><Relationship Id="rId4" Type="http://schemas.openxmlformats.org/officeDocument/2006/relationships/tags" Target="../tags/tag672.xml"/><Relationship Id="rId9" Type="http://schemas.openxmlformats.org/officeDocument/2006/relationships/tags" Target="../tags/tag677.xml"/><Relationship Id="rId14" Type="http://schemas.openxmlformats.org/officeDocument/2006/relationships/tags" Target="../tags/tag682.xml"/><Relationship Id="rId22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052.xml"/><Relationship Id="rId2" Type="http://schemas.openxmlformats.org/officeDocument/2006/relationships/tags" Target="../tags/tag1051.xml"/><Relationship Id="rId1" Type="http://schemas.openxmlformats.org/officeDocument/2006/relationships/tags" Target="../tags/tag1050.xml"/><Relationship Id="rId6" Type="http://schemas.openxmlformats.org/officeDocument/2006/relationships/slideLayout" Target="../slideLayouts/slideLayout41.xml"/><Relationship Id="rId5" Type="http://schemas.openxmlformats.org/officeDocument/2006/relationships/tags" Target="../tags/tag1054.xml"/><Relationship Id="rId4" Type="http://schemas.openxmlformats.org/officeDocument/2006/relationships/tags" Target="../tags/tag105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062.xml"/><Relationship Id="rId13" Type="http://schemas.openxmlformats.org/officeDocument/2006/relationships/tags" Target="../tags/tag1067.xml"/><Relationship Id="rId18" Type="http://schemas.openxmlformats.org/officeDocument/2006/relationships/tags" Target="../tags/tag1072.xml"/><Relationship Id="rId3" Type="http://schemas.openxmlformats.org/officeDocument/2006/relationships/tags" Target="../tags/tag1057.xml"/><Relationship Id="rId21" Type="http://schemas.openxmlformats.org/officeDocument/2006/relationships/tags" Target="../tags/tag1075.xml"/><Relationship Id="rId7" Type="http://schemas.openxmlformats.org/officeDocument/2006/relationships/tags" Target="../tags/tag1061.xml"/><Relationship Id="rId12" Type="http://schemas.openxmlformats.org/officeDocument/2006/relationships/tags" Target="../tags/tag1066.xml"/><Relationship Id="rId17" Type="http://schemas.openxmlformats.org/officeDocument/2006/relationships/tags" Target="../tags/tag1071.xml"/><Relationship Id="rId2" Type="http://schemas.openxmlformats.org/officeDocument/2006/relationships/tags" Target="../tags/tag1056.xml"/><Relationship Id="rId16" Type="http://schemas.openxmlformats.org/officeDocument/2006/relationships/tags" Target="../tags/tag1070.xml"/><Relationship Id="rId20" Type="http://schemas.openxmlformats.org/officeDocument/2006/relationships/tags" Target="../tags/tag1074.xml"/><Relationship Id="rId1" Type="http://schemas.openxmlformats.org/officeDocument/2006/relationships/tags" Target="../tags/tag1055.xml"/><Relationship Id="rId6" Type="http://schemas.openxmlformats.org/officeDocument/2006/relationships/tags" Target="../tags/tag1060.xml"/><Relationship Id="rId11" Type="http://schemas.openxmlformats.org/officeDocument/2006/relationships/tags" Target="../tags/tag1065.xml"/><Relationship Id="rId24" Type="http://schemas.openxmlformats.org/officeDocument/2006/relationships/slideLayout" Target="../slideLayouts/slideLayout42.xml"/><Relationship Id="rId5" Type="http://schemas.openxmlformats.org/officeDocument/2006/relationships/tags" Target="../tags/tag1059.xml"/><Relationship Id="rId15" Type="http://schemas.openxmlformats.org/officeDocument/2006/relationships/tags" Target="../tags/tag1069.xml"/><Relationship Id="rId23" Type="http://schemas.openxmlformats.org/officeDocument/2006/relationships/tags" Target="../tags/tag1077.xml"/><Relationship Id="rId10" Type="http://schemas.openxmlformats.org/officeDocument/2006/relationships/tags" Target="../tags/tag1064.xml"/><Relationship Id="rId19" Type="http://schemas.openxmlformats.org/officeDocument/2006/relationships/tags" Target="../tags/tag1073.xml"/><Relationship Id="rId4" Type="http://schemas.openxmlformats.org/officeDocument/2006/relationships/tags" Target="../tags/tag1058.xml"/><Relationship Id="rId9" Type="http://schemas.openxmlformats.org/officeDocument/2006/relationships/tags" Target="../tags/tag1063.xml"/><Relationship Id="rId14" Type="http://schemas.openxmlformats.org/officeDocument/2006/relationships/tags" Target="../tags/tag1068.xml"/><Relationship Id="rId22" Type="http://schemas.openxmlformats.org/officeDocument/2006/relationships/tags" Target="../tags/tag107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085.xml"/><Relationship Id="rId13" Type="http://schemas.openxmlformats.org/officeDocument/2006/relationships/tags" Target="../tags/tag1090.xml"/><Relationship Id="rId18" Type="http://schemas.openxmlformats.org/officeDocument/2006/relationships/tags" Target="../tags/tag1095.xml"/><Relationship Id="rId26" Type="http://schemas.openxmlformats.org/officeDocument/2006/relationships/image" Target="../media/image15.svg"/><Relationship Id="rId3" Type="http://schemas.openxmlformats.org/officeDocument/2006/relationships/tags" Target="../tags/tag1080.xml"/><Relationship Id="rId21" Type="http://schemas.openxmlformats.org/officeDocument/2006/relationships/tags" Target="../tags/tag1098.xml"/><Relationship Id="rId7" Type="http://schemas.openxmlformats.org/officeDocument/2006/relationships/tags" Target="../tags/tag1084.xml"/><Relationship Id="rId12" Type="http://schemas.openxmlformats.org/officeDocument/2006/relationships/tags" Target="../tags/tag1089.xml"/><Relationship Id="rId17" Type="http://schemas.openxmlformats.org/officeDocument/2006/relationships/tags" Target="../tags/tag1094.xml"/><Relationship Id="rId25" Type="http://schemas.openxmlformats.org/officeDocument/2006/relationships/image" Target="../media/image14.png"/><Relationship Id="rId2" Type="http://schemas.openxmlformats.org/officeDocument/2006/relationships/tags" Target="../tags/tag1079.xml"/><Relationship Id="rId16" Type="http://schemas.openxmlformats.org/officeDocument/2006/relationships/tags" Target="../tags/tag1093.xml"/><Relationship Id="rId20" Type="http://schemas.openxmlformats.org/officeDocument/2006/relationships/tags" Target="../tags/tag1097.xml"/><Relationship Id="rId29" Type="http://schemas.openxmlformats.org/officeDocument/2006/relationships/image" Target="../media/image16.png"/><Relationship Id="rId1" Type="http://schemas.openxmlformats.org/officeDocument/2006/relationships/tags" Target="../tags/tag1078.xml"/><Relationship Id="rId6" Type="http://schemas.openxmlformats.org/officeDocument/2006/relationships/tags" Target="../tags/tag1083.xml"/><Relationship Id="rId11" Type="http://schemas.openxmlformats.org/officeDocument/2006/relationships/tags" Target="../tags/tag1088.xml"/><Relationship Id="rId24" Type="http://schemas.openxmlformats.org/officeDocument/2006/relationships/slideLayout" Target="../slideLayouts/slideLayout43.xml"/><Relationship Id="rId32" Type="http://schemas.openxmlformats.org/officeDocument/2006/relationships/image" Target="../media/image21.svg"/><Relationship Id="rId5" Type="http://schemas.openxmlformats.org/officeDocument/2006/relationships/tags" Target="../tags/tag1082.xml"/><Relationship Id="rId15" Type="http://schemas.openxmlformats.org/officeDocument/2006/relationships/tags" Target="../tags/tag1092.xml"/><Relationship Id="rId23" Type="http://schemas.openxmlformats.org/officeDocument/2006/relationships/tags" Target="../tags/tag1100.xml"/><Relationship Id="rId28" Type="http://schemas.openxmlformats.org/officeDocument/2006/relationships/image" Target="../media/image17.svg"/><Relationship Id="rId10" Type="http://schemas.openxmlformats.org/officeDocument/2006/relationships/tags" Target="../tags/tag1087.xml"/><Relationship Id="rId19" Type="http://schemas.openxmlformats.org/officeDocument/2006/relationships/tags" Target="../tags/tag1096.xml"/><Relationship Id="rId31" Type="http://schemas.openxmlformats.org/officeDocument/2006/relationships/image" Target="../media/image17.png"/><Relationship Id="rId4" Type="http://schemas.openxmlformats.org/officeDocument/2006/relationships/tags" Target="../tags/tag1081.xml"/><Relationship Id="rId9" Type="http://schemas.openxmlformats.org/officeDocument/2006/relationships/tags" Target="../tags/tag1086.xml"/><Relationship Id="rId14" Type="http://schemas.openxmlformats.org/officeDocument/2006/relationships/tags" Target="../tags/tag1091.xml"/><Relationship Id="rId22" Type="http://schemas.openxmlformats.org/officeDocument/2006/relationships/tags" Target="../tags/tag1099.xml"/><Relationship Id="rId27" Type="http://schemas.openxmlformats.org/officeDocument/2006/relationships/image" Target="../media/image15.png"/><Relationship Id="rId30" Type="http://schemas.openxmlformats.org/officeDocument/2006/relationships/image" Target="../media/image19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103.xml"/><Relationship Id="rId7" Type="http://schemas.openxmlformats.org/officeDocument/2006/relationships/image" Target="../media/image61.jpeg"/><Relationship Id="rId2" Type="http://schemas.openxmlformats.org/officeDocument/2006/relationships/tags" Target="../tags/tag1102.xml"/><Relationship Id="rId1" Type="http://schemas.openxmlformats.org/officeDocument/2006/relationships/tags" Target="../tags/tag1101.xml"/><Relationship Id="rId6" Type="http://schemas.openxmlformats.org/officeDocument/2006/relationships/slideLayout" Target="../slideLayouts/slideLayout44.xml"/><Relationship Id="rId5" Type="http://schemas.openxmlformats.org/officeDocument/2006/relationships/tags" Target="../tags/tag1105.xml"/><Relationship Id="rId4" Type="http://schemas.openxmlformats.org/officeDocument/2006/relationships/tags" Target="../tags/tag110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113.xml"/><Relationship Id="rId3" Type="http://schemas.openxmlformats.org/officeDocument/2006/relationships/tags" Target="../tags/tag1108.xml"/><Relationship Id="rId7" Type="http://schemas.openxmlformats.org/officeDocument/2006/relationships/tags" Target="../tags/tag1112.xml"/><Relationship Id="rId2" Type="http://schemas.openxmlformats.org/officeDocument/2006/relationships/tags" Target="../tags/tag1107.xml"/><Relationship Id="rId1" Type="http://schemas.openxmlformats.org/officeDocument/2006/relationships/tags" Target="../tags/tag1106.xml"/><Relationship Id="rId6" Type="http://schemas.openxmlformats.org/officeDocument/2006/relationships/tags" Target="../tags/tag1111.xml"/><Relationship Id="rId11" Type="http://schemas.openxmlformats.org/officeDocument/2006/relationships/image" Target="../media/image62.jpeg"/><Relationship Id="rId5" Type="http://schemas.openxmlformats.org/officeDocument/2006/relationships/tags" Target="../tags/tag1110.xml"/><Relationship Id="rId10" Type="http://schemas.openxmlformats.org/officeDocument/2006/relationships/slideLayout" Target="../slideLayouts/slideLayout45.xml"/><Relationship Id="rId4" Type="http://schemas.openxmlformats.org/officeDocument/2006/relationships/tags" Target="../tags/tag1109.xml"/><Relationship Id="rId9" Type="http://schemas.openxmlformats.org/officeDocument/2006/relationships/tags" Target="../tags/tag111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1122.xml"/><Relationship Id="rId13" Type="http://schemas.openxmlformats.org/officeDocument/2006/relationships/tags" Target="../tags/tag1127.xml"/><Relationship Id="rId18" Type="http://schemas.openxmlformats.org/officeDocument/2006/relationships/image" Target="../media/image54.svg"/><Relationship Id="rId3" Type="http://schemas.openxmlformats.org/officeDocument/2006/relationships/tags" Target="../tags/tag1117.xml"/><Relationship Id="rId7" Type="http://schemas.openxmlformats.org/officeDocument/2006/relationships/tags" Target="../tags/tag1121.xml"/><Relationship Id="rId12" Type="http://schemas.openxmlformats.org/officeDocument/2006/relationships/tags" Target="../tags/tag1126.xml"/><Relationship Id="rId17" Type="http://schemas.openxmlformats.org/officeDocument/2006/relationships/image" Target="../media/image49.png"/><Relationship Id="rId2" Type="http://schemas.openxmlformats.org/officeDocument/2006/relationships/tags" Target="../tags/tag1116.xml"/><Relationship Id="rId16" Type="http://schemas.openxmlformats.org/officeDocument/2006/relationships/image" Target="../media/image58.svg"/><Relationship Id="rId1" Type="http://schemas.openxmlformats.org/officeDocument/2006/relationships/tags" Target="../tags/tag1115.xml"/><Relationship Id="rId6" Type="http://schemas.openxmlformats.org/officeDocument/2006/relationships/tags" Target="../tags/tag1120.xml"/><Relationship Id="rId11" Type="http://schemas.openxmlformats.org/officeDocument/2006/relationships/tags" Target="../tags/tag1125.xml"/><Relationship Id="rId5" Type="http://schemas.openxmlformats.org/officeDocument/2006/relationships/tags" Target="../tags/tag1119.xml"/><Relationship Id="rId15" Type="http://schemas.openxmlformats.org/officeDocument/2006/relationships/image" Target="../media/image51.png"/><Relationship Id="rId10" Type="http://schemas.openxmlformats.org/officeDocument/2006/relationships/tags" Target="../tags/tag1124.xml"/><Relationship Id="rId4" Type="http://schemas.openxmlformats.org/officeDocument/2006/relationships/tags" Target="../tags/tag1118.xml"/><Relationship Id="rId9" Type="http://schemas.openxmlformats.org/officeDocument/2006/relationships/tags" Target="../tags/tag1123.xml"/><Relationship Id="rId14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1135.xml"/><Relationship Id="rId13" Type="http://schemas.openxmlformats.org/officeDocument/2006/relationships/image" Target="../media/image63.jpeg"/><Relationship Id="rId3" Type="http://schemas.openxmlformats.org/officeDocument/2006/relationships/tags" Target="../tags/tag1130.xml"/><Relationship Id="rId7" Type="http://schemas.openxmlformats.org/officeDocument/2006/relationships/tags" Target="../tags/tag1134.xml"/><Relationship Id="rId12" Type="http://schemas.openxmlformats.org/officeDocument/2006/relationships/slideLayout" Target="../slideLayouts/slideLayout47.xml"/><Relationship Id="rId2" Type="http://schemas.openxmlformats.org/officeDocument/2006/relationships/tags" Target="../tags/tag1129.xml"/><Relationship Id="rId1" Type="http://schemas.openxmlformats.org/officeDocument/2006/relationships/tags" Target="../tags/tag1128.xml"/><Relationship Id="rId6" Type="http://schemas.openxmlformats.org/officeDocument/2006/relationships/tags" Target="../tags/tag1133.xml"/><Relationship Id="rId11" Type="http://schemas.openxmlformats.org/officeDocument/2006/relationships/tags" Target="../tags/tag1138.xml"/><Relationship Id="rId5" Type="http://schemas.openxmlformats.org/officeDocument/2006/relationships/tags" Target="../tags/tag1132.xml"/><Relationship Id="rId10" Type="http://schemas.openxmlformats.org/officeDocument/2006/relationships/tags" Target="../tags/tag1137.xml"/><Relationship Id="rId4" Type="http://schemas.openxmlformats.org/officeDocument/2006/relationships/tags" Target="../tags/tag1131.xml"/><Relationship Id="rId9" Type="http://schemas.openxmlformats.org/officeDocument/2006/relationships/tags" Target="../tags/tag1136.xml"/><Relationship Id="rId1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1146.xml"/><Relationship Id="rId13" Type="http://schemas.openxmlformats.org/officeDocument/2006/relationships/slideLayout" Target="../slideLayouts/slideLayout48.xml"/><Relationship Id="rId3" Type="http://schemas.openxmlformats.org/officeDocument/2006/relationships/tags" Target="../tags/tag1141.xml"/><Relationship Id="rId7" Type="http://schemas.openxmlformats.org/officeDocument/2006/relationships/tags" Target="../tags/tag1145.xml"/><Relationship Id="rId12" Type="http://schemas.openxmlformats.org/officeDocument/2006/relationships/tags" Target="../tags/tag1150.xml"/><Relationship Id="rId2" Type="http://schemas.openxmlformats.org/officeDocument/2006/relationships/tags" Target="../tags/tag1140.xml"/><Relationship Id="rId1" Type="http://schemas.openxmlformats.org/officeDocument/2006/relationships/tags" Target="../tags/tag1139.xml"/><Relationship Id="rId6" Type="http://schemas.openxmlformats.org/officeDocument/2006/relationships/tags" Target="../tags/tag1144.xml"/><Relationship Id="rId11" Type="http://schemas.openxmlformats.org/officeDocument/2006/relationships/tags" Target="../tags/tag1149.xml"/><Relationship Id="rId5" Type="http://schemas.openxmlformats.org/officeDocument/2006/relationships/tags" Target="../tags/tag1143.xml"/><Relationship Id="rId10" Type="http://schemas.openxmlformats.org/officeDocument/2006/relationships/tags" Target="../tags/tag1148.xml"/><Relationship Id="rId4" Type="http://schemas.openxmlformats.org/officeDocument/2006/relationships/tags" Target="../tags/tag1142.xml"/><Relationship Id="rId9" Type="http://schemas.openxmlformats.org/officeDocument/2006/relationships/tags" Target="../tags/tag1147.xml"/><Relationship Id="rId1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153.xml"/><Relationship Id="rId2" Type="http://schemas.openxmlformats.org/officeDocument/2006/relationships/tags" Target="../tags/tag1152.xml"/><Relationship Id="rId1" Type="http://schemas.openxmlformats.org/officeDocument/2006/relationships/tags" Target="../tags/tag1151.xml"/><Relationship Id="rId4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94.xml"/><Relationship Id="rId13" Type="http://schemas.openxmlformats.org/officeDocument/2006/relationships/slideLayout" Target="../slideLayouts/slideLayout15.xml"/><Relationship Id="rId3" Type="http://schemas.openxmlformats.org/officeDocument/2006/relationships/tags" Target="../tags/tag689.xml"/><Relationship Id="rId7" Type="http://schemas.openxmlformats.org/officeDocument/2006/relationships/tags" Target="../tags/tag693.xml"/><Relationship Id="rId12" Type="http://schemas.openxmlformats.org/officeDocument/2006/relationships/tags" Target="../tags/tag698.xml"/><Relationship Id="rId2" Type="http://schemas.openxmlformats.org/officeDocument/2006/relationships/tags" Target="../tags/tag688.xml"/><Relationship Id="rId1" Type="http://schemas.openxmlformats.org/officeDocument/2006/relationships/tags" Target="../tags/tag687.xml"/><Relationship Id="rId6" Type="http://schemas.openxmlformats.org/officeDocument/2006/relationships/tags" Target="../tags/tag692.xml"/><Relationship Id="rId11" Type="http://schemas.openxmlformats.org/officeDocument/2006/relationships/tags" Target="../tags/tag697.xml"/><Relationship Id="rId5" Type="http://schemas.openxmlformats.org/officeDocument/2006/relationships/tags" Target="../tags/tag691.xml"/><Relationship Id="rId10" Type="http://schemas.openxmlformats.org/officeDocument/2006/relationships/tags" Target="../tags/tag696.xml"/><Relationship Id="rId4" Type="http://schemas.openxmlformats.org/officeDocument/2006/relationships/tags" Target="../tags/tag690.xml"/><Relationship Id="rId9" Type="http://schemas.openxmlformats.org/officeDocument/2006/relationships/tags" Target="../tags/tag695.xml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01.xml"/><Relationship Id="rId7" Type="http://schemas.openxmlformats.org/officeDocument/2006/relationships/slideLayout" Target="../slideLayouts/slideLayout16.xml"/><Relationship Id="rId2" Type="http://schemas.openxmlformats.org/officeDocument/2006/relationships/tags" Target="../tags/tag700.xml"/><Relationship Id="rId1" Type="http://schemas.openxmlformats.org/officeDocument/2006/relationships/tags" Target="../tags/tag699.xml"/><Relationship Id="rId6" Type="http://schemas.openxmlformats.org/officeDocument/2006/relationships/tags" Target="../tags/tag704.xml"/><Relationship Id="rId5" Type="http://schemas.openxmlformats.org/officeDocument/2006/relationships/tags" Target="../tags/tag703.xml"/><Relationship Id="rId4" Type="http://schemas.openxmlformats.org/officeDocument/2006/relationships/tags" Target="../tags/tag70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12.xml"/><Relationship Id="rId13" Type="http://schemas.openxmlformats.org/officeDocument/2006/relationships/tags" Target="../tags/tag717.xml"/><Relationship Id="rId3" Type="http://schemas.openxmlformats.org/officeDocument/2006/relationships/tags" Target="../tags/tag707.xml"/><Relationship Id="rId7" Type="http://schemas.openxmlformats.org/officeDocument/2006/relationships/tags" Target="../tags/tag711.xml"/><Relationship Id="rId12" Type="http://schemas.openxmlformats.org/officeDocument/2006/relationships/tags" Target="../tags/tag716.xml"/><Relationship Id="rId2" Type="http://schemas.openxmlformats.org/officeDocument/2006/relationships/tags" Target="../tags/tag706.xml"/><Relationship Id="rId1" Type="http://schemas.openxmlformats.org/officeDocument/2006/relationships/tags" Target="../tags/tag705.xml"/><Relationship Id="rId6" Type="http://schemas.openxmlformats.org/officeDocument/2006/relationships/tags" Target="../tags/tag710.xml"/><Relationship Id="rId11" Type="http://schemas.openxmlformats.org/officeDocument/2006/relationships/tags" Target="../tags/tag715.xml"/><Relationship Id="rId5" Type="http://schemas.openxmlformats.org/officeDocument/2006/relationships/tags" Target="../tags/tag709.xml"/><Relationship Id="rId15" Type="http://schemas.openxmlformats.org/officeDocument/2006/relationships/image" Target="../media/image13.jpeg"/><Relationship Id="rId10" Type="http://schemas.openxmlformats.org/officeDocument/2006/relationships/tags" Target="../tags/tag714.xml"/><Relationship Id="rId4" Type="http://schemas.openxmlformats.org/officeDocument/2006/relationships/tags" Target="../tags/tag708.xml"/><Relationship Id="rId9" Type="http://schemas.openxmlformats.org/officeDocument/2006/relationships/tags" Target="../tags/tag713.xml"/><Relationship Id="rId14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25.xml"/><Relationship Id="rId13" Type="http://schemas.openxmlformats.org/officeDocument/2006/relationships/tags" Target="../tags/tag730.xml"/><Relationship Id="rId18" Type="http://schemas.openxmlformats.org/officeDocument/2006/relationships/tags" Target="../tags/tag735.xml"/><Relationship Id="rId3" Type="http://schemas.openxmlformats.org/officeDocument/2006/relationships/tags" Target="../tags/tag720.xml"/><Relationship Id="rId7" Type="http://schemas.openxmlformats.org/officeDocument/2006/relationships/tags" Target="../tags/tag724.xml"/><Relationship Id="rId12" Type="http://schemas.openxmlformats.org/officeDocument/2006/relationships/tags" Target="../tags/tag729.xml"/><Relationship Id="rId17" Type="http://schemas.openxmlformats.org/officeDocument/2006/relationships/tags" Target="../tags/tag734.xml"/><Relationship Id="rId2" Type="http://schemas.openxmlformats.org/officeDocument/2006/relationships/tags" Target="../tags/tag719.xml"/><Relationship Id="rId16" Type="http://schemas.openxmlformats.org/officeDocument/2006/relationships/tags" Target="../tags/tag733.xml"/><Relationship Id="rId20" Type="http://schemas.openxmlformats.org/officeDocument/2006/relationships/slideLayout" Target="../slideLayouts/slideLayout18.xml"/><Relationship Id="rId1" Type="http://schemas.openxmlformats.org/officeDocument/2006/relationships/tags" Target="../tags/tag718.xml"/><Relationship Id="rId6" Type="http://schemas.openxmlformats.org/officeDocument/2006/relationships/tags" Target="../tags/tag723.xml"/><Relationship Id="rId11" Type="http://schemas.openxmlformats.org/officeDocument/2006/relationships/tags" Target="../tags/tag728.xml"/><Relationship Id="rId5" Type="http://schemas.openxmlformats.org/officeDocument/2006/relationships/tags" Target="../tags/tag722.xml"/><Relationship Id="rId15" Type="http://schemas.openxmlformats.org/officeDocument/2006/relationships/tags" Target="../tags/tag732.xml"/><Relationship Id="rId10" Type="http://schemas.openxmlformats.org/officeDocument/2006/relationships/tags" Target="../tags/tag727.xml"/><Relationship Id="rId19" Type="http://schemas.openxmlformats.org/officeDocument/2006/relationships/tags" Target="../tags/tag736.xml"/><Relationship Id="rId4" Type="http://schemas.openxmlformats.org/officeDocument/2006/relationships/tags" Target="../tags/tag721.xml"/><Relationship Id="rId9" Type="http://schemas.openxmlformats.org/officeDocument/2006/relationships/tags" Target="../tags/tag726.xml"/><Relationship Id="rId14" Type="http://schemas.openxmlformats.org/officeDocument/2006/relationships/tags" Target="../tags/tag73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44.xml"/><Relationship Id="rId13" Type="http://schemas.openxmlformats.org/officeDocument/2006/relationships/tags" Target="../tags/tag749.xml"/><Relationship Id="rId18" Type="http://schemas.openxmlformats.org/officeDocument/2006/relationships/image" Target="../media/image14.png"/><Relationship Id="rId3" Type="http://schemas.openxmlformats.org/officeDocument/2006/relationships/tags" Target="../tags/tag739.xml"/><Relationship Id="rId21" Type="http://schemas.openxmlformats.org/officeDocument/2006/relationships/image" Target="../media/image17.svg"/><Relationship Id="rId7" Type="http://schemas.openxmlformats.org/officeDocument/2006/relationships/tags" Target="../tags/tag743.xml"/><Relationship Id="rId12" Type="http://schemas.openxmlformats.org/officeDocument/2006/relationships/tags" Target="../tags/tag748.xml"/><Relationship Id="rId17" Type="http://schemas.openxmlformats.org/officeDocument/2006/relationships/slideLayout" Target="../slideLayouts/slideLayout19.xml"/><Relationship Id="rId25" Type="http://schemas.openxmlformats.org/officeDocument/2006/relationships/image" Target="../media/image21.svg"/><Relationship Id="rId2" Type="http://schemas.openxmlformats.org/officeDocument/2006/relationships/tags" Target="../tags/tag738.xml"/><Relationship Id="rId16" Type="http://schemas.openxmlformats.org/officeDocument/2006/relationships/tags" Target="../tags/tag752.xml"/><Relationship Id="rId20" Type="http://schemas.openxmlformats.org/officeDocument/2006/relationships/image" Target="../media/image15.png"/><Relationship Id="rId1" Type="http://schemas.openxmlformats.org/officeDocument/2006/relationships/tags" Target="../tags/tag737.xml"/><Relationship Id="rId6" Type="http://schemas.openxmlformats.org/officeDocument/2006/relationships/tags" Target="../tags/tag742.xml"/><Relationship Id="rId11" Type="http://schemas.openxmlformats.org/officeDocument/2006/relationships/tags" Target="../tags/tag747.xml"/><Relationship Id="rId24" Type="http://schemas.openxmlformats.org/officeDocument/2006/relationships/image" Target="../media/image17.png"/><Relationship Id="rId5" Type="http://schemas.openxmlformats.org/officeDocument/2006/relationships/tags" Target="../tags/tag741.xml"/><Relationship Id="rId15" Type="http://schemas.openxmlformats.org/officeDocument/2006/relationships/tags" Target="../tags/tag751.xml"/><Relationship Id="rId23" Type="http://schemas.openxmlformats.org/officeDocument/2006/relationships/image" Target="../media/image19.svg"/><Relationship Id="rId10" Type="http://schemas.openxmlformats.org/officeDocument/2006/relationships/tags" Target="../tags/tag746.xml"/><Relationship Id="rId19" Type="http://schemas.openxmlformats.org/officeDocument/2006/relationships/image" Target="../media/image15.svg"/><Relationship Id="rId4" Type="http://schemas.openxmlformats.org/officeDocument/2006/relationships/tags" Target="../tags/tag740.xml"/><Relationship Id="rId9" Type="http://schemas.openxmlformats.org/officeDocument/2006/relationships/tags" Target="../tags/tag745.xml"/><Relationship Id="rId14" Type="http://schemas.openxmlformats.org/officeDocument/2006/relationships/tags" Target="../tags/tag750.xml"/><Relationship Id="rId2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60.xml"/><Relationship Id="rId13" Type="http://schemas.openxmlformats.org/officeDocument/2006/relationships/tags" Target="../tags/tag765.xml"/><Relationship Id="rId18" Type="http://schemas.openxmlformats.org/officeDocument/2006/relationships/tags" Target="../tags/tag770.xml"/><Relationship Id="rId3" Type="http://schemas.openxmlformats.org/officeDocument/2006/relationships/tags" Target="../tags/tag755.xml"/><Relationship Id="rId21" Type="http://schemas.openxmlformats.org/officeDocument/2006/relationships/image" Target="../media/image18.jpeg"/><Relationship Id="rId7" Type="http://schemas.openxmlformats.org/officeDocument/2006/relationships/tags" Target="../tags/tag759.xml"/><Relationship Id="rId12" Type="http://schemas.openxmlformats.org/officeDocument/2006/relationships/tags" Target="../tags/tag764.xml"/><Relationship Id="rId17" Type="http://schemas.openxmlformats.org/officeDocument/2006/relationships/tags" Target="../tags/tag769.xml"/><Relationship Id="rId2" Type="http://schemas.openxmlformats.org/officeDocument/2006/relationships/tags" Target="../tags/tag754.xml"/><Relationship Id="rId16" Type="http://schemas.openxmlformats.org/officeDocument/2006/relationships/tags" Target="../tags/tag768.xml"/><Relationship Id="rId20" Type="http://schemas.openxmlformats.org/officeDocument/2006/relationships/slideLayout" Target="../slideLayouts/slideLayout20.xml"/><Relationship Id="rId1" Type="http://schemas.openxmlformats.org/officeDocument/2006/relationships/tags" Target="../tags/tag753.xml"/><Relationship Id="rId6" Type="http://schemas.openxmlformats.org/officeDocument/2006/relationships/tags" Target="../tags/tag758.xml"/><Relationship Id="rId11" Type="http://schemas.openxmlformats.org/officeDocument/2006/relationships/tags" Target="../tags/tag763.xml"/><Relationship Id="rId24" Type="http://schemas.openxmlformats.org/officeDocument/2006/relationships/image" Target="../media/image21.jpeg"/><Relationship Id="rId5" Type="http://schemas.openxmlformats.org/officeDocument/2006/relationships/tags" Target="../tags/tag757.xml"/><Relationship Id="rId15" Type="http://schemas.openxmlformats.org/officeDocument/2006/relationships/tags" Target="../tags/tag767.xml"/><Relationship Id="rId23" Type="http://schemas.openxmlformats.org/officeDocument/2006/relationships/image" Target="../media/image20.jpeg"/><Relationship Id="rId10" Type="http://schemas.openxmlformats.org/officeDocument/2006/relationships/tags" Target="../tags/tag762.xml"/><Relationship Id="rId19" Type="http://schemas.openxmlformats.org/officeDocument/2006/relationships/tags" Target="../tags/tag771.xml"/><Relationship Id="rId4" Type="http://schemas.openxmlformats.org/officeDocument/2006/relationships/tags" Target="../tags/tag756.xml"/><Relationship Id="rId9" Type="http://schemas.openxmlformats.org/officeDocument/2006/relationships/tags" Target="../tags/tag761.xml"/><Relationship Id="rId14" Type="http://schemas.openxmlformats.org/officeDocument/2006/relationships/tags" Target="../tags/tag766.xml"/><Relationship Id="rId2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700" dirty="0"/>
              <a:t>第1章 多模态大模型绪论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何为多模态,何为大模型：大模型的核心能力与应用领域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001000" y="3149600"/>
            <a:ext cx="3124200" cy="1473200"/>
            <a:chOff x="12600" y="4960"/>
            <a:chExt cx="4920" cy="2320"/>
          </a:xfrm>
        </p:grpSpPr>
      </p:grpSp>
      <p:pic>
        <p:nvPicPr>
          <p:cNvPr id="11" name="内容占位符 10" descr="a0619956-7444-47f4-b968-eda77fb6cb2e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440" r="440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大模型的定义与特点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大模型：极大规模参数，深层结构，预训练，适应多任务，迁移学习能力强。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何为多模态,何为大模型：大模型的核心能力与应用领域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大模型的核心能力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cc429fff-478a-49e5-9fe7-7a10b54fd7d6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21"/>
          <a:srcRect t="235" b="235"/>
          <a:stretch>
            <a:fillRect/>
          </a:stretch>
        </p:blipFill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900"/>
              <a:t>自然语言处理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大模型具备文本分类、机器翻译及对话生成能力，可处理复杂任务并生成语义连贯内容。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1dcb7748a747ce5cf4d6f295807557b1"/>
          <p:cNvPicPr>
            <a:picLocks noGrp="1"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22"/>
          <a:srcRect l="22941" r="22941"/>
          <a:stretch>
            <a:fillRect/>
          </a:stretch>
        </p:blipFill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1900"/>
              <a:t>多模态处理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整合语言、图像、音频等多模态数据，完成图文生成、语音转换及视觉问答，扩展AI应用场景。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3ec82de0b8d9f231e3e9ab1be942c839"/>
          <p:cNvPicPr>
            <a:picLocks noGrp="1" noChangeAspect="1"/>
          </p:cNvPicPr>
          <p:nvPr>
            <p:ph type="pic" idx="16400"/>
            <p:custDataLst>
              <p:tags r:id="rId13"/>
            </p:custDataLst>
          </p:nvPr>
        </p:nvPicPr>
        <p:blipFill>
          <a:blip r:embed="rId23"/>
          <a:srcRect l="16675" r="16675"/>
          <a:stretch>
            <a:fillRect/>
          </a:stretch>
        </p:blipFill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900"/>
              <a:t>任务泛化迁移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基于预训练通用知识，大模型无需大量特定数据即可高效迁移至新任务并保持高性能。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6" name="图片占位符 35" descr="42d78c24c8da6274fe5c8b23e1aaec00"/>
          <p:cNvPicPr>
            <a:picLocks noGrp="1" noChangeAspect="1"/>
          </p:cNvPicPr>
          <p:nvPr>
            <p:ph type="pic" idx="16402"/>
            <p:custDataLst>
              <p:tags r:id="rId17"/>
            </p:custDataLst>
          </p:nvPr>
        </p:nvPicPr>
        <p:blipFill>
          <a:blip r:embed="rId24"/>
          <a:srcRect l="8321" r="8321"/>
          <a:stretch>
            <a:fillRect/>
          </a:stretch>
        </p:blipFill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知识学习与表达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/>
          <a:lstStyle/>
          <a:p>
            <a:r>
              <a:rPr lang="zh-CN" altLang="en-US"/>
              <a:t>通过海量数据学习复杂语义模式，以词向量等高效形式表达知识，支撑后续任务基础。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何为多模态,何为大模型：大模型的核心能力与应用领域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大模型的应用领域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5625eefa-06d3-4a5e-b837-430ac369239f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21"/>
          <a:srcRect/>
          <a:stretch>
            <a:fillRect/>
          </a:stretch>
        </p:blipFill>
        <p:spPr>
          <a:xfrm>
            <a:off x="38862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多模态与大模型定义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多模态指整合文本、图像、音频等多类数据，大模型为参数超千亿的深度学习系统，具备跨模态理解与生成能力。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0832a221-fd89-4988-bb2f-0963f58311aa"/>
          <p:cNvPicPr>
            <a:picLocks noGrp="1"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22"/>
          <a:srcRect/>
          <a:stretch>
            <a:fillRect/>
          </a:stretch>
        </p:blipFill>
        <p:spPr>
          <a:xfrm>
            <a:off x="79629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核心能力与应用领域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大模型擅长语义解析、跨模态推理，应用于智能客服、医疗影像分析、自动驾驶及工业预测性维护等场景。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858763cf-a275-4455-b66d-20a1167a30ff"/>
          <p:cNvPicPr>
            <a:picLocks noGrp="1" noChangeAspect="1"/>
          </p:cNvPicPr>
          <p:nvPr>
            <p:ph type="pic" idx="16400"/>
            <p:custDataLst>
              <p:tags r:id="rId13"/>
            </p:custDataLst>
          </p:nvPr>
        </p:nvPicPr>
        <p:blipFill>
          <a:blip r:embed="rId23"/>
          <a:srcRect/>
          <a:stretch>
            <a:fillRect/>
          </a:stretch>
        </p:blipFill>
        <p:spPr>
          <a:xfrm>
            <a:off x="38862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 sz="1700"/>
              <a:t>跨模态任务实践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图像转文本生成、视频语义理解等技术，支撑教育科技与智能交互，如视觉导航系统结合多模态数据分析。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6" name="图片占位符 35" descr="dbdcf419-3e91-4f61-9468-955cf49e703b"/>
          <p:cNvPicPr>
            <a:picLocks noGrp="1" noChangeAspect="1"/>
          </p:cNvPicPr>
          <p:nvPr>
            <p:ph type="pic" idx="16402"/>
            <p:custDataLst>
              <p:tags r:id="rId17"/>
            </p:custDataLst>
          </p:nvPr>
        </p:nvPicPr>
        <p:blipFill>
          <a:blip r:embed="rId24"/>
          <a:srcRect/>
          <a:stretch>
            <a:fillRect/>
          </a:stretch>
        </p:blipFill>
        <p:spPr>
          <a:xfrm>
            <a:off x="79629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 sz="1700"/>
              <a:t>医学与工业应用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整合病历影像辅助诊断，处理传感器数据优化生产流程，实现药物研发与设备故障预测的精准化。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何为多模态,何为大模型：大模型的核心能力与应用领域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5435600"/>
            <a:ext cx="10972800" cy="812800"/>
            <a:chOff x="960" y="8560"/>
            <a:chExt cx="17280" cy="1280"/>
          </a:xfrm>
        </p:grpSpPr>
      </p:grpSp>
      <p:pic>
        <p:nvPicPr>
          <p:cNvPr id="11" name="内容占位符 10" descr="a80eeb5e-a253-4e61-947b-09d66cdc0e95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132" b="132"/>
          <a:stretch>
            <a:fillRect/>
          </a:stretch>
        </p:blipFill>
        <p:spPr>
          <a:xfrm>
            <a:off x="609600" y="609600"/>
            <a:ext cx="10972800" cy="3302000"/>
          </a:xfrm>
          <a:custGeom>
            <a:avLst/>
            <a:gdLst>
              <a:gd name="connisteX0" fmla="*/ 0 w 10972800"/>
              <a:gd name="connsiteY0" fmla="*/ 203200 h 3302000"/>
              <a:gd name="connisteX1" fmla="*/ 203200 w 10972800"/>
              <a:gd name="connsiteY1" fmla="*/ 0 h 3302000"/>
              <a:gd name="connisteX2" fmla="*/ 10769600 w 10972800"/>
              <a:gd name="connsiteY2" fmla="*/ 0 h 3302000"/>
              <a:gd name="connisteX3" fmla="*/ 10972800 w 10972800"/>
              <a:gd name="connsiteY3" fmla="*/ 203200 h 3302000"/>
              <a:gd name="connisteX4" fmla="*/ 10972800 w 10972800"/>
              <a:gd name="connsiteY4" fmla="*/ 3098800 h 3302000"/>
              <a:gd name="connisteX5" fmla="*/ 10769600 w 10972800"/>
              <a:gd name="connsiteY5" fmla="*/ 3302000 h 3302000"/>
              <a:gd name="connisteX6" fmla="*/ 203200 w 10972800"/>
              <a:gd name="connsiteY6" fmla="*/ 3302000 h 3302000"/>
              <a:gd name="connisteX7" fmla="*/ 0 w 10972800"/>
              <a:gd name="connsiteY7" fmla="*/ 3098800 h 3302000"/>
              <a:gd name="connisteX8" fmla="*/ 0 w 109728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98800"/>
                </a:lnTo>
                <a:cubicBezTo>
                  <a:pt x="10972800" y="3211024"/>
                  <a:pt x="10881824" y="3302000"/>
                  <a:pt x="107696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未来的发展方向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大模型技术进步，拓展智能交通、金融风控、元宇宙应用，提升效率，减少资源消耗，实现广泛部署。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788718ba2b9e79b5e0fc2a1595adf833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13887" r="13887"/>
          <a:stretch>
            <a:fillRect/>
          </a:stretch>
        </p:blipFill>
        <p:spPr>
          <a:xfrm>
            <a:off x="6096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2082800 h 2082800"/>
              <a:gd name="connisteX5" fmla="*/ 0 w 2514600"/>
              <a:gd name="connsiteY5" fmla="*/ 2082800 h 2082800"/>
              <a:gd name="connisteX6" fmla="*/ 0 w 2514600"/>
              <a:gd name="connsiteY6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82800"/>
                </a:lnTo>
                <a:lnTo>
                  <a:pt x="0" y="2082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特征提取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表征学习聚焦于提炼数据核心属性，构建精炼且语义丰富的表示，赋能下游任务。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b5b67bbfbb073a9e1f58060c270b1e68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t="6298" b="6298"/>
          <a:stretch>
            <a:fillRect/>
          </a:stretch>
        </p:blipFill>
        <p:spPr>
          <a:xfrm>
            <a:off x="3429000" y="4165600"/>
            <a:ext cx="2514600" cy="2082800"/>
          </a:xfrm>
          <a:custGeom>
            <a:avLst/>
            <a:gdLst>
              <a:gd name="connisteX0" fmla="*/ 0 w 2514600"/>
              <a:gd name="connsiteY0" fmla="*/ 0 h 2082800"/>
              <a:gd name="connisteX1" fmla="*/ 2514600 w 2514600"/>
              <a:gd name="connsiteY1" fmla="*/ 0 h 2082800"/>
              <a:gd name="connisteX2" fmla="*/ 2514600 w 2514600"/>
              <a:gd name="connsiteY2" fmla="*/ 1879600 h 2082800"/>
              <a:gd name="connisteX3" fmla="*/ 2311400 w 2514600"/>
              <a:gd name="connsiteY3" fmla="*/ 2082800 h 2082800"/>
              <a:gd name="connisteX4" fmla="*/ 203200 w 2514600"/>
              <a:gd name="connsiteY4" fmla="*/ 2082800 h 2082800"/>
              <a:gd name="connisteX5" fmla="*/ 0 w 2514600"/>
              <a:gd name="connsiteY5" fmla="*/ 1879600 h 2082800"/>
              <a:gd name="connisteX6" fmla="*/ 0 w 25146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0"/>
                </a:moveTo>
                <a:lnTo>
                  <a:pt x="2514600" y="0"/>
                </a:ln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知识迁移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迁移学习依托预训练模型，实现跨领域技能传递，拓宽模型适用边界。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8942867d2fa350f48e38b6e439a7c6e0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l="9839" r="9839"/>
          <a:stretch>
            <a:fillRect/>
          </a:stretch>
        </p:blipFill>
        <p:spPr>
          <a:xfrm>
            <a:off x="62484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2082800 h 2082800"/>
              <a:gd name="connisteX5" fmla="*/ 0 w 2514600"/>
              <a:gd name="connsiteY5" fmla="*/ 2082800 h 2082800"/>
              <a:gd name="connisteX6" fmla="*/ 0 w 2514600"/>
              <a:gd name="connsiteY6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82800"/>
                </a:lnTo>
                <a:lnTo>
                  <a:pt x="0" y="2082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多模态融合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探讨表征学习在处理图像、文本等多源信息时的作用，揭示其在多模态数据解析中的价值。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4759dc2b65c0fde2d981285c436545ed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t="8586" b="8586"/>
          <a:stretch>
            <a:fillRect/>
          </a:stretch>
        </p:blipFill>
        <p:spPr>
          <a:xfrm>
            <a:off x="9067800" y="4165600"/>
            <a:ext cx="2514600" cy="2082800"/>
          </a:xfrm>
          <a:custGeom>
            <a:avLst/>
            <a:gdLst>
              <a:gd name="connisteX0" fmla="*/ 0 w 2514600"/>
              <a:gd name="connsiteY0" fmla="*/ 0 h 2082800"/>
              <a:gd name="connisteX1" fmla="*/ 2514600 w 2514600"/>
              <a:gd name="connsiteY1" fmla="*/ 0 h 2082800"/>
              <a:gd name="connisteX2" fmla="*/ 2514600 w 2514600"/>
              <a:gd name="connsiteY2" fmla="*/ 1879600 h 2082800"/>
              <a:gd name="connisteX3" fmla="*/ 2311400 w 2514600"/>
              <a:gd name="connsiteY3" fmla="*/ 2082800 h 2082800"/>
              <a:gd name="connisteX4" fmla="*/ 203200 w 2514600"/>
              <a:gd name="connsiteY4" fmla="*/ 2082800 h 2082800"/>
              <a:gd name="connisteX5" fmla="*/ 0 w 2514600"/>
              <a:gd name="connsiteY5" fmla="*/ 1879600 h 2082800"/>
              <a:gd name="connisteX6" fmla="*/ 0 w 25146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82800">
                <a:moveTo>
                  <a:pt x="0" y="0"/>
                </a:moveTo>
                <a:lnTo>
                  <a:pt x="2514600" y="0"/>
                </a:ln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场景应用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分析迁移学习在医疗诊断、自动驾驶等领域的实践案例，展现其解决现实问题的能力。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表征学习与迁移学习：表征学习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2057400"/>
            <a:ext cx="10972800" cy="4191000"/>
            <a:chOff x="960" y="3240"/>
            <a:chExt cx="17280" cy="660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表征学习的定义</a:t>
            </a:r>
          </a:p>
        </p:txBody>
      </p:sp>
      <p:pic>
        <p:nvPicPr>
          <p:cNvPr id="21" name="内容占位符 20" descr="375d4a62-5edb-4a64-9932-8a9adbdd950d"/>
          <p:cNvPicPr>
            <a:picLocks noGrp="1" noChangeAspect="1"/>
          </p:cNvPicPr>
          <p:nvPr>
            <p:ph idx="16395"/>
            <p:custDataLst>
              <p:tags r:id="rId4"/>
            </p:custDataLst>
          </p:nvPr>
        </p:nvPicPr>
        <p:blipFill>
          <a:blip r:embed="rId18"/>
          <a:srcRect l="105" r="105"/>
          <a:stretch>
            <a:fillRect/>
          </a:stretch>
        </p:blipFill>
        <p:spPr>
          <a:xfrm>
            <a:off x="4648200" y="609600"/>
            <a:ext cx="6934200" cy="1879600"/>
          </a:xfrm>
          <a:custGeom>
            <a:avLst/>
            <a:gdLst>
              <a:gd name="connisteX0" fmla="*/ 0 w 6934200"/>
              <a:gd name="connsiteY0" fmla="*/ 203200 h 1879600"/>
              <a:gd name="connisteX1" fmla="*/ 203200 w 6934200"/>
              <a:gd name="connsiteY1" fmla="*/ 0 h 1879600"/>
              <a:gd name="connisteX2" fmla="*/ 6731000 w 6934200"/>
              <a:gd name="connsiteY2" fmla="*/ 0 h 1879600"/>
              <a:gd name="connisteX3" fmla="*/ 6934200 w 6934200"/>
              <a:gd name="connsiteY3" fmla="*/ 203200 h 1879600"/>
              <a:gd name="connisteX4" fmla="*/ 6934200 w 6934200"/>
              <a:gd name="connsiteY4" fmla="*/ 1676400 h 1879600"/>
              <a:gd name="connisteX5" fmla="*/ 6731000 w 6934200"/>
              <a:gd name="connsiteY5" fmla="*/ 1879600 h 1879600"/>
              <a:gd name="connisteX6" fmla="*/ 203200 w 6934200"/>
              <a:gd name="connsiteY6" fmla="*/ 1879600 h 1879600"/>
              <a:gd name="connisteX7" fmla="*/ 0 w 6934200"/>
              <a:gd name="connsiteY7" fmla="*/ 1676400 h 1879600"/>
              <a:gd name="connisteX8" fmla="*/ 0 w 69342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676400"/>
                </a:lnTo>
                <a:cubicBezTo>
                  <a:pt x="6934200" y="1788624"/>
                  <a:pt x="6843224" y="1879600"/>
                  <a:pt x="67310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6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表征学习定义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将高维数据转换为低维特征表示，通过向量化提取关键信息，为下游任务提供高效输入。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多任务架构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共享特征层连接专属任务模块，捕获跨任务通用模式，优化个性化需求，减少数据冗余。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应用领域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支持自然语言处理与计算机视觉联合建模，如情感分析与图像分类，增强模型泛化能力。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核心价值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通过特征压缩降低计算量，提升泛化性能，实现多模态数据跨域联合分析。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表征学习与迁移学习：表征学习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表征学习的方法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7726a46eb67f81f65c1cc1bc9368e524"/>
          <p:cNvPicPr>
            <a:picLocks noGrp="1" noChangeAspect="1"/>
          </p:cNvPicPr>
          <p:nvPr>
            <p:ph type="pic" idx="16392"/>
            <p:custDataLst>
              <p:tags r:id="rId5"/>
            </p:custDataLst>
          </p:nvPr>
        </p:nvPicPr>
        <p:blipFill>
          <a:blip r:embed="rId13"/>
          <a:srcRect l="16026" r="16026"/>
          <a:stretch>
            <a:fillRect/>
          </a:stretch>
        </p:blipFill>
        <p:spPr>
          <a:xfrm>
            <a:off x="46482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手工特征设计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早期表征学习依赖专家设计规则，如图像边缘检测或文本词频统计，但适用性有限且难以应对复杂任务。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0" name="图片占位符 19" descr="fe7e2b7a95e4c09cae41230d353ceaf8"/>
          <p:cNvPicPr>
            <a:picLocks noGrp="1"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4"/>
          <a:srcRect l="11768" r="11768"/>
          <a:stretch>
            <a:fillRect/>
          </a:stretch>
        </p:blipFill>
        <p:spPr>
          <a:xfrm>
            <a:off x="8267700" y="609600"/>
            <a:ext cx="3314700" cy="3251200"/>
          </a:xfrm>
          <a:custGeom>
            <a:avLst/>
            <a:gdLst>
              <a:gd name="connisteX0" fmla="*/ 0 w 3314700"/>
              <a:gd name="connsiteY0" fmla="*/ 203200 h 3251200"/>
              <a:gd name="connisteX1" fmla="*/ 203200 w 3314700"/>
              <a:gd name="connsiteY1" fmla="*/ 0 h 3251200"/>
              <a:gd name="connisteX2" fmla="*/ 3111500 w 3314700"/>
              <a:gd name="connsiteY2" fmla="*/ 0 h 3251200"/>
              <a:gd name="connisteX3" fmla="*/ 3314700 w 3314700"/>
              <a:gd name="connsiteY3" fmla="*/ 203200 h 3251200"/>
              <a:gd name="connisteX4" fmla="*/ 3314700 w 3314700"/>
              <a:gd name="connsiteY4" fmla="*/ 3251200 h 3251200"/>
              <a:gd name="connisteX5" fmla="*/ 0 w 3314700"/>
              <a:gd name="connsiteY5" fmla="*/ 3251200 h 3251200"/>
              <a:gd name="connisteX6" fmla="*/ 0 w 33147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自动化特征学习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深度学习通过神经网络自动提取特征，低层捕捉边缘纹理，高层抽象语义，实现数据驱动的表征进化。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表征学习与迁移学习：表征学习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4826000"/>
            <a:ext cx="4876800" cy="1422400"/>
            <a:chOff x="960" y="7600"/>
            <a:chExt cx="7680" cy="2240"/>
          </a:xfrm>
        </p:grpSpPr>
      </p:grpSp>
      <p:pic>
        <p:nvPicPr>
          <p:cNvPr id="11" name="内容占位符 10" descr="124e76f45a244cbb37244e840a4e68f9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5787" r="5787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监督学习与自监督学习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监督学习利用标注数据提升模型性能，自监督学习通过预训练任务提取通用特征。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表征学习与迁移学习：表征学习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表征学习的应用场景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自然语言处理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词嵌入技术将单词映射为连续向量，捕捉语义关联；句子与文档嵌入扩展至更高层次语义表示，支撑复杂语言任务。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计算机视觉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CNN提取图像边缘、纹理等特征，支持分类与检测；多模态任务中融合文本特征，提升图像描述与跨模态检索效果。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动态多模态融合框架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RGB与热成像数据动态融合，光照感知机制优化权重分配，增强复杂光照下的目标检测鲁棒性与准确性。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多模态融合案例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CLIP模型对齐图文语义空间，支持跨模态任务；基因、语音等多模态数据联合建模，提升疾病预测与情感分析性能。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表征学习与迁移学习：迁移学习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09600" y="762000"/>
            <a:ext cx="10972800" cy="5334000"/>
            <a:chOff x="960" y="1200"/>
            <a:chExt cx="17280" cy="840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迁移学习的定义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d4690b0c5e2f8058ffc45dd7bd260266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21"/>
          <a:srcRect l="17866" r="17866"/>
          <a:stretch>
            <a:fillRect/>
          </a:stretch>
        </p:blipFill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迁移学习定义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通过知识跨领域迁移，减少目标领域数据依赖，提升训练效率与模型性能，核心是复用已有模型能力。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960438bef7f490e3d6ec028441ec2407"/>
          <p:cNvPicPr>
            <a:picLocks noGrp="1"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22"/>
          <a:srcRect l="20588" r="20588"/>
          <a:stretch>
            <a:fillRect/>
          </a:stretch>
        </p:blipFill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核心思想解析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400"/>
              <a:t>利用预训练模型特征，将策略、技能等知识迁移到新场景，加速学习过程并降低训练成本。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f974b453fcc17a829921f3103a59b8f3"/>
          <p:cNvPicPr>
            <a:picLocks noGrp="1" noChangeAspect="1"/>
          </p:cNvPicPr>
          <p:nvPr>
            <p:ph type="pic" idx="16400"/>
            <p:custDataLst>
              <p:tags r:id="rId13"/>
            </p:custDataLst>
          </p:nvPr>
        </p:nvPicPr>
        <p:blipFill>
          <a:blip r:embed="rId23"/>
          <a:srcRect l="20588" r="20588"/>
          <a:stretch>
            <a:fillRect/>
          </a:stretch>
        </p:blipFill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应用实例解析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棋类策略、乐器操控等跨任务特征迁移，通过模型优化实现领域适配与资源受限场景高效训练。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6" name="图片占位符 35" descr="490c6ccbae2f0fa527b78920bd799020"/>
          <p:cNvPicPr>
            <a:picLocks noGrp="1" noChangeAspect="1"/>
          </p:cNvPicPr>
          <p:nvPr>
            <p:ph type="pic" idx="16402"/>
            <p:custDataLst>
              <p:tags r:id="rId17"/>
            </p:custDataLst>
          </p:nvPr>
        </p:nvPicPr>
        <p:blipFill>
          <a:blip r:embed="rId24"/>
          <a:srcRect l="20256" r="20256"/>
          <a:stretch>
            <a:fillRect/>
          </a:stretch>
        </p:blipFill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技术应用场景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广泛用于多任务学习与领域适配，通过共享特征快速适应目标需求，显著压缩数据与时间消耗。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70350" y="2971800"/>
            <a:ext cx="3333750" cy="914400"/>
            <a:chOff x="6410" y="4680"/>
            <a:chExt cx="5250" cy="144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多模态大模型绪论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表征学习与迁移学习：迁移学习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48200" y="5080000"/>
            <a:ext cx="6934200" cy="1168400"/>
            <a:chOff x="7320" y="8000"/>
            <a:chExt cx="10920" cy="1840"/>
          </a:xfrm>
        </p:grpSpPr>
      </p:grpSp>
      <p:pic>
        <p:nvPicPr>
          <p:cNvPr id="12" name="内容占位符 11" descr="2ce9a973-6a2b-433c-bfe4-fcc8ddd828ed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9"/>
          <a:srcRect l="861" r="861"/>
          <a:stretch>
            <a:fillRect/>
          </a:stretch>
        </p:blipFill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迁移学习的目标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迁移学习：利用源任务知识，提升目标表现，减少重复学习。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迁移学习的关键特点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迁移学习：知识复用，增强适应性，领域间桥接。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表征学习与迁移学习：迁移学习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迁移学习的常用方法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 sz="2200"/>
              <a:t>特征迁移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利用预训练模型中间层特征作为目标任务输入，如图像分类中使用卷积特征优化下游分类器。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400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2200"/>
              <a:t>微调方法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调整预训练模型参数以适配目标场景，包括冻结部分层或全模型联合优化策略。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401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 sz="2200"/>
              <a:t>参数共享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zh-CN" altLang="en-US"/>
              <a:t>多任务共享模型参数学习跨领域通用表示，Transformer大模型实现高效参数复用机制。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自监督预训练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通过代理任务在无标签数据上预训练，迁移特征至目标任务，广泛应用于文本与图像领域。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内容生成与大模型对齐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" y="1905000"/>
            <a:ext cx="10972800" cy="3962400"/>
            <a:chOff x="960" y="3000"/>
            <a:chExt cx="17280" cy="6240"/>
          </a:xfrm>
        </p:grpSpPr>
      </p:grpSp>
      <p:pic>
        <p:nvPicPr>
          <p:cNvPr id="28" name="图片占位符 27" descr="b270e6455fd4f68d8e3567af0d37feb5"/>
          <p:cNvPicPr>
            <a:picLocks noGrp="1"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9906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模态对齐技术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通过深度学习，模型能精准映射不同模态间的关系，实现语义层面的统一表示，增强跨模态理解与生成能力。</a:t>
            </a:r>
          </a:p>
        </p:txBody>
      </p:sp>
      <p:pic>
        <p:nvPicPr>
          <p:cNvPr id="29" name="图片占位符 28" descr="3d7a76dae890867511216c714edd03f7"/>
          <p:cNvPicPr>
            <a:picLocks noGrp="1"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17"/>
          <a:srcRect l="15000" r="15000"/>
          <a:stretch>
            <a:fillRect/>
          </a:stretch>
        </p:blipFill>
        <p:spPr>
          <a:xfrm>
            <a:off x="38862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多模态数据融合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有效整合文本、图像、音频等多源信息，促进特征互补，提升模型在复杂场景下的适应性和泛化性能。</a:t>
            </a:r>
          </a:p>
        </p:txBody>
      </p:sp>
      <p:pic>
        <p:nvPicPr>
          <p:cNvPr id="30" name="图片占位符 29" descr="01c8cceb-cb76-43be-96c1-d6495ea037c5"/>
          <p:cNvPicPr>
            <a:picLocks noGrp="1"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67818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视觉问答应用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在视觉问答任务中，模型需准确解析图像内容，理解问题意图，生成合理答案，展现强大的多模态推理能力。</a:t>
            </a:r>
          </a:p>
        </p:txBody>
      </p:sp>
      <p:pic>
        <p:nvPicPr>
          <p:cNvPr id="31" name="图片占位符 30" descr="513f89ebed2d55450afe7ee7f2c51bbf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9"/>
          <a:srcRect t="6029" b="6029"/>
          <a:stretch>
            <a:fillRect/>
          </a:stretch>
        </p:blipFill>
        <p:spPr>
          <a:xfrm>
            <a:off x="96774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图文生成案例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结合文本描述自动生成匹配图像，或依据图像生成描述性文本，展示模型在创意内容创作领域的潜力与价值。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内容生成与大模型对齐：模态对齐的实现方法与技术难点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模态对齐的定义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6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base\assets\1"/>
          <p:cNvPicPr>
            <a:picLocks noGrp="1"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4170680" y="12496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模态对齐定义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通过统一表示或转换机制，将不同模态数据在语义空间中匹配，实现信息融合与转换。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9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4" name="图片占位符 23" descr="base\assets\8"/>
          <p:cNvPicPr>
            <a:picLocks noGrp="1" noChangeAspect="1"/>
          </p:cNvPicPr>
          <p:nvPr>
            <p:ph type="pic" idx="16398"/>
            <p:custDataLst>
              <p:tags r:id="rId11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8247380" y="12496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实现方法解析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联合建模与语义分析识别关键模态信息，注意力机制优化跨模态一致性，过滤噪声特征。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2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base\assets\9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xmlns="" r:embed="rId30"/>
              </a:ext>
            </a:extLst>
          </a:blip>
          <a:stretch>
            <a:fillRect/>
          </a:stretch>
        </p:blipFill>
        <p:spPr>
          <a:xfrm>
            <a:off x="4170680" y="4145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技术难点分析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跨模态语义鸿沟、噪声信息过滤、计算效率平衡，需精准对齐特征并保持模型泛化能力。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5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 hasCustomPrompt="1"/>
            <p:custDataLst>
              <p:tags r:id="rId2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base\assets\4"/>
          <p:cNvPicPr>
            <a:picLocks noGrp="1" noChangeAspect="1"/>
          </p:cNvPicPr>
          <p:nvPr>
            <p:ph type="pic" idx="16404"/>
            <p:custDataLst>
              <p:tags r:id="rId21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xmlns="" r:embed="rId32"/>
              </a:ext>
            </a:extLst>
          </a:blip>
          <a:stretch>
            <a:fillRect/>
          </a:stretch>
        </p:blipFill>
        <p:spPr>
          <a:xfrm>
            <a:off x="8247380" y="41452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应用场景示例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23"/>
            </p:custDataLst>
          </p:nvPr>
        </p:nvSpPr>
        <p:spPr/>
        <p:txBody>
          <a:bodyPr/>
          <a:lstStyle/>
          <a:p>
            <a:r>
              <a:rPr lang="zh-CN" altLang="en-US"/>
              <a:t>应用于推荐系统、问答系统及语义搜索，提升多模态知识图谱的信息整合与推理精度。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300"/>
              <a:t>内容生成与大模型对齐：模态对齐的实现方法与技术难点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09600" y="1295400"/>
            <a:ext cx="10972800" cy="4622800"/>
            <a:chOff x="960" y="2040"/>
            <a:chExt cx="17280" cy="72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模态对齐的实现方法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8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base\assets\7"/>
          <p:cNvPicPr>
            <a:picLocks noGrp="1" noChangeAspect="1"/>
          </p:cNvPicPr>
          <p:nvPr>
            <p:ph type="pic" idx="16397"/>
            <p:custDataLst>
              <p:tags r:id="rId5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280160" y="2829560"/>
            <a:ext cx="487680" cy="48768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嵌入对齐方法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通过统一语义空间实现跨模态数据对齐，CLIP模型利用对比学习将文本与图像映射至共享嵌入空间，提升匹配效率。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400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4" name="图片占位符 23" descr="base\assets\8"/>
          <p:cNvPicPr>
            <a:picLocks noGrp="1" noChangeAspect="1"/>
          </p:cNvPicPr>
          <p:nvPr>
            <p:ph type="pic" idx="16399"/>
            <p:custDataLst>
              <p:tags r:id="rId9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3566160" y="2829560"/>
            <a:ext cx="487680" cy="48768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注意力机制应用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多头注意力动态分配权重，聚焦文本与图像关键特征，支持视觉问答等任务中跨模态语义关联的细粒度建模。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402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base\assets\9"/>
          <p:cNvPicPr>
            <a:picLocks noGrp="1" noChangeAspect="1"/>
          </p:cNvPicPr>
          <p:nvPr>
            <p:ph type="pic" idx="16401"/>
            <p:custDataLst>
              <p:tags r:id="rId13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xmlns="" r:embed="rId30"/>
              </a:ext>
            </a:extLst>
          </a:blip>
          <a:stretch>
            <a:fillRect/>
          </a:stretch>
        </p:blipFill>
        <p:spPr>
          <a:xfrm>
            <a:off x="5852160" y="2829560"/>
            <a:ext cx="487680" cy="48768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交叉模态对齐框架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PMF模型通过多模态编码器与逐步特征融合模块，筛选相关特征并抑制冗余，结合跨图对比学习强化模态间语义一致性。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4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base\assets\10"/>
          <p:cNvPicPr>
            <a:picLocks noGrp="1" noChangeAspect="1"/>
          </p:cNvPicPr>
          <p:nvPr>
            <p:ph type="pic" idx="16403"/>
            <p:custDataLst>
              <p:tags r:id="rId17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xmlns="" r:embed="rId32"/>
              </a:ext>
            </a:extLst>
          </a:blip>
          <a:stretch>
            <a:fillRect/>
          </a:stretch>
        </p:blipFill>
        <p:spPr>
          <a:xfrm>
            <a:off x="8138160" y="2829560"/>
            <a:ext cx="487680" cy="48768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技术难点与优化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动态评估特征贡献度，冻结无关参数，结合对比损失函数优化跨模态表示，解决多模态数据异构性与噪声干扰问题。</a:t>
            </a:r>
          </a:p>
        </p:txBody>
      </p:sp>
      <p:sp>
        <p:nvSpPr>
          <p:cNvPr id="20" name="装饰  8"/>
          <p:cNvSpPr>
            <a:spLocks noGrp="1"/>
          </p:cNvSpPr>
          <p:nvPr>
            <p:ph type="body" idx="16406" hasCustomPrompt="1"/>
            <p:custDataLst>
              <p:tags r:id="rId2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8" name="图片占位符 27" descr="base\assets\11"/>
          <p:cNvPicPr>
            <a:picLocks noGrp="1" noChangeAspect="1"/>
          </p:cNvPicPr>
          <p:nvPr>
            <p:ph type="pic" idx="16405"/>
            <p:custDataLst>
              <p:tags r:id="rId21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xmlns="" r:embed="rId34"/>
              </a:ext>
            </a:extLst>
          </a:blip>
          <a:stretch>
            <a:fillRect/>
          </a:stretch>
        </p:blipFill>
        <p:spPr>
          <a:xfrm>
            <a:off x="10424160" y="2829560"/>
            <a:ext cx="487680" cy="48768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22"/>
            </p:custDataLst>
          </p:nvPr>
        </p:nvSpPr>
        <p:spPr/>
        <p:txBody>
          <a:bodyPr/>
          <a:lstStyle/>
          <a:p>
            <a:r>
              <a:rPr lang="zh-CN" altLang="en-US"/>
              <a:t>应用场景拓展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/>
            <p:custDataLst>
              <p:tags r:id="rId2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支持视频理解、知识图谱构建及智能交互，通过时序对齐与语义整合，实现语音、图像与文本的协同推理与精准响应。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内容生成与大模型对齐：多模态生成任务的典型案例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7" name="图片占位符 16" descr="e0b205d4-5e20-4eb6-820a-d57ab28db138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多模态生成任务的定义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多模态生成任务融合文本、图像、音频，实现模态间信息传递，应用于自然语言处理、计算机视觉领域。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11d0f758-ae86-4c81-8b42-7119e7e4e40b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多模态生成任务的关键特点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模态交互与数据转换，构建多模态生成任务核心。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内容生成与大模型对齐：多模态生成任务的典型案例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09600" y="685800"/>
            <a:ext cx="10972800" cy="5486400"/>
            <a:chOff x="960" y="1080"/>
            <a:chExt cx="17280" cy="864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典型多模态生成任务</a:t>
            </a:r>
          </a:p>
        </p:txBody>
      </p:sp>
      <p:pic>
        <p:nvPicPr>
          <p:cNvPr id="23" name="内容占位符 22" descr="c59961f9-07b5-4d87-820a-39aa52bfdee2"/>
          <p:cNvPicPr>
            <a:picLocks noGrp="1" noChangeAspect="1"/>
          </p:cNvPicPr>
          <p:nvPr>
            <p:ph idx="16393"/>
            <p:custDataLst>
              <p:tags r:id="rId4"/>
            </p:custDataLst>
          </p:nvPr>
        </p:nvPicPr>
        <p:blipFill>
          <a:blip r:embed="rId18"/>
          <a:srcRect l="185" r="185"/>
          <a:stretch>
            <a:fillRect/>
          </a:stretch>
        </p:blipFill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378200 w 3581400"/>
              <a:gd name="connsiteY2" fmla="*/ 0 h 5638800"/>
              <a:gd name="connisteX3" fmla="*/ 3581400 w 3581400"/>
              <a:gd name="connsiteY3" fmla="*/ 203200 h 5638800"/>
              <a:gd name="connisteX4" fmla="*/ 3581400 w 3581400"/>
              <a:gd name="connsiteY4" fmla="*/ 5435600 h 5638800"/>
              <a:gd name="connisteX5" fmla="*/ 3378200 w 3581400"/>
              <a:gd name="connsiteY5" fmla="*/ 5638800 h 5638800"/>
              <a:gd name="connisteX6" fmla="*/ 203200 w 3581400"/>
              <a:gd name="connsiteY6" fmla="*/ 5638800 h 5638800"/>
              <a:gd name="connisteX7" fmla="*/ 0 w 3581400"/>
              <a:gd name="connsiteY7" fmla="*/ 5435600 h 5638800"/>
              <a:gd name="connisteX8" fmla="*/ 0 w 3581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5435600"/>
                </a:lnTo>
                <a:cubicBezTo>
                  <a:pt x="3581400" y="5547824"/>
                  <a:pt x="3490424" y="5638800"/>
                  <a:pt x="3378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5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base\assets\1"/>
          <p:cNvPicPr>
            <a:picLocks noGrp="1" noChangeAspect="1"/>
          </p:cNvPicPr>
          <p:nvPr>
            <p:ph type="pic" idx="16394"/>
            <p:custDataLst>
              <p:tags r:id="rId6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918960" y="1153160"/>
            <a:ext cx="487680" cy="48768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图像描述生成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基于CNN提取视觉特征，结合RNN或Transformer生成语法准确的文本描述，应用于社交媒体注释及视觉辅助工具。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7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base\assets\2"/>
          <p:cNvPicPr>
            <a:picLocks noGrp="1" noChangeAspect="1"/>
          </p:cNvPicPr>
          <p:nvPr>
            <p:ph type="pic" idx="16396"/>
            <p:custDataLst>
              <p:tags r:id="rId1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6918960" y="3185160"/>
            <a:ext cx="487680" cy="48768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文本到图像生成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通过语言模型编码文本，利用GAN或扩散模型生成图像，支持创意设计与游戏开发，如DALL-E生成水墨广告。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7" name="图片占位符 16" descr="base\assets\3"/>
          <p:cNvPicPr>
            <a:picLocks noGrp="1"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6918960" y="5217160"/>
            <a:ext cx="487680" cy="48768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1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跨模态内容生成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2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采用Transformer架构处理多模态数据，实现视频转语音等转换，应用于教育课件与智能客服交互场景。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内容生成与大模型对齐：多模态生成任务的典型案例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553200" y="3149600"/>
            <a:ext cx="5029200" cy="1473200"/>
            <a:chOff x="10320" y="4960"/>
            <a:chExt cx="7920" cy="2320"/>
          </a:xfrm>
        </p:grpSpPr>
      </p:grpSp>
      <p:pic>
        <p:nvPicPr>
          <p:cNvPr id="9" name="内容占位符 8" descr="7bdf3efc-a337-4cf8-83b4-1c42edb08411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7"/>
          <a:srcRect t="377" b="377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典型案例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CLIP与DALLE融合，实现图文一致生成；BLIP模型双向Transformer，促进创意多媒体内容产出；多模态生成，推动AI跨领域创新应用。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多模态大模型发展历程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1727200"/>
            <a:chOff x="960" y="2400"/>
            <a:chExt cx="17280" cy="2720"/>
          </a:xfrm>
        </p:grpSpPr>
      </p:grpSp>
      <p:pic>
        <p:nvPicPr>
          <p:cNvPr id="19" name="内容占位符 18" descr="2d40d56e-3690-499a-9690-336a309ac746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l="1278" r="1278"/>
          <a:stretch>
            <a:fillRect/>
          </a:stretch>
        </p:blipFill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多模态起源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始于图像与文本融合，技术探索初期，模型尝试理解跨媒体信息关联。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关键技术突破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注意力机制与Transformer架构革新，有效提升模型跨模态学习效率与表现力。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里程碑事件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CLIP模型横空出世，预训练技术结合大规模数据集，显著推动多模态理解精度。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实践应用拓展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从视觉问答到视频描述，多模态大模型在人机交互、内容创作等领域展现广泛应用前景。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多模态大模型发展历程：单模态到多模态的发展路径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单模态学习的定义与局限性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1f96f2163146dabbe04179457d41e569"/>
          <p:cNvPicPr>
            <a:picLocks noGrp="1" noChangeAspect="1"/>
          </p:cNvPicPr>
          <p:nvPr>
            <p:ph type="pic" idx="16392"/>
            <p:custDataLst>
              <p:tags r:id="rId5"/>
            </p:custDataLst>
          </p:nvPr>
        </p:nvPicPr>
        <p:blipFill>
          <a:blip r:embed="rId13"/>
          <a:srcRect l="5599" r="5599"/>
          <a:stretch>
            <a:fillRect/>
          </a:stretch>
        </p:blipFill>
        <p:spPr>
          <a:xfrm>
            <a:off x="4953000" y="914400"/>
            <a:ext cx="2705100" cy="3048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单模态学习定义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机器学习模型仅处理单一模态数据，如文本、图像或音频，通过特征提取完成分类、生成等任务。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ea9951f2e8af029167cbea4244a39ed4"/>
          <p:cNvPicPr>
            <a:picLocks noGrp="1"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4"/>
          <a:srcRect l="5625" r="5625"/>
          <a:stretch>
            <a:fillRect/>
          </a:stretch>
        </p:blipFill>
        <p:spPr>
          <a:xfrm>
            <a:off x="8572500" y="914400"/>
            <a:ext cx="2705100" cy="30480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技术局限性分析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单一数据源导致信息不完整，难以处理复杂场景，如文本无法准确描述视觉细节，限制模型适应性。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多模态大模型绪论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b36f8d48980e8863aedaa1084cc47c7e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t="6500" b="6500"/>
          <a:stretch>
            <a:fillRect/>
          </a:stretch>
        </p:blipFill>
        <p:spPr>
          <a:xfrm>
            <a:off x="6096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多模态概览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融合文本、图像、音频，展现跨领域理解与生成，拓宽模型应用，推动核心方法发展。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5f98cd892750bbe83eb303df1e184b82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t="1124" b="1124"/>
          <a:stretch>
            <a:fillRect/>
          </a:stretch>
        </p:blipFill>
        <p:spPr>
          <a:xfrm>
            <a:off x="6248400" y="15240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关键技术解析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深入探讨表征学习、迁移学习，解析内容生成与模态对齐，梳理多模态大模型演进脉络。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b3395275f1dcc645412c3851807d9c1a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t="17708" b="17708"/>
          <a:stretch>
            <a:fillRect/>
          </a:stretch>
        </p:blipFill>
        <p:spPr>
          <a:xfrm>
            <a:off x="6096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发展历程梳理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回顾多模态大模型从萌芽到成熟，关键节点与里程碑，奠定理论基石，展望未来趋势。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489a5c32a85c3dfccbbbd1b1b18613ab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t="6500" b="6500"/>
          <a:stretch>
            <a:fillRect/>
          </a:stretch>
        </p:blipFill>
        <p:spPr>
          <a:xfrm>
            <a:off x="6248400" y="4038600"/>
            <a:ext cx="2540000" cy="2209800"/>
          </a:xfrm>
          <a:custGeom>
            <a:avLst/>
            <a:gdLst>
              <a:gd name="connisteX0" fmla="*/ 0 w 2540000"/>
              <a:gd name="connsiteY0" fmla="*/ 203200 h 2209800"/>
              <a:gd name="connisteX1" fmla="*/ 203200 w 2540000"/>
              <a:gd name="connsiteY1" fmla="*/ 0 h 2209800"/>
              <a:gd name="connisteX2" fmla="*/ 2540000 w 2540000"/>
              <a:gd name="connsiteY2" fmla="*/ 0 h 2209800"/>
              <a:gd name="connisteX3" fmla="*/ 2540000 w 2540000"/>
              <a:gd name="connsiteY3" fmla="*/ 2209800 h 2209800"/>
              <a:gd name="connisteX4" fmla="*/ 203200 w 2540000"/>
              <a:gd name="connsiteY4" fmla="*/ 2209800 h 2209800"/>
              <a:gd name="connisteX5" fmla="*/ 0 w 2540000"/>
              <a:gd name="connsiteY5" fmla="*/ 2006600 h 2209800"/>
              <a:gd name="connisteX6" fmla="*/ 0 w 254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理论基础构建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系统阐述多模态与大模型基本概念，为深入研究提供坚实理论支撑，促进跨学科交流。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多模态大模型发展历程：单模态到多模态的发展路径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09600" y="2336800"/>
            <a:ext cx="10972800" cy="3098800"/>
            <a:chOff x="960" y="3680"/>
            <a:chExt cx="17280" cy="4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多模态学习的起源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88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多模态学习源于信息融合需求，通过联合建模提升任务表达与泛化能力。早期研究聚焦简单模态融合，如文本图像特征拼接，但缺乏统一框架，难以捕捉深层语义关系。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多模态大模型发展历程：单模态到多模态的发展路径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深度学习时代的多模态建模突破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400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特征提取技术演进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CNN与词嵌入方法实现单模态特征高效提取，跨模态对齐技术推动多模态数据融合能力突破。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401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2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跨模态注意力机制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动态注意力权重增强模态关联捕捉，视觉问答任务中实现文本与图像的精准语义对齐。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3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4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3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预训练模型驱动融合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/>
            <p:custDataLst>
              <p:tags r:id="rId18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BERT、ResNet等单模态预训练模型重构为多模态基础架构，CLIP开创跨模态联合训练新范式。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5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 hasCustomPrompt="1"/>
            <p:custDataLst>
              <p:tags r:id="rId2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6"/>
            <p:custDataLst>
              <p:tags r:id="rId22"/>
            </p:custDataLst>
          </p:nvPr>
        </p:nvSpPr>
        <p:spPr/>
        <p:txBody>
          <a:bodyPr/>
          <a:lstStyle/>
          <a:p>
            <a:r>
              <a:rPr lang="zh-CN" altLang="en-US"/>
              <a:t>多模态框架结构解析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7"/>
            <p:custDataLst>
              <p:tags r:id="rId23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编码器-语言模型-生成器三级架构，通过ViT、HuBERT等跨模态投影实现特征语义化与生成式输出。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多模态大模型发展历程：单模态到多模态的发展路径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单模态到多模态的技术路径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6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base\assets\1"/>
          <p:cNvPicPr>
            <a:picLocks noGrp="1"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4170680" y="12496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1900"/>
              <a:t>数据级融合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直接组合多模态数据作为输入，适合简单任务但难以处理模态间复杂关系。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9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base\assets\2"/>
          <p:cNvPicPr>
            <a:picLocks noGrp="1" noChangeAspect="1"/>
          </p:cNvPicPr>
          <p:nvPr>
            <p:ph type="pic" idx="16398"/>
            <p:custDataLst>
              <p:tags r:id="rId11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xmlns="" r:embed="rId28"/>
              </a:ext>
            </a:extLst>
          </a:blip>
          <a:stretch>
            <a:fillRect/>
          </a:stretch>
        </p:blipFill>
        <p:spPr>
          <a:xfrm>
            <a:off x="8247380" y="12496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 sz="1900"/>
              <a:t>特征级融合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提取单模态高层特征并映射至统一空间，解决异质性问题，广泛用于图文生成与语音识别。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2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4" name="图片占位符 23" descr="base\assets\3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xmlns="" r:embed="rId30"/>
              </a:ext>
            </a:extLst>
          </a:blip>
          <a:stretch>
            <a:fillRect/>
          </a:stretch>
        </p:blipFill>
        <p:spPr>
          <a:xfrm>
            <a:off x="4170680" y="4145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 sz="1900"/>
              <a:t>目标级融合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子模型协同优化保留模态特性，通过任务目标实现跨模态联合学习，强化模型适应性。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5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 hasCustomPrompt="1"/>
            <p:custDataLst>
              <p:tags r:id="rId2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base\assets\4"/>
          <p:cNvPicPr>
            <a:picLocks noGrp="1" noChangeAspect="1"/>
          </p:cNvPicPr>
          <p:nvPr>
            <p:ph type="pic" idx="16404"/>
            <p:custDataLst>
              <p:tags r:id="rId21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xmlns="" r:embed="rId32"/>
              </a:ext>
            </a:extLst>
          </a:blip>
          <a:stretch>
            <a:fillRect/>
          </a:stretch>
        </p:blipFill>
        <p:spPr>
          <a:xfrm>
            <a:off x="8247380" y="4145280"/>
            <a:ext cx="650240" cy="65024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多模态发展意义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23"/>
            </p:custDataLst>
          </p:nvPr>
        </p:nvSpPr>
        <p:spPr/>
        <p:txBody>
          <a:bodyPr/>
          <a:lstStyle/>
          <a:p>
            <a:r>
              <a:rPr lang="zh-CN" altLang="en-US"/>
              <a:t>从单模态向多模态演进，拓展AI应用场景，推动技术从单一任务向复杂场景全面突破。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300"/>
              <a:t>多模态大模型发展历程：多模态大模型的技术里程碑汇总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pic>
        <p:nvPicPr>
          <p:cNvPr id="9" name="内容占位符 8" descr="8eba37ff-8edf-4da4-a669-6abd6f522117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7"/>
          <a:srcRect l="408" r="408"/>
          <a:stretch>
            <a:fillRect/>
          </a:stretch>
        </p:blipFill>
        <p:spPr>
          <a:xfrm>
            <a:off x="609600" y="15240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多模态大模型的背景与意义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多模态大模型整合数据，展现卓越理解与生成能力，标志AI技术里程碑，提供统一高效解决方案。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多模态大模型发展历程：多模态大模型的技术里程碑汇总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9600" y="1041400"/>
            <a:ext cx="6629400" cy="4775200"/>
            <a:chOff x="960" y="1640"/>
            <a:chExt cx="10440" cy="752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里程碑一</a:t>
            </a:r>
          </a:p>
        </p:txBody>
      </p:sp>
      <p:pic>
        <p:nvPicPr>
          <p:cNvPr id="13" name="内容占位符 12" descr="532191679756940221f0053fd0a4bffe"/>
          <p:cNvPicPr>
            <a:picLocks noGrp="1" noChangeAspect="1"/>
          </p:cNvPicPr>
          <p:nvPr>
            <p:ph idx="16391"/>
            <p:custDataLst>
              <p:tags r:id="rId4"/>
            </p:custDataLst>
          </p:nvPr>
        </p:nvPicPr>
        <p:blipFill>
          <a:blip r:embed="rId11"/>
          <a:srcRect t="3432" b="3432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单模态到多模态探索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谷歌2015年推出Show and Tell模型，结合CNN提取图像特征与RNN生成文本描述，开创图文生成先河。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en-US"/>
              <a:t>Transformer架构革新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2017年Transformer引入多模态领域，自注意力机制有效捕捉跨模态长距离依赖关系，奠定技术基础。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多模态大模型发展历程：多模态大模型的技术里程碑汇总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里程碑二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2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5" name="图片占位符 14" descr="base\assets\7"/>
          <p:cNvPicPr>
            <a:picLocks noGrp="1"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899150" y="1371600"/>
            <a:ext cx="812800" cy="812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双流架构突破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ViLBERT（2019）采用双流Transformer结构，通过交叉注意力机制实现图文模态联合建模，显著提升视觉问答与跨模态检索性能。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4" name="图片占位符 13" descr="base\assets\8"/>
          <p:cNvPicPr>
            <a:picLocks noGrp="1" noChangeAspect="1"/>
          </p:cNvPicPr>
          <p:nvPr>
            <p:ph type="pic" idx="16394"/>
            <p:custDataLst>
              <p:tags r:id="rId11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9518650" y="1371600"/>
            <a:ext cx="812800" cy="8128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对比学习革新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CLIP（2020）运用对比学习将图文映射至统一语义空间，开创跨模态检索与生成新范式，验证了语义对齐的核心价值。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700"/>
              <a:t>多模态大模型发展历程：多模态大模型的技术里程碑汇总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里程碑三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cce1e119-b23d-4328-91f1-a97b0344ab5c"/>
          <p:cNvPicPr>
            <a:picLocks noGrp="1" noChangeAspect="1"/>
          </p:cNvPicPr>
          <p:nvPr>
            <p:ph type="pic" idx="16392"/>
            <p:custDataLst>
              <p:tags r:id="rId5"/>
            </p:custDataLst>
          </p:nvPr>
        </p:nvPicPr>
        <p:blipFill>
          <a:blip r:embed="rId13"/>
          <a:srcRect t="1477" b="1477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DALL-E突破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基于Transformer架构，实现文本到图像生成，成为多模态领域重要里程碑，展现复杂场景理解与生成能力。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626e426d-b709-4969-add3-14dbe515527e"/>
          <p:cNvPicPr>
            <a:picLocks noGrp="1"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4"/>
          <a:srcRect t="1477" b="1477"/>
          <a:stretch>
            <a:fillRect/>
          </a:stretch>
        </p:blipFill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Stable Diffusion应用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扩散模型生成高分辨率图像，支持细节表达，推动设计与内容创作领域革新，显著提升生成质量与灵活性。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多模态大模型发展历程：多模态大模型的技术里程碑汇总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705600" y="2286000"/>
            <a:ext cx="4876800" cy="3962400"/>
            <a:chOff x="10560" y="3600"/>
            <a:chExt cx="7680" cy="6240"/>
          </a:xfrm>
        </p:grpSpPr>
      </p:grpSp>
      <p:pic>
        <p:nvPicPr>
          <p:cNvPr id="16" name="内容占位符 15" descr="52f481f8-699e-45c6-8c64-e08b44e943f0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l="579" r="579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0 h 5638800"/>
              <a:gd name="connisteX1" fmla="*/ 5486400 w 5486400"/>
              <a:gd name="connsiteY1" fmla="*/ 0 h 5638800"/>
              <a:gd name="connisteX2" fmla="*/ 5486400 w 5486400"/>
              <a:gd name="connsiteY2" fmla="*/ 5638800 h 5638800"/>
              <a:gd name="connisteX3" fmla="*/ 0 w 5486400"/>
              <a:gd name="connsiteY3" fmla="*/ 5638800 h 5638800"/>
              <a:gd name="connisteX4" fmla="*/ 0 w 54864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5486400" h="5638800">
                <a:moveTo>
                  <a:pt x="0" y="0"/>
                </a:moveTo>
                <a:lnTo>
                  <a:pt x="5486400" y="0"/>
                </a:lnTo>
                <a:lnTo>
                  <a:pt x="54864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里程碑四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BLIP与GPT-4引领多模态预训练模型，实现文本图像双向理解与生成，开创多模态任务新纪元。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里程碑五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SAM革新图像分割，拓展图文应用新场景。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多模态大模型里程碑的总结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多模态大模型跨越发展，奠定复杂场景应用基础，拓展教育、医疗、设计领域前景。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何为多模态,何为大模型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66800" y="2184400"/>
            <a:ext cx="4572000" cy="3403600"/>
            <a:chOff x="1680" y="3440"/>
            <a:chExt cx="7200" cy="5360"/>
          </a:xfrm>
        </p:grpSpPr>
      </p:grpSp>
      <p:pic>
        <p:nvPicPr>
          <p:cNvPr id="17" name="内容占位符 16" descr="ddebf880-e46c-44e3-9788-2da2f33b6ffc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4"/>
          <a:srcRect t="377" b="377"/>
          <a:stretch>
            <a:fillRect/>
          </a:stretch>
        </p:blipFill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多模态定义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融合视觉、听觉、文本等多种信息形式，构建全面的数据表达体系。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大模型概念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拥有海量参数的深度学习架构，具备复杂模式识别与生成能力。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多模态优势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增强数据理解和应用范围，促进跨领域知识融合与创新。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大模型应用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在图像描述、语音识别、机器翻译等场景中展现卓越性能。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何为多模态,何为大模型：多模态数据的种类与特点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5435600"/>
            <a:ext cx="10972800" cy="812800"/>
            <a:chOff x="960" y="8560"/>
            <a:chExt cx="17280" cy="1280"/>
          </a:xfrm>
        </p:grpSpPr>
      </p:grpSp>
      <p:pic>
        <p:nvPicPr>
          <p:cNvPr id="11" name="内容占位符 10" descr="d3003fee-21b3-442d-bb4f-6d6d3eac0caf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1238" r="1238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多模态数据的定义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多模态数据整合视觉、语言、音频等信息，通过模态间互补提供全面上下文，增强问题理解和处理能力。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何为多模态,何为大模型：多模态数据的种类与特点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09600" y="609600"/>
            <a:ext cx="10972800" cy="5410200"/>
            <a:chOff x="960" y="960"/>
            <a:chExt cx="17280" cy="852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常见的多模态数据种类</a:t>
            </a:r>
          </a:p>
        </p:txBody>
      </p:sp>
      <p:pic>
        <p:nvPicPr>
          <p:cNvPr id="18" name="内容占位符 17" descr="bf10c76f-bec2-4e37-b95e-254d90bdcabc"/>
          <p:cNvPicPr>
            <a:picLocks noGrp="1" noChangeAspect="1"/>
          </p:cNvPicPr>
          <p:nvPr>
            <p:ph idx="16393"/>
            <p:custDataLst>
              <p:tags r:id="rId4"/>
            </p:custDataLst>
          </p:nvPr>
        </p:nvPicPr>
        <p:blipFill>
          <a:blip r:embed="rId15"/>
          <a:srcRect l="909" r="909"/>
          <a:stretch>
            <a:fillRect/>
          </a:stretch>
        </p:blipFill>
        <p:spPr>
          <a:xfrm>
            <a:off x="4191000" y="3098800"/>
            <a:ext cx="7391400" cy="3149600"/>
          </a:xfrm>
          <a:custGeom>
            <a:avLst/>
            <a:gdLst>
              <a:gd name="connisteX0" fmla="*/ 0 w 7391400"/>
              <a:gd name="connsiteY0" fmla="*/ 203200 h 3149600"/>
              <a:gd name="connisteX1" fmla="*/ 203200 w 7391400"/>
              <a:gd name="connsiteY1" fmla="*/ 0 h 3149600"/>
              <a:gd name="connisteX2" fmla="*/ 7188200 w 7391400"/>
              <a:gd name="connsiteY2" fmla="*/ 0 h 3149600"/>
              <a:gd name="connisteX3" fmla="*/ 7391400 w 7391400"/>
              <a:gd name="connsiteY3" fmla="*/ 203200 h 3149600"/>
              <a:gd name="connisteX4" fmla="*/ 7391400 w 7391400"/>
              <a:gd name="connsiteY4" fmla="*/ 2946400 h 3149600"/>
              <a:gd name="connisteX5" fmla="*/ 7188200 w 7391400"/>
              <a:gd name="connsiteY5" fmla="*/ 3149600 h 3149600"/>
              <a:gd name="connisteX6" fmla="*/ 203200 w 7391400"/>
              <a:gd name="connsiteY6" fmla="*/ 3149600 h 3149600"/>
              <a:gd name="connisteX7" fmla="*/ 0 w 7391400"/>
              <a:gd name="connsiteY7" fmla="*/ 2946400 h 3149600"/>
              <a:gd name="connisteX8" fmla="*/ 0 w 73914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3914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946400"/>
                </a:lnTo>
                <a:cubicBezTo>
                  <a:pt x="7391400" y="3058624"/>
                  <a:pt x="7300424" y="3149600"/>
                  <a:pt x="71882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多模态定义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多模态指融合图像、文本、音频等多源数据，通过跨模态对齐与互补增强信息表达，支撑复杂场景理解与决策。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模态类型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视觉捕捉场景动态，语言传递语义逻辑，音频记录声波环境，感官采集触觉温度等非传统数据，四类互补。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质量问题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噪声干扰、数据缺失、分布失衡、动态异步四大问题，需通过特征对齐与数据补全技术提升模型鲁棒性。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何为多模态,何为大模型：多模态数据的种类与特点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多模态数据的特点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 sz="1900"/>
              <a:t>异质性与高维度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多模态数据天然异质，如视觉为像素空间，文本为离散符号，需特殊建模技术实现跨模态融合。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400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1900"/>
              <a:t>冗余与互补性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多模态数据兼具冗余与互补，如图文互补增强鲁棒性，语音情感补充文本情绪表达。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401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 fontScale="87500"/>
          </a:bodyPr>
          <a:lstStyle/>
          <a:p>
            <a:r>
              <a:rPr lang="zh-CN" altLang="en-US"/>
              <a:t>动态性与时序特性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视频、语音等时序数据随时间动态变化，需同步分析模态内及跨模态的时间关联性。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8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 sz="1900"/>
              <a:t>跨模态关联性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lstStyle/>
          <a:p>
            <a:r>
              <a:rPr lang="zh-CN" altLang="en-US"/>
              <a:t>多模态数据存在强相关性，如视频场景与文本字幕的互文关系，需核心算法挖掘关联价值。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000"/>
              <a:t>何为多模态,何为大模型：多模态数据的种类与特点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09600" y="1041400"/>
            <a:ext cx="10566400" cy="4978400"/>
            <a:chOff x="960" y="1640"/>
            <a:chExt cx="16640" cy="784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多模态数据的应用场景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base\assets\1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多模态数据定义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多模态数据指融合图像、文本、语音等多源异构信息，通过跨模态关联增强系统理解能力，如医疗影像与诊断记录结合提升诊断精度。</a:t>
            </a:r>
          </a:p>
        </p:txBody>
      </p:sp>
      <p:pic>
        <p:nvPicPr>
          <p:cNvPr id="20" name="图片占位符 19" descr="base\assets\2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医学影像分析流程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医学影像数据经预处理后，通过CNN提取局部特征，分块序列化输入Transformer，利用多头注意力捕捉跨模态全局语义关联。</a:t>
            </a:r>
          </a:p>
        </p:txBody>
      </p:sp>
      <p:pic>
        <p:nvPicPr>
          <p:cNvPr id="17" name="图片占位符 16" descr="base\assets\3"/>
          <p:cNvPicPr>
            <a:picLocks noGrp="1" noChangeAspect="1"/>
          </p:cNvPicPr>
          <p:nvPr>
            <p:ph type="pic" idx="16398"/>
            <p:custDataLst>
              <p:tags r:id="rId1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Transformer建模机制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Transformer通过位置嵌入与分类标记，整合序列化影像块特征，多头注意力机制建模长距离依赖，强化模态互补性。</a:t>
            </a:r>
          </a:p>
        </p:txBody>
      </p:sp>
      <p:pic>
        <p:nvPicPr>
          <p:cNvPr id="19" name="图片占位符 18" descr="base\assets\4"/>
          <p:cNvPicPr>
            <a:picLocks noGrp="1" noChangeAspect="1"/>
          </p:cNvPicPr>
          <p:nvPr>
            <p:ph type="pic" idx="16399"/>
            <p:custDataLst>
              <p:tags r:id="rId14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模型输出应用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融合特征经MLP输出，支持疾病分类、影像分割等任务，显著提升复杂病理特征识别准确率，验证多模态医疗分析有效性。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何为多模态,何为大模型：多模态数据的种类与特点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多模态数据的技术挑战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036355fe84e0a477763042cb53b709b4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21"/>
          <a:srcRect l="21723" r="21723"/>
          <a:stretch>
            <a:fillRect/>
          </a:stretch>
        </p:blipFill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多模态数据定义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多模态指融合视觉、语言、音频等异构数据，通过模态对齐与动态处理实现信息互补，提升AI系统感知与决策能力。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7594d44f024242cbf439f79efcbd2b1d"/>
          <p:cNvPicPr>
            <a:picLocks noGrp="1"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22"/>
          <a:srcRect l="22190" r="22190"/>
          <a:stretch>
            <a:fillRect/>
          </a:stretch>
        </p:blipFill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数据种类与特点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涵盖视觉（图像/视频）、语言（文本/语音）、音频（环境音）及传感器数据，具备高维度、时序动态与跨模态相关性等特征。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7d93fed9-afe6-4250-a7da-beea61180d12"/>
          <p:cNvPicPr>
            <a:picLocks noGrp="1" noChangeAspect="1"/>
          </p:cNvPicPr>
          <p:nvPr>
            <p:ph type="pic" idx="16400"/>
            <p:custDataLst>
              <p:tags r:id="rId13"/>
            </p:custDataLst>
          </p:nvPr>
        </p:nvPicPr>
        <p:blipFill>
          <a:blip r:embed="rId23"/>
          <a:srcRect t="235" b="235"/>
          <a:stretch>
            <a:fillRect/>
          </a:stretch>
        </p:blipFill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900"/>
              <a:t>处理核心挑战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需解决模态时空对齐、融合策略优化及数据缺失问题，通过注意力机制与补全算法实现多模态信息高效整合与推理。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6" name="图片占位符 35" descr="41b017c64270be158ae8361472e30daa"/>
          <p:cNvPicPr>
            <a:picLocks noGrp="1" noChangeAspect="1"/>
          </p:cNvPicPr>
          <p:nvPr>
            <p:ph type="pic" idx="16402"/>
            <p:custDataLst>
              <p:tags r:id="rId17"/>
            </p:custDataLst>
          </p:nvPr>
        </p:nvPicPr>
        <p:blipFill>
          <a:blip r:embed="rId24"/>
          <a:srcRect l="22222" r="22222"/>
          <a:stretch>
            <a:fillRect/>
          </a:stretch>
        </p:blipFill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900"/>
              <a:t>应用场景示例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自动驾驶中融合视觉目标检测与轨迹预测，结合多模态冗余性与互补性，生成符合交通指令的实时路径规划方案。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11d0f758-ae86-4c81-8b42-7119e7e4e40b.jpg?Expires=1782291939&amp;AWSAccessKeyId=AKLT9NSy7kh8TIS1UzNqLRY2&amp;Signature=zq8TaoZBrRTFqsvMP8i6qI1xEUw%3D&quot;}*auto_qingqiu_ai_*1750755922092_18.181_811d6933e0b6-slide-25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6652ac099e87121c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694c394d94673f6949fb46f59f7f3bb4d504db"/>
  <p:tag name="KSO_WM_NEWLAYOUT_GROUP_ID" val="layout_50"/>
  <p:tag name="KSO_WM_NEWLAYOUT_ID" val="slide_6652ac099e87121c"/>
  <p:tag name="KSO_WM_UNIT_PRESET_TEXT" val="单击此处添加标题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c59961f9-07b5-4d87-820a-39aa52bfdee2.jpg?Expires=1782291941&amp;AWSAccessKeyId=AKLT9NSy7kh8TIS1UzNqLRY2&amp;Signature=%2BzaTV4OgyBKYGC0hKGjGfWaAkNk%3D&quot;}*auto_qingqiu_ai_*1750755922092_18.181_811d6933e0b6-slide-26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5"/>
  <p:tag name="KSO_WM_FIGMA_FLAG" val="#fgm#"/>
  <p:tag name="KSO_WM_UNIT_PRESET_TEXT" val=" 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1"/>
  <p:tag name="KSO_WM_FIGMA_FLAG" val="#fgm#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5"/>
  <p:tag name="KSO_WM_FIGMA_FLAG" val="#fgm#"/>
  <p:tag name="KSO_WM_UNIT_PRESET_TEXT" val=" 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2"/>
  <p:tag name="KSO_WM_FIGMA_FLAG" val="#fgm#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5"/>
  <p:tag name="KSO_WM_FIGMA_FLAG" val="#fgm#"/>
  <p:tag name="KSO_WM_UNIT_PRESET_TEXT" val=" 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3"/>
  <p:tag name="KSO_WM_FIGMA_FLAG" val="#fgm#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23abe508adb80c9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742959eed05a21ea2e15aea23c89e80a83963a0"/>
  <p:tag name="KSO_WM_NEWLAYOUT_GROUP_ID" val="layout_65"/>
  <p:tag name="KSO_WM_NEWLAYOUT_ID" val="slide_23abe508adb80c91"/>
  <p:tag name="KSO_WM_UNIT_PRESET_TEXT" val="单击此处添加标题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7bdf3efc-a337-4cf8-83b4-1c42edb08411.jpg?Expires=1782291940&amp;AWSAccessKeyId=AKLT9NSy7kh8TIS1UzNqLRY2&amp;Signature=q0VIqoeiGc%2BwlFqPAdyyFWe7Dhc%3D&quot;}*auto_qingqiu_ai_*1750755922092_18.181_811d6933e0b6-slide-27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bde24e7f6009f250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892f161887d6b31f955a06ffa5526e38e73bde"/>
  <p:tag name="KSO_WM_NEWLAYOUT_GROUP_ID" val="layout_59"/>
  <p:tag name="KSO_WM_NEWLAYOUT_ID" val="slide_bde24e7f6009f250"/>
  <p:tag name="KSO_WM_UNIT_PRESET_TEXT" val="单击此处添加标题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2d40d56e-3690-499a-9690-336a309ac746.jpg?Expires=1782291940&amp;AWSAccessKeyId=AKLT9NSy7kh8TIS1UzNqLRY2&amp;Signature=69n0AmDKTCPqCDoSNhIHQYKEVK0%3D&quot;}*auto_qingqiu_ai_*1750755922092_18.181_811d6933e0b6-slide-28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a3a67d77394b984b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40b1bdc1086fd7989a8a564527b4f5e68f217b"/>
  <p:tag name="KSO_WM_NEWLAYOUT_GROUP_ID" val="layout_44"/>
  <p:tag name="KSO_WM_NEWLAYOUT_ID" val="slide_a3a67d77394b984b"/>
  <p:tag name="KSO_WM_UNIT_PRESET_TEXT" val="单击此处添加标题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362219108&quot;}*auto_galley_ai_*1750755922092_18.181_811d6933e0b6-slide-29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531826323&quot;}*auto_galley_ai_*1750755922092_18.181_811d6933e0b6-slide-29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78cc25ee23079ffa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0cfb5e7952a67abed9817df6e7fee73f259054"/>
  <p:tag name="KSO_WM_NEWLAYOUT_GROUP_ID" val="layout_64"/>
  <p:tag name="KSO_WM_NEWLAYOUT_ID" val="slide_78cc25ee23079ffa"/>
  <p:tag name="KSO_WM_UNIT_PRESET_TEXT" val="单击此处添加标题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82002326c6603eca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26443e877b0cb3cf17dfdd39976ff698ad591c"/>
  <p:tag name="KSO_WM_NEWLAYOUT_GROUP_ID" val="layout_45"/>
  <p:tag name="KSO_WM_NEWLAYOUT_ID" val="slide_82002326c6603eca"/>
  <p:tag name="KSO_WM_UNIT_PRESET_TEXT" val="单击此处添加标题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14"/>
  <p:tag name="KSO_WM_FIGMA_FLAG" val="#fgm#"/>
  <p:tag name="KSO_WM_UNIT_PRESET_TEXT" val=" 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c067789c860d5288ea64baab478660528bd35ef3"/>
  <p:tag name="KSO_WM_NEWLAYOUT_GROUP_ID" val="layout_1-5"/>
  <p:tag name="KSO_WM_NEWLAYOUT_ID" val="slide_f6eba500053b1ebb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3"/>
  <p:tag name="KSO_WM_UNIT_SUBTYPE" val="d"/>
  <p:tag name="KSO_WM_UNIT_TYPE" val="l_h_i"/>
  <p:tag name="KSO_WM_FIGMA_FLAG" val="#fgm#"/>
  <p:tag name="KSO_WM_UNIT_PRESET_TEXT" val="01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14"/>
  <p:tag name="KSO_WM_FIGMA_FLAG" val="#fgm#"/>
  <p:tag name="KSO_WM_UNIT_PRESET_TEXT" val=" 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3"/>
  <p:tag name="KSO_WM_UNIT_SUBTYPE" val="d"/>
  <p:tag name="KSO_WM_UNIT_TYPE" val="l_h_i"/>
  <p:tag name="KSO_WM_FIGMA_FLAG" val="#fgm#"/>
  <p:tag name="KSO_WM_UNIT_PRESET_TEXT" val="02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14"/>
  <p:tag name="KSO_WM_FIGMA_FLAG" val="#fgm#"/>
  <p:tag name="KSO_WM_UNIT_PRESET_TEXT" val=" 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3"/>
  <p:tag name="KSO_WM_UNIT_SUBTYPE" val="d"/>
  <p:tag name="KSO_WM_UNIT_TYPE" val="l_h_i"/>
  <p:tag name="KSO_WM_FIGMA_FLAG" val="#fgm#"/>
  <p:tag name="KSO_WM_UNIT_PRESET_TEXT" val="03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2"/>
  <p:tag name="KSO_WM_UNIT_TYPE" val="l_h_i"/>
  <p:tag name="KSO_WM_FIGMA_DECORATION_INDEX" val="14"/>
  <p:tag name="KSO_WM_FIGMA_FLAG" val="#fgm#"/>
  <p:tag name="KSO_WM_UNIT_PRESET_TEXT" val=" 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3"/>
  <p:tag name="KSO_WM_UNIT_SUBTYPE" val="d"/>
  <p:tag name="KSO_WM_UNIT_TYPE" val="l_h_i"/>
  <p:tag name="KSO_WM_FIGMA_FLAG" val="#fgm#"/>
  <p:tag name="KSO_WM_UNIT_PRESET_TEXT" val="04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8d9c8e1c04266004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8b87ff343ade25c4d0b7fc856b1c348784b5a3"/>
  <p:tag name="KSO_WM_NEWLAYOUT_GROUP_ID" val="layout_47"/>
  <p:tag name="KSO_WM_NEWLAYOUT_ID" val="slide_8d9c8e1c04266004"/>
  <p:tag name="KSO_WM_UNIT_PRESET_TEXT" val="单击此处添加标题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7"/>
  <p:tag name="KSO_WM_FIGMA_FLAG" val="#fgm#"/>
  <p:tag name="KSO_WM_UNIT_PRESET_TEXT" val=" 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15"/>
  <p:tag name="KSO_WM_FIGMA_FLAG" val="#fgm#"/>
  <p:tag name="KSO_WM_UNIT_PRESET_TEXT" val=" 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1"/>
  <p:tag name="KSO_WM_FIGMA_FLAG" val="#fgm#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15"/>
  <p:tag name="KSO_WM_FIGMA_FLAG" val="#fgm#"/>
  <p:tag name="KSO_WM_UNIT_PRESET_TEXT" val=" 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2"/>
  <p:tag name="KSO_WM_FIGMA_FLAG" val="#fgm#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7"/>
  <p:tag name="KSO_WM_FIGMA_FLAG" val="#fgm#"/>
  <p:tag name="KSO_WM_UNIT_PRESET_TEXT" val=" 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15"/>
  <p:tag name="KSO_WM_FIGMA_FLAG" val="#fgm#"/>
  <p:tag name="KSO_WM_UNIT_PRESET_TEXT" val=" 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3"/>
  <p:tag name="KSO_WM_FIGMA_FLAG" val="#fgm#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2"/>
  <p:tag name="KSO_WM_UNIT_TYPE" val="l_h_i"/>
  <p:tag name="KSO_WM_FIGMA_DECORATION_INDEX" val="15"/>
  <p:tag name="KSO_WM_FIGMA_FLAG" val="#fgm#"/>
  <p:tag name="KSO_WM_UNIT_PRESET_TEXT" val=" 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4"/>
  <p:tag name="KSO_WM_FIGMA_FLAG" val="#fgm#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afad28856642e0b0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aebc47e032d00846e245052d27e864f108d8dae"/>
  <p:tag name="KSO_WM_NEWLAYOUT_GROUP_ID" val="layout_67"/>
  <p:tag name="KSO_WM_NEWLAYOUT_ID" val="slide_afad28856642e0b0"/>
  <p:tag name="KSO_WM_UNIT_PRESET_TEXT" val="单击此处添加标题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8eba37ff-8edf-4da4-a669-6abd6f522117.jpg?Expires=1782291944&amp;AWSAccessKeyId=AKLT9NSy7kh8TIS1UzNqLRY2&amp;Signature=%2FAgdTuONFZpexPyZ8EkRtzC1dFA%3D&quot;}*auto_qingqiu_ai_*1750755922092_18.181_811d6933e0b6-slide-33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ff9322fba41ef5aa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246624f82d7bb21e1b95d7eaefc84b49c63a96"/>
  <p:tag name="KSO_WM_NEWLAYOUT_GROUP_ID" val="layout_43"/>
  <p:tag name="KSO_WM_NEWLAYOUT_ID" val="slide_ff9322fba41ef5aa"/>
  <p:tag name="KSO_WM_UNIT_PRESET_TEXT" val="单击此处添加标题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193074239&quot;}*auto_galley_ai_*1750755922092_18.181_811d6933e0b6-slide-3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a7d3d1236bf657f3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3373f330c7fe3807e90cebe1bd067708b24b548"/>
  <p:tag name="KSO_WM_NEWLAYOUT_GROUP_ID" val="layout_41"/>
  <p:tag name="KSO_WM_NEWLAYOUT_ID" val="slide_a7d3d1236bf657f3"/>
  <p:tag name="KSO_WM_UNIT_PRESET_TEXT" val="单击此处添加标题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16"/>
  <p:tag name="KSO_WM_FIGMA_FLAG" val="#fgm#"/>
  <p:tag name="KSO_WM_UNIT_PRESET_TEXT" val=" 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7"/>
  <p:tag name="KSO_WM_FIGMA_FLAG" val="#fgm#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16"/>
  <p:tag name="KSO_WM_FIGMA_FLAG" val="#fgm#"/>
  <p:tag name="KSO_WM_UNIT_PRESET_TEXT" val=" 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8"/>
  <p:tag name="KSO_WM_FIGMA_FLAG" val="#fgm#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499e52c389484d87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9f508bc0ef1bd2f636224f95508cb545113183"/>
  <p:tag name="KSO_WM_NEWLAYOUT_GROUP_ID" val="layout_4"/>
  <p:tag name="KSO_WM_NEWLAYOUT_ID" val="slide_499e52c389484d87"/>
  <p:tag name="KSO_WM_UNIT_PRESET_TEXT" val="单击此处添加标题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c404aebbcce8f96dde1d2e2cbbdf75901528ca"/>
  <p:tag name="KSO_WM_NEWLAYOUT_GROUP_ID" val="layout_57"/>
  <p:tag name="KSO_WM_NEWLAYOUT_ID" val="slide_17ace9d630c0772a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cce1e119-b23d-4328-91f1-a97b0344ab5c.jpg?Expires=1782291947&amp;AWSAccessKeyId=AKLT9NSy7kh8TIS1UzNqLRY2&amp;Signature=CmPP8Nrz1slH6K0vHR7U3Cz37e8%3D&quot;}*auto_qingqiu_ai_*1750755922092_18.181_811d6933e0b6-slide-36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626e426d-b709-4969-add3-14dbe515527e.jpg?Expires=1782291948&amp;AWSAccessKeyId=AKLT9NSy7kh8TIS1UzNqLRY2&amp;Signature=RI8hXqda1PXDXaiLeyKo9HqgA28%3D&quot;}*auto_qingqiu_ai_*1750755922092_18.181_811d6933e0b6-slide-36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12c4e45e347f26c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beb537c1aaa69475bb9d5d2ce7a7d3b56fa73a0"/>
  <p:tag name="KSO_WM_NEWLAYOUT_GROUP_ID" val="layout_30"/>
  <p:tag name="KSO_WM_NEWLAYOUT_ID" val="slide_12c4e45e347f26ce"/>
  <p:tag name="KSO_WM_UNIT_PRESET_TEXT" val="单击此处添加标题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52f481f8-699e-45c6-8c64-e08b44e943f0.jpg?Expires=1782291949&amp;AWSAccessKeyId=AKLT9NSy7kh8TIS1UzNqLRY2&amp;Signature=YULQywc7ROEn%2FUld%2FolM0p1kg8g%3D&quot;}*auto_qingqiu_ai_*1750755922092_18.181_811d6933e0b6-slide-37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HAS_MASK" val="0"/>
  <p:tag name="KSO_WM_SLIDE_ID" val="custom40490554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06be46c9219ad451"/>
  <p:tag name="KSO_WM_TEMPLATE_SUBCATEGORY" val="29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BEAUTIFY_FLAG" val="#wm#"/>
  <p:tag name="KSO_WM_FIGMA_FLAG" val="#fgm#"/>
  <p:tag name="KSO_WM_UNIT_INDEX" val="1"/>
  <p:tag name="KSO_WM_UNIT_TEXT_TYPE" val="1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890d84362ea825917cee6fe83b6fe06d3bff9804"/>
  <p:tag name="KSO_WM_NEWLAYOUT_ID" val="1674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554"/>
  <p:tag name="KSO_WM_TEMPLATE_CATEGORY" val="custom"/>
  <p:tag name="KSO_WM_TEMPLATE_MASTER_TYPE" val="0"/>
  <p:tag name="KSO_WM_TAG_VERSION" val="3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554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c98efa87dcccb47b89ba2e7cc40c944d6ea398"/>
  <p:tag name="KSO_WM_NEWLAYOUT_GROUP_ID" val="layout_61"/>
  <p:tag name="KSO_WM_NEWLAYOUT_ID" val="slide_b6d1b15e299c03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UNIT_INDEX" val="1_1"/>
  <p:tag name="KSO_WM_UNIT_TYPE" val="l_i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  <p:tag name="KSO_WM_TEMPLATE_INDEX" val="40490554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be2f2b149661b9aae41a9cd004c3e5d3055f15"/>
  <p:tag name="KSO_WM_NEWLAYOUT_GROUP_ID" val="layout_42"/>
  <p:tag name="KSO_WM_NEWLAYOUT_ID" val="slide_c7d50bbb58d6a92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228fb5fde2aff4c245e30790dae1b22b03c3f8"/>
  <p:tag name="KSO_WM_NEWLAYOUT_GROUP_ID" val="layout_33"/>
  <p:tag name="KSO_WM_NEWLAYOUT_ID" val="slide_1e17d5da61e9553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fd11f98ed8e87877f4a13f20c6bd1f56aadcf7"/>
  <p:tag name="KSO_WM_NEWLAYOUT_GROUP_ID" val="layout_37"/>
  <p:tag name="KSO_WM_NEWLAYOUT_ID" val="slide_3e3ab5794a470d7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7"/>
  <p:tag name="KSO_WM_TEMPLATE_INDEX" val="40490554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259e159ae482ece62b2e2bf5cb1fcfa9f0d560"/>
  <p:tag name="KSO_WM_NEWLAYOUT_GROUP_ID" val="layout_29"/>
  <p:tag name="KSO_WM_NEWLAYOUT_ID" val="slide_71306c912136627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4065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5d3261407c7eb29b4d3566eec28cf8acca11a29"/>
  <p:tag name="KSO_WM_NEWLAYOUT_GROUP_ID" val="layout_4"/>
  <p:tag name="KSO_WM_NEWLAYOUT_ID" val="slide_347fdcce50d679f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4839acdebf1b814f374a4aebadc40801a276e4"/>
  <p:tag name="KSO_WM_NEWLAYOUT_GROUP_ID" val="layout_60"/>
  <p:tag name="KSO_WM_NEWLAYOUT_ID" val="slide_bf55d83509829b8c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4684186237e9e3dcac3d8da8b9b68f734c79fd"/>
  <p:tag name="KSO_WM_NEWLAYOUT_GROUP_ID" val="layout_46"/>
  <p:tag name="KSO_WM_NEWLAYOUT_ID" val="slide_8bd009ba6413ce7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b54bce58c9c8c5ee1a1291b1678c88d0c58742"/>
  <p:tag name="KSO_WM_NEWLAYOUT_GROUP_ID" val="layout_24"/>
  <p:tag name="KSO_WM_NEWLAYOUT_ID" val="slide_80d77e2ab1b777c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bf9922dcb5ca0b90b232d583ff159aec07a0db"/>
  <p:tag name="KSO_WM_NEWLAYOUT_GROUP_ID" val="layout_51"/>
  <p:tag name="KSO_WM_NEWLAYOUT_ID" val="slide_d5ab941c03fabd3b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bd45551cd2f454d3f26624663820b34f05839f"/>
  <p:tag name="KSO_WM_NEWLAYOUT_GROUP_ID" val="layout_26"/>
  <p:tag name="KSO_WM_NEWLAYOUT_ID" val="slide_7ffecd579b44dcfd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07cef836a00b76204c600eb8ad0c76d9ac3a018"/>
  <p:tag name="KSO_WM_NEWLAYOUT_GROUP_ID" val="layout_7"/>
  <p:tag name="KSO_WM_NEWLAYOUT_ID" val="slide_eb8f29638b2109ff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554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554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fbd114cf224f3e634ae31dbe743116e70348d"/>
  <p:tag name="KSO_WM_NEWLAYOUT_GROUP_ID" val="layout_40"/>
  <p:tag name="KSO_WM_NEWLAYOUT_ID" val="slide_eb9d2de7cd56e41e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554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d3ac34d93413afe8c225c3e7b81ff045facb51"/>
  <p:tag name="KSO_WM_NEWLAYOUT_GROUP_ID" val="layout_6"/>
  <p:tag name="KSO_WM_NEWLAYOUT_ID" val="slide_e6ffcce3354d1ba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554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78eab48cb6904f270be86d76ead8c17d77279d"/>
  <p:tag name="KSO_WM_NEWLAYOUT_GROUP_ID" val="layout_69"/>
  <p:tag name="KSO_WM_NEWLAYOUT_ID" val="slide_e9d00704e03bfe5b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38cf04dcbaa4c4cfcfe95f3ba2ab8c3437c918b"/>
  <p:tag name="KSO_WM_NEWLAYOUT_GROUP_ID" val="layout_28"/>
  <p:tag name="KSO_WM_NEWLAYOUT_ID" val="slide_caf5085065491468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c1ea48bb4e4be5a0f473bca7fed979caaf1292b"/>
  <p:tag name="KSO_WM_NEWLAYOUT_GROUP_ID" val="layout_63"/>
  <p:tag name="KSO_WM_NEWLAYOUT_ID" val="slide_46426e6a75233cef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6ccdd5722cbc9e4df3b54b9b25b00f02bc0fbe"/>
  <p:tag name="KSO_WM_NEWLAYOUT_GROUP_ID" val="layout_25"/>
  <p:tag name="KSO_WM_NEWLAYOUT_ID" val="slide_2b1d2aa1eb39d84c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5bcb3492712285f10869cedffa3f62fa63e90e"/>
  <p:tag name="KSO_WM_NEWLAYOUT_GROUP_ID" val="layout_34"/>
  <p:tag name="KSO_WM_NEWLAYOUT_ID" val="slide_e14bdbc4104bb9ee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d977a0fff38bb232908e9785e7c8d1e0cb7047f"/>
  <p:tag name="KSO_WM_NEWLAYOUT_GROUP_ID" val="layout_5"/>
  <p:tag name="KSO_WM_NEWLAYOUT_ID" val="slide_162031d2dd2d394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cb5b853a7e24f94d907791718cef7f82c60af8"/>
  <p:tag name="KSO_WM_NEWLAYOUT_GROUP_ID" val="layout_56"/>
  <p:tag name="KSO_WM_NEWLAYOUT_ID" val="slide_cc402a8209630ebf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5_1"/>
  <p:tag name="KSO_WM_UNIT_TYPE" val="l_h_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a8a6a4d7b1ae01c3ba7c4b5e76544188383290"/>
  <p:tag name="KSO_WM_NEWLAYOUT_GROUP_ID" val="layout_2"/>
  <p:tag name="KSO_WM_NEWLAYOUT_ID" val="slide_b1cc77b2a84ed97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694c394d94673f6949fb46f59f7f3bb4d504db"/>
  <p:tag name="KSO_WM_NEWLAYOUT_GROUP_ID" val="layout_50"/>
  <p:tag name="KSO_WM_NEWLAYOUT_ID" val="slide_6652ac099e87121c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742959eed05a21ea2e15aea23c89e80a83963a0"/>
  <p:tag name="KSO_WM_NEWLAYOUT_GROUP_ID" val="layout_65"/>
  <p:tag name="KSO_WM_NEWLAYOUT_ID" val="slide_23abe508adb80c9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892f161887d6b31f955a06ffa5526e38e73bde"/>
  <p:tag name="KSO_WM_NEWLAYOUT_GROUP_ID" val="layout_59"/>
  <p:tag name="KSO_WM_NEWLAYOUT_ID" val="slide_bde24e7f6009f25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40b1bdc1086fd7989a8a564527b4f5e68f217b"/>
  <p:tag name="KSO_WM_NEWLAYOUT_GROUP_ID" val="layout_44"/>
  <p:tag name="KSO_WM_NEWLAYOUT_ID" val="slide_a3a67d77394b984b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0cfb5e7952a67abed9817df6e7fee73f259054"/>
  <p:tag name="KSO_WM_NEWLAYOUT_GROUP_ID" val="layout_64"/>
  <p:tag name="KSO_WM_NEWLAYOUT_ID" val="slide_78cc25ee23079ffa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26443e877b0cb3cf17dfdd39976ff698ad591c"/>
  <p:tag name="KSO_WM_NEWLAYOUT_GROUP_ID" val="layout_45"/>
  <p:tag name="KSO_WM_NEWLAYOUT_ID" val="slide_82002326c6603eca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98b87ff343ade25c4d0b7fc856b1c348784b5a3"/>
  <p:tag name="KSO_WM_NEWLAYOUT_GROUP_ID" val="layout_47"/>
  <p:tag name="KSO_WM_NEWLAYOUT_ID" val="slide_8d9c8e1c04266004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aebc47e032d00846e245052d27e864f108d8dae"/>
  <p:tag name="KSO_WM_NEWLAYOUT_GROUP_ID" val="layout_67"/>
  <p:tag name="KSO_WM_NEWLAYOUT_ID" val="slide_afad28856642e0b0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246624f82d7bb21e1b95d7eaefc84b49c63a96"/>
  <p:tag name="KSO_WM_NEWLAYOUT_GROUP_ID" val="layout_43"/>
  <p:tag name="KSO_WM_NEWLAYOUT_ID" val="slide_ff9322fba41ef5aa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3373f330c7fe3807e90cebe1bd067708b24b548"/>
  <p:tag name="KSO_WM_NEWLAYOUT_GROUP_ID" val="layout_41"/>
  <p:tag name="KSO_WM_NEWLAYOUT_ID" val="slide_a7d3d1236bf657f3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9f508bc0ef1bd2f636224f95508cb545113183"/>
  <p:tag name="KSO_WM_NEWLAYOUT_GROUP_ID" val="layout_4"/>
  <p:tag name="KSO_WM_NEWLAYOUT_ID" val="slide_499e52c389484d87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198472f55f996028f3173bbb7447a3ed5b970fb"/>
  <p:tag name="KSO_WM_NEWLAYOUT_ID" val="1664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beb537c1aaa69475bb9d5d2ce7a7d3b56fa73a0"/>
  <p:tag name="KSO_WM_NEWLAYOUT_GROUP_ID" val="layout_30"/>
  <p:tag name="KSO_WM_NEWLAYOUT_ID" val="slide_12c4e45e347f26ce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554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554"/>
  <p:tag name="KSO_WM_TEMPLATE_MASTER_TYPE" val="0"/>
  <p:tag name="KSO_WM_TEMPLATE_SLIDE_ID" val="slide_4b787e1769c53a6b"/>
  <p:tag name="KSO_WM_TEMPLATE_SUBCATEGORY" val="29"/>
  <p:tag name="KSO_WM_TEMPLATE_THUMBS_INDEX" val="1、9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198472f55f996028f3173bbb7447a3ed5b970fb"/>
  <p:tag name="KSO_WM_NEWLAYOUT_ID" val="1664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contents"/>
  <p:tag name="KSO_WM_TEMPLATE_SUBCATEGORY" val="29"/>
  <p:tag name="KSO_WM_TEMPLATE_FIGMA_ID" val="69796640650"/>
  <p:tag name="KSO_WM_TEMPLATE_SLIDE_ID" val="slide_f6eba500053b1ebb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c067789c860d5288ea64baab478660528bd35ef3"/>
  <p:tag name="KSO_WM_NEWLAYOUT_GROUP_ID" val="layout_1-5"/>
  <p:tag name="KSO_WM_NEWLAYOUT_ID" val="slide_f6eba500053b1ebb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17ace9d630c0772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fc404aebbcce8f96dde1d2e2cbbdf75901528ca"/>
  <p:tag name="KSO_WM_NEWLAYOUT_GROUP_ID" val="layout_57"/>
  <p:tag name="KSO_WM_NEWLAYOUT_ID" val="slide_17ace9d630c0772a"/>
  <p:tag name="KSO_WM_UNIT_PRESET_TEXT" val="单击此处添加标题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7"/>
  <p:tag name="KSO_WM_FIGMA_FLAG" val="#fgm#"/>
  <p:tag name="KSO_WM_UNIT_PRESET_TEXT" val=" 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933404906&quot;}*auto_galley_ai_*1750755922092_18.181_811d6933e0b6-slide-3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211247764097&quot;}*auto_galley_ai_*1750755922092_18.181_811d6933e0b6-slide-3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7"/>
  <p:tag name="KSO_WM_FIGMA_FLAG" val="#fgm#"/>
  <p:tag name="KSO_WM_UNIT_PRESET_TEXT" val=" 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660784648&quot;}*auto_galley_ai_*1750755922092_18.181_811d6933e0b6-slide-3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395536717&quot;}*auto_galley_ai_*1750755922092_18.181_811d6933e0b6-slide-3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b6d1b15e299c034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4c98efa87dcccb47b89ba2e7cc40c944d6ea398"/>
  <p:tag name="KSO_WM_NEWLAYOUT_GROUP_ID" val="layout_61"/>
  <p:tag name="KSO_WM_NEWLAYOUT_ID" val="slide_b6d1b15e299c0341"/>
  <p:tag name="KSO_WM_UNIT_PRESET_TEXT" val="单击此处添加标题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ddebf880-e46c-44e3-9788-2da2f33b6ffc.jpg?Expires=1782291930&amp;AWSAccessKeyId=AKLT9NSy7kh8TIS1UzNqLRY2&amp;Signature=f0XMGpGn20nzaBD%2FNX08ForPUz0%3D&quot;}*auto_qingqiu_ai_*1750755922092_18.181_811d6933e0b6-slide-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7_contentModel"/>
  <p:tag name="KSO_WM_BEAUTIFY_FLAG" val="#fgm#"/>
  <p:tag name="KSO_WM_FIGMA_FLAG" val="#fgm#"/>
  <p:tag name="KSO_WM_UNIT_INDEX" val="1_1"/>
  <p:tag name="KSO_WM_UNIT_TYPE" val="l_i"/>
  <p:tag name="KSO_WM_UNIT_PRESET_TEXT" val=" 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c7d50bbb58d6a92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55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be2f2b149661b9aae41a9cd004c3e5d3055f15"/>
  <p:tag name="KSO_WM_NEWLAYOUT_GROUP_ID" val="layout_42"/>
  <p:tag name="KSO_WM_NEWLAYOUT_ID" val="slide_c7d50bbb58d6a923"/>
  <p:tag name="KSO_WM_UNIT_PRESET_TEXT" val="单击此处添加标题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d3003fee-21b3-442d-bb4f-6d6d3eac0caf.jpg?Expires=1782291927&amp;AWSAccessKeyId=AKLT9NSy7kh8TIS1UzNqLRY2&amp;Signature=on3n%2FfwaRgBg%2BOhMU0Gf2A7KCqs%3D&quot;}*auto_qingqiu_ai_*1750755922092_18.181_811d6933e0b6-slide-5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1e17d5da61e9553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228fb5fde2aff4c245e30790dae1b22b03c3f8"/>
  <p:tag name="KSO_WM_NEWLAYOUT_GROUP_ID" val="layout_33"/>
  <p:tag name="KSO_WM_NEWLAYOUT_ID" val="slide_1e17d5da61e95530"/>
  <p:tag name="KSO_WM_UNIT_PRESET_TEXT" val="单击此处添加标题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bf10c76f-bec2-4e37-b95e-254d90bdcabc.jpg?Expires=1782291929&amp;AWSAccessKeyId=AKLT9NSy7kh8TIS1UzNqLRY2&amp;Signature=z46eYUuFCC700NzauGMa8%2FU6QLM%3D&quot;}*auto_qingqiu_ai_*1750755922092_18.181_811d6933e0b6-slide-6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3e3ab5794a470d78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7fd11f98ed8e87877f4a13f20c6bd1f56aadcf7"/>
  <p:tag name="KSO_WM_NEWLAYOUT_GROUP_ID" val="layout_37"/>
  <p:tag name="KSO_WM_NEWLAYOUT_ID" val="slide_3e3ab5794a470d78"/>
  <p:tag name="KSO_WM_UNIT_PRESET_TEXT" val="单击此处添加标题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7"/>
  <p:tag name="KSO_WM_FIGMA_FLAG" val="#fgm#"/>
  <p:tag name="KSO_WM_UNIT_PRESET_TEXT" val=" 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3"/>
  <p:tag name="KSO_WM_UNIT_SUBTYPE" val="d"/>
  <p:tag name="KSO_WM_UNIT_TYPE" val="l_h_i"/>
  <p:tag name="KSO_WM_FIGMA_FLAG" val="#fgm#"/>
  <p:tag name="KSO_WM_UNIT_PRESET_TEXT" val="0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3"/>
  <p:tag name="KSO_WM_UNIT_SUBTYPE" val="d"/>
  <p:tag name="KSO_WM_UNIT_TYPE" val="l_h_i"/>
  <p:tag name="KSO_WM_FIGMA_FLAG" val="#fgm#"/>
  <p:tag name="KSO_WM_UNIT_PRESET_TEXT" val="02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868a6e34111990f12115bcbe957a9f235e5ca01"/>
  <p:tag name="KSO_WM_NEWLAYOUT_ID" val="1668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3"/>
  <p:tag name="KSO_WM_UNIT_SUBTYPE" val="d"/>
  <p:tag name="KSO_WM_UNIT_TYPE" val="l_h_i"/>
  <p:tag name="KSO_WM_FIGMA_FLAG" val="#fgm#"/>
  <p:tag name="KSO_WM_UNIT_PRESET_TEXT" val="03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3"/>
  <p:tag name="KSO_WM_UNIT_SUBTYPE" val="d"/>
  <p:tag name="KSO_WM_UNIT_TYPE" val="l_h_i"/>
  <p:tag name="KSO_WM_FIGMA_FLAG" val="#fgm#"/>
  <p:tag name="KSO_WM_UNIT_PRESET_TEXT" val="04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71306c912136627e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259e159ae482ece62b2e2bf5cb1fcfa9f0d560"/>
  <p:tag name="KSO_WM_NEWLAYOUT_GROUP_ID" val="layout_29"/>
  <p:tag name="KSO_WM_NEWLAYOUT_ID" val="slide_71306c912136627e"/>
  <p:tag name="KSO_WM_UNIT_PRESET_TEXT" val="单击此处添加标题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1"/>
  <p:tag name="KSO_WM_FIGMA_FLAG" val="#fgm#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2"/>
  <p:tag name="KSO_WM_FIGMA_FLAG" val="#fgm#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3"/>
  <p:tag name="KSO_WM_FIGMA_FLAG" val="#fgm#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4"/>
  <p:tag name="KSO_WM_FIGMA_FLAG" val="#fgm#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347fdcce50d679f5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5d3261407c7eb29b4d3566eec28cf8acca11a29"/>
  <p:tag name="KSO_WM_NEWLAYOUT_GROUP_ID" val="layout_4"/>
  <p:tag name="KSO_WM_NEWLAYOUT_ID" val="slide_347fdcce50d679f5"/>
  <p:tag name="KSO_WM_UNIT_PRESET_TEXT" val="单击此处添加标题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287029346&quot;}*auto_galley_ai_*1750755922092_18.181_811d6933e0b6-slide-9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331406530&quot;}*auto_galley_ai_*1750755922092_18.181_811d6933e0b6-slide-9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7"/>
  <p:tag name="KSO_WM_FIGMA_FLAG" val="#fgm#"/>
  <p:tag name="KSO_WM_UNIT_PRESET_TEXT" val=" 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7d93fed9-afe6-4250-a7da-beea61180d12.jpg?Expires=1782291928&amp;AWSAccessKeyId=AKLT9NSy7kh8TIS1UzNqLRY2&amp;Signature=N7wxrQRoSI3J8R2uwY0qQ%2BJwMSE%3D&quot;}*auto_qingqiu_ai_*1750755922092_18.181_811d6933e0b6-slide-9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440859871&quot;}*auto_galley_ai_*1750755922092_18.181_811d6933e0b6-slide-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bf55d83509829b8c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4839acdebf1b814f374a4aebadc40801a276e4"/>
  <p:tag name="KSO_WM_NEWLAYOUT_GROUP_ID" val="layout_60"/>
  <p:tag name="KSO_WM_NEWLAYOUT_ID" val="slide_bf55d83509829b8c"/>
  <p:tag name="KSO_WM_UNIT_PRESET_TEXT" val="单击此处添加标题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0619956-7444-47f4-b968-eda77fb6cb2e.jpg?Expires=1782291930&amp;AWSAccessKeyId=AKLT9NSy7kh8TIS1UzNqLRY2&amp;Signature=WFHSIXGzC6K%2B%2FxVnteeyNpaP3e0%3D&quot;}*auto_qingqiu_ai_*1750755922092_18.181_811d6933e0b6-slide-10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8bd009ba6413ce70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4684186237e9e3dcac3d8da8b9b68f734c79fd"/>
  <p:tag name="KSO_WM_NEWLAYOUT_GROUP_ID" val="layout_46"/>
  <p:tag name="KSO_WM_NEWLAYOUT_ID" val="slide_8bd009ba6413ce70"/>
  <p:tag name="KSO_WM_UNIT_PRESET_TEXT" val="单击此处添加标题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7"/>
  <p:tag name="KSO_WM_FIGMA_FLAG" val="#fgm#"/>
  <p:tag name="KSO_WM_UNIT_PRESET_TEXT" val=" 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cc429fff-478a-49e5-9fe7-7a10b54fd7d6.jpg?Expires=1782291931&amp;AWSAccessKeyId=AKLT9NSy7kh8TIS1UzNqLRY2&amp;Signature=qDtOVDQiB%2F7g0YegB%2Bg89cGWDp4%3D&quot;}*auto_qingqiu_ai_*1750755922092_18.181_811d6933e0b6-slide-1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369015939&quot;}*auto_galley_ai_*1750755922092_18.181_811d6933e0b6-slide-1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7"/>
  <p:tag name="KSO_WM_FIGMA_FLAG" val="#fgm#"/>
  <p:tag name="KSO_WM_UNIT_PRESET_TEXT" val=" 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211394234139&quot;}*auto_galley_ai_*1750755922092_18.181_811d6933e0b6-slide-1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696364446&quot;}*auto_galley_ai_*1750755922092_18.181_811d6933e0b6-slide-1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80d77e2ab1b777c3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b54bce58c9c8c5ee1a1291b1678c88d0c58742"/>
  <p:tag name="KSO_WM_NEWLAYOUT_GROUP_ID" val="layout_24"/>
  <p:tag name="KSO_WM_NEWLAYOUT_ID" val="slide_80d77e2ab1b777c3"/>
  <p:tag name="KSO_WM_UNIT_PRESET_TEXT" val="单击此处添加标题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55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5625eefa-06d3-4a5e-b837-430ac369239f.jpg?Expires=1782291932&amp;AWSAccessKeyId=AKLT9NSy7kh8TIS1UzNqLRY2&amp;Signature=rvuZstvKr5IxnX5EzQuEU7OArQg%3D&quot;}*auto_qingqiu_ai_*1750755922092_18.181_811d6933e0b6-slide-12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0832a221-fd89-4988-bb2f-0963f58311aa.jpg?Expires=1782291932&amp;AWSAccessKeyId=AKLT9NSy7kh8TIS1UzNqLRY2&amp;Signature=az0x1OwfWPhjganRVwdyDnzf8NY%3D&quot;}*auto_qingqiu_ai_*1750755922092_18.181_811d6933e0b6-slide-12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858763cf-a275-4455-b66d-20a1167a30ff.jpg?Expires=1782291932&amp;AWSAccessKeyId=AKLT9NSy7kh8TIS1UzNqLRY2&amp;Signature=oamsQ5fNDbaCPKTTEXznQzi5iiE%3D&quot;}*auto_qingqiu_ai_*1750755922092_18.181_811d6933e0b6-slide-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dbdcf419-3e91-4f61-9468-955cf49e703b.jpg?Expires=1782291933&amp;AWSAccessKeyId=AKLT9NSy7kh8TIS1UzNqLRY2&amp;Signature=CiK3lAHAL%2BmO9Xkem5MKRusEeIA%3D&quot;}*auto_qingqiu_ai_*1750755922092_18.181_811d6933e0b6-slide-12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d5ab941c03fabd3b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bf9922dcb5ca0b90b232d583ff159aec07a0db"/>
  <p:tag name="KSO_WM_NEWLAYOUT_GROUP_ID" val="layout_51"/>
  <p:tag name="KSO_WM_NEWLAYOUT_ID" val="slide_d5ab941c03fabd3b"/>
  <p:tag name="KSO_WM_UNIT_PRESET_TEXT" val="单击此处添加标题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80eeb5e-a253-4e61-947b-09d66cdc0e95.jpg?Expires=1782291933&amp;AWSAccessKeyId=AKLT9NSy7kh8TIS1UzNqLRY2&amp;Signature=2nINuescPzPgL3qR0GgQ0X2uavo%3D&quot;}*auto_qingqiu_ai_*1750755922092_18.181_811d6933e0b6-slide-13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7ffecd579b44dcfd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bd45551cd2f454d3f26624663820b34f05839f"/>
  <p:tag name="KSO_WM_NEWLAYOUT_GROUP_ID" val="layout_26"/>
  <p:tag name="KSO_WM_NEWLAYOUT_ID" val="slide_7ffecd579b44dcfd"/>
  <p:tag name="KSO_WM_UNIT_PRESET_TEXT" val="单击此处添加标题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211282059806&quot;}*auto_galley_ai_*1750755922092_18.181_811d6933e0b6-slide-14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211340231783&quot;}*auto_galley_ai_*1750755922092_18.181_811d6933e0b6-slide-1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BEAUTIFY_FLAG" val="#wm#"/>
  <p:tag name="KSO_WM_FIGMA_FLAG" val="#fgm#"/>
  <p:tag name="KSO_WM_UNIT_INDEX" val="1"/>
  <p:tag name="KSO_WM_UNIT_TEXT_TYPE" val="1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525260969&quot;}*auto_galley_ai_*1750755922092_18.181_811d6933e0b6-slide-14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145746523&quot;}*auto_galley_ai_*1750755922092_18.181_811d6933e0b6-slide-14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890d84362ea825917cee6fe83b6fe06d3bff9804"/>
  <p:tag name="KSO_WM_NEWLAYOUT_ID" val="1674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eb8f29638b2109ff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07cef836a00b76204c600eb8ad0c76d9ac3a018"/>
  <p:tag name="KSO_WM_NEWLAYOUT_GROUP_ID" val="layout_7"/>
  <p:tag name="KSO_WM_NEWLAYOUT_ID" val="slide_eb8f29638b2109ff"/>
  <p:tag name="KSO_WM_UNIT_PRESET_TEXT" val="单击此处添加标题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375d4a62-5edb-4a64-9932-8a9adbdd950d.jpg?Expires=1782291934&amp;AWSAccessKeyId=AKLT9NSy7kh8TIS1UzNqLRY2&amp;Signature=9Rm4ywzC%2B0elQz9pfP8RCts3m7M%3D&quot;}*auto_qingqiu_ai_*1750755922092_18.181_811d6933e0b6-slide-15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eb9d2de7cd56e41e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fbd114cf224f3e634ae31dbe743116e70348d"/>
  <p:tag name="KSO_WM_NEWLAYOUT_GROUP_ID" val="layout_40"/>
  <p:tag name="KSO_WM_NEWLAYOUT_ID" val="slide_eb9d2de7cd56e41e"/>
  <p:tag name="KSO_WM_UNIT_PRESET_TEXT" val="单击此处添加标题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693362776&quot;}*auto_galley_ai_*1750755922092_18.181_811d6933e0b6-slide-16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74942554&quot;}*auto_galley_ai_*1750755922092_18.181_811d6933e0b6-slide-16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40650"/>
  <p:tag name="KSO_WM_TEMPLATE_SLIDE_ID" val="slide_e6ffcce3354d1ba7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d3ac34d93413afe8c225c3e7b81ff045facb51"/>
  <p:tag name="KSO_WM_NEWLAYOUT_GROUP_ID" val="layout_6"/>
  <p:tag name="KSO_WM_NEWLAYOUT_ID" val="slide_e6ffcce3354d1ba7"/>
  <p:tag name="KSO_WM_UNIT_PRESET_TEXT" val="单击此处添加标题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796458176&quot;}*auto_galley_ai_*1750755922092_18.181_811d6933e0b6-slide-1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e9d00704e03bfe5b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78eab48cb6904f270be86d76ead8c17d77279d"/>
  <p:tag name="KSO_WM_NEWLAYOUT_GROUP_ID" val="layout_69"/>
  <p:tag name="KSO_WM_NEWLAYOUT_ID" val="slide_e9d00704e03bfe5b"/>
  <p:tag name="KSO_WM_UNIT_PRESET_TEXT" val="单击此处添加标题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caf5085065491468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38cf04dcbaa4c4cfcfe95f3ba2ab8c3437c918b"/>
  <p:tag name="KSO_WM_NEWLAYOUT_GROUP_ID" val="layout_28"/>
  <p:tag name="KSO_WM_NEWLAYOUT_ID" val="slide_caf5085065491468"/>
  <p:tag name="KSO_WM_UNIT_PRESET_TEXT" val="单击此处添加标题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81c44755f9c514a1f7c42221e06507aa3b93044"/>
  <p:tag name="KSO_WM_NEWLAYOUT_ID" val="1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211395171137&quot;}*auto_galley_ai_*1750755922092_18.181_811d6933e0b6-slide-19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280322409&quot;}*auto_galley_ai_*1750755922092_18.181_811d6933e0b6-slide-19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1271131643&quot;}*auto_galley_ai_*1750755922092_18.181_811d6933e0b6-slide-19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189918469&quot;}*auto_galley_ai_*1750755922092_18.181_811d6933e0b6-slide-19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46426e6a75233cef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c1ea48bb4e4be5a0f473bca7fed979caaf1292b"/>
  <p:tag name="KSO_WM_NEWLAYOUT_GROUP_ID" val="layout_63"/>
  <p:tag name="KSO_WM_NEWLAYOUT_ID" val="slide_46426e6a75233cef"/>
  <p:tag name="KSO_WM_UNIT_PRESET_TEXT" val="单击此处添加标题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2ce9a973-6a2b-433c-bfe4-fcc8ddd828ed.jpg?Expires=1782291937&amp;AWSAccessKeyId=AKLT9NSy7kh8TIS1UzNqLRY2&amp;Signature=AIrqZHIfUAxzPEsQy2XhtHXUbPE%3D&quot;}*auto_qingqiu_ai_*1750755922092_18.181_811d6933e0b6-slide-2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2b1d2aa1eb39d84c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6ccdd5722cbc9e4df3b54b9b25b00f02bc0fbe"/>
  <p:tag name="KSO_WM_NEWLAYOUT_GROUP_ID" val="layout_25"/>
  <p:tag name="KSO_WM_NEWLAYOUT_ID" val="slide_2b1d2aa1eb39d84c"/>
  <p:tag name="KSO_WM_UNIT_PRESET_TEXT" val="单击此处添加标题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3"/>
  <p:tag name="KSO_WM_UNIT_SUBTYPE" val="d"/>
  <p:tag name="KSO_WM_UNIT_TYPE" val="l_h_i"/>
  <p:tag name="KSO_WM_FIGMA_FLAG" val="#fgm#"/>
  <p:tag name="KSO_WM_UNIT_PRESET_TEXT" val="0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3"/>
  <p:tag name="KSO_WM_UNIT_SUBTYPE" val="d"/>
  <p:tag name="KSO_WM_UNIT_TYPE" val="l_h_i"/>
  <p:tag name="KSO_WM_FIGMA_FLAG" val="#fgm#"/>
  <p:tag name="KSO_WM_UNIT_PRESET_TEXT" val="02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3"/>
  <p:tag name="KSO_WM_UNIT_SUBTYPE" val="d"/>
  <p:tag name="KSO_WM_UNIT_TYPE" val="l_h_i"/>
  <p:tag name="KSO_WM_FIGMA_FLAG" val="#fgm#"/>
  <p:tag name="KSO_WM_UNIT_PRESET_TEXT" val="03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3"/>
  <p:tag name="KSO_WM_UNIT_SUBTYPE" val="d"/>
  <p:tag name="KSO_WM_UNIT_TYPE" val="l_h_i"/>
  <p:tag name="KSO_WM_FIGMA_FLAG" val="#fgm#"/>
  <p:tag name="KSO_WM_UNIT_PRESET_TEXT" val="04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e14bdbc4104bb9ee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5bcb3492712285f10869cedffa3f62fa63e90e"/>
  <p:tag name="KSO_WM_NEWLAYOUT_GROUP_ID" val="layout_34"/>
  <p:tag name="KSO_WM_NEWLAYOUT_ID" val="slide_e14bdbc4104bb9ee"/>
  <p:tag name="KSO_WM_UNIT_PRESET_TEXT" val="单击此处添加标题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312701556&quot;}*auto_galley_ai_*1750755922092_18.181_811d6933e0b6-slide-22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184050729&quot;}*auto_galley_ai_*1750755922092_18.181_811d6933e0b6-slide-22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01c8cceb-cb76-43be-96c1-d6495ea037c5.jpg?Expires=1782291941&amp;AWSAccessKeyId=AKLT9NSy7kh8TIS1UzNqLRY2&amp;Signature=u1%2BsB6O6aXWVXni0GpB2e2V5ojE%3D&quot;}*auto_qingqiu_ai_*1750755922092_18.181_811d6933e0b6-slide-22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211401030682&quot;}*auto_galley_ai_*1750755922092_18.181_811d6933e0b6-slide-22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162031d2dd2d3940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d977a0fff38bb232908e9785e7c8d1e0cb7047f"/>
  <p:tag name="KSO_WM_NEWLAYOUT_GROUP_ID" val="layout_5"/>
  <p:tag name="KSO_WM_NEWLAYOUT_ID" val="slide_162031d2dd2d3940"/>
  <p:tag name="KSO_WM_UNIT_PRESET_TEXT" val="单击此处添加标题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7"/>
  <p:tag name="KSO_WM_FIGMA_FLAG" val="#fgm#"/>
  <p:tag name="KSO_WM_UNIT_PRESET_TEXT" val=" 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15"/>
  <p:tag name="KSO_WM_FIGMA_FLAG" val="#fgm#"/>
  <p:tag name="KSO_WM_UNIT_PRESET_TEXT" val=" 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1"/>
  <p:tag name="KSO_WM_FIGMA_FLAG" val="#fgm#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16"/>
  <p:tag name="KSO_WM_FIGMA_FLAG" val="#fgm#"/>
  <p:tag name="KSO_WM_UNIT_PRESET_TEXT" val=" 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8"/>
  <p:tag name="KSO_WM_FIGMA_FLAG" val="#fgm#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16"/>
  <p:tag name="KSO_WM_FIGMA_FLAG" val="#fgm#"/>
  <p:tag name="KSO_WM_UNIT_PRESET_TEXT" val=" 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9"/>
  <p:tag name="KSO_WM_FIGMA_FLAG" val="#fgm#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2"/>
  <p:tag name="KSO_WM_UNIT_TYPE" val="l_h_i"/>
  <p:tag name="KSO_WM_FIGMA_DECORATION_INDEX" val="15"/>
  <p:tag name="KSO_WM_FIGMA_FLAG" val="#fgm#"/>
  <p:tag name="KSO_WM_UNIT_PRESET_TEXT" val=" 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4"/>
  <p:tag name="KSO_WM_FIGMA_FLAG" val="#fgm#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TEMPLATE_FIGMA_ID" val="69796640650"/>
  <p:tag name="KSO_WM_TEMPLATE_SLIDE_ID" val="slide_cc402a8209630ebf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bcb5b853a7e24f94d907791718cef7f82c60af8"/>
  <p:tag name="KSO_WM_NEWLAYOUT_GROUP_ID" val="layout_56"/>
  <p:tag name="KSO_WM_NEWLAYOUT_ID" val="slide_cc402a8209630ebf"/>
  <p:tag name="KSO_WM_UNIT_PRESET_TEXT" val="单击此处添加标题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6"/>
  <p:tag name="KSO_WM_FIGMA_FLAG" val="#fgm#"/>
  <p:tag name="KSO_WM_UNIT_PRESET_TEXT" val=" 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7"/>
  <p:tag name="KSO_WM_FIGMA_FLAG" val="#fgm#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6"/>
  <p:tag name="KSO_WM_FIGMA_FLAG" val="#fgm#"/>
  <p:tag name="KSO_WM_UNIT_PRESET_TEXT" val=" 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8"/>
  <p:tag name="KSO_WM_FIGMA_FLAG" val="#fgm#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6"/>
  <p:tag name="KSO_WM_FIGMA_FLAG" val="#fgm#"/>
  <p:tag name="KSO_WM_UNIT_PRESET_TEXT" val=" 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9"/>
  <p:tag name="KSO_WM_FIGMA_FLAG" val="#fgm#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6"/>
  <p:tag name="KSO_WM_FIGMA_FLAG" val="#fgm#"/>
  <p:tag name="KSO_WM_UNIT_PRESET_TEXT" val=" 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10"/>
  <p:tag name="KSO_WM_FIGMA_FLAG" val="#fgm#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5_1"/>
  <p:tag name="KSO_WM_UNIT_TYPE" val="l_h_i"/>
  <p:tag name="KSO_WM_FIGMA_DECORATION_INDEX" val="16"/>
  <p:tag name="KSO_WM_FIGMA_FLAG" val="#fgm#"/>
  <p:tag name="KSO_WM_UNIT_PRESET_TEXT" val=" 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5_1"/>
  <p:tag name="KSO_WM_UNIT_TYPE" val="l_h_x"/>
  <p:tag name="KSO_WM_FIGMA_DECORATION_INDEX" val="11"/>
  <p:tag name="KSO_WM_FIGMA_FLAG" val="#fgm#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单击此处添加项标题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f"/>
  <p:tag name="KSO_WM_FIGMA_FLAG" val="#fgm#"/>
  <p:tag name="KSO_WM_UNIT_PRESET_TEXT" val="单击此处添加项正文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b1cc77b2a84ed970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a8a6a4d7b1ae01c3ba7c4b5e76544188383290"/>
  <p:tag name="KSO_WM_NEWLAYOUT_GROUP_ID" val="layout_2"/>
  <p:tag name="KSO_WM_NEWLAYOUT_ID" val="slide_b1cc77b2a84ed970"/>
  <p:tag name="KSO_WM_UNIT_PRESET_TEXT" val="单击此处添加标题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e0b205d4-5e20-4eb6-820a-d57ab28db138.jpg?Expires=1782291939&amp;AWSAccessKeyId=AKLT9NSy7kh8TIS1UzNqLRY2&amp;Signature=JT2XySW8y0QfpOX2pOOO5t6GCpI%3D&quot;}*auto_qingqiu_ai_*1750755922092_18.181_811d6933e0b6-slide-25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heme/theme1.xml><?xml version="1.0" encoding="utf-8"?>
<a:theme xmlns:a="http://schemas.openxmlformats.org/drawingml/2006/main" name="Office 主题​​">
  <a:themeElements>
    <a:clrScheme name="自定义 157">
      <a:dk1>
        <a:srgbClr val="000000"/>
      </a:dk1>
      <a:lt1>
        <a:srgbClr val="FFFFFF"/>
      </a:lt1>
      <a:dk2>
        <a:srgbClr val="1D2329"/>
      </a:dk2>
      <a:lt2>
        <a:srgbClr val="FDFCFB"/>
      </a:lt2>
      <a:accent1>
        <a:srgbClr val="891307"/>
      </a:accent1>
      <a:accent2>
        <a:srgbClr val="72879A"/>
      </a:accent2>
      <a:accent3>
        <a:srgbClr val="687234"/>
      </a:accent3>
      <a:accent4>
        <a:srgbClr val="CF9147"/>
      </a:accent4>
      <a:accent5>
        <a:srgbClr val="805997"/>
      </a:accent5>
      <a:accent6>
        <a:srgbClr val="CA526E"/>
      </a:accent6>
      <a:hlink>
        <a:srgbClr val="0563C1"/>
      </a:hlink>
      <a:folHlink>
        <a:srgbClr val="954D72"/>
      </a:folHlink>
    </a:clrScheme>
    <a:fontScheme name="自定义 9">
      <a:majorFont>
        <a:latin typeface="汉仪小隶书简"/>
        <a:ea typeface="汉仪小隶书简"/>
        <a:cs typeface=""/>
      </a:majorFont>
      <a:minorFont>
        <a:latin typeface="汉仪小隶书简"/>
        <a:ea typeface="汉仪小隶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3345</Words>
  <Application>Microsoft Office PowerPoint</Application>
  <PresentationFormat>宽屏</PresentationFormat>
  <Paragraphs>279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汉仪北魏写经W</vt:lpstr>
      <vt:lpstr>汉仪小隶书简</vt:lpstr>
      <vt:lpstr>Arial</vt:lpstr>
      <vt:lpstr>Office 主题​​</vt:lpstr>
      <vt:lpstr>第1章 多模态大模型绪论</vt:lpstr>
      <vt:lpstr>目录</vt:lpstr>
      <vt:lpstr>多模态大模型绪论</vt:lpstr>
      <vt:lpstr>何为多模态,何为大模型</vt:lpstr>
      <vt:lpstr>何为多模态,何为大模型：多模态数据的种类与特点</vt:lpstr>
      <vt:lpstr>何为多模态,何为大模型：多模态数据的种类与特点</vt:lpstr>
      <vt:lpstr>何为多模态,何为大模型：多模态数据的种类与特点</vt:lpstr>
      <vt:lpstr>何为多模态,何为大模型：多模态数据的种类与特点</vt:lpstr>
      <vt:lpstr>何为多模态,何为大模型：多模态数据的种类与特点</vt:lpstr>
      <vt:lpstr>何为多模态,何为大模型：大模型的核心能力与应用领域</vt:lpstr>
      <vt:lpstr>何为多模态,何为大模型：大模型的核心能力与应用领域</vt:lpstr>
      <vt:lpstr>何为多模态,何为大模型：大模型的核心能力与应用领域</vt:lpstr>
      <vt:lpstr>何为多模态,何为大模型：大模型的核心能力与应用领域</vt:lpstr>
      <vt:lpstr>表征学习与迁移学习</vt:lpstr>
      <vt:lpstr>表征学习与迁移学习：表征学习</vt:lpstr>
      <vt:lpstr>表征学习与迁移学习：表征学习</vt:lpstr>
      <vt:lpstr>表征学习与迁移学习：表征学习</vt:lpstr>
      <vt:lpstr>表征学习与迁移学习：表征学习</vt:lpstr>
      <vt:lpstr>表征学习与迁移学习：迁移学习</vt:lpstr>
      <vt:lpstr>表征学习与迁移学习：迁移学习</vt:lpstr>
      <vt:lpstr>表征学习与迁移学习：迁移学习</vt:lpstr>
      <vt:lpstr>内容生成与大模型对齐</vt:lpstr>
      <vt:lpstr>内容生成与大模型对齐：模态对齐的实现方法与技术难点</vt:lpstr>
      <vt:lpstr>内容生成与大模型对齐：模态对齐的实现方法与技术难点</vt:lpstr>
      <vt:lpstr>内容生成与大模型对齐：多模态生成任务的典型案例</vt:lpstr>
      <vt:lpstr>内容生成与大模型对齐：多模态生成任务的典型案例</vt:lpstr>
      <vt:lpstr>内容生成与大模型对齐：多模态生成任务的典型案例</vt:lpstr>
      <vt:lpstr>多模态大模型发展历程</vt:lpstr>
      <vt:lpstr>多模态大模型发展历程：单模态到多模态的发展路径</vt:lpstr>
      <vt:lpstr>多模态大模型发展历程：单模态到多模态的发展路径</vt:lpstr>
      <vt:lpstr>多模态大模型发展历程：单模态到多模态的发展路径</vt:lpstr>
      <vt:lpstr>多模态大模型发展历程：单模态到多模态的发展路径</vt:lpstr>
      <vt:lpstr>多模态大模型发展历程：多模态大模型的技术里程碑汇总</vt:lpstr>
      <vt:lpstr>多模态大模型发展历程：多模态大模型的技术里程碑汇总</vt:lpstr>
      <vt:lpstr>多模态大模型发展历程：多模态大模型的技术里程碑汇总</vt:lpstr>
      <vt:lpstr>多模态大模型发展历程：多模态大模型的技术里程碑汇总</vt:lpstr>
      <vt:lpstr>多模态大模型发展历程：多模态大模型的技术里程碑汇总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2025-06-26T04:03:43Z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6E40312930A849F6A8A412DBD459C405_11</vt:lpwstr>
  </property>
  <property fmtid="{D5CDD505-2E9C-101B-9397-08002B2CF9AE}" pid="4" name="KSOTemplateUUID">
    <vt:lpwstr>v1.0_ai_69796640650</vt:lpwstr>
  </property>
</Properties>
</file>